
<file path=[Content_Types].xml><?xml version="1.0" encoding="utf-8"?>
<Types xmlns="http://schemas.openxmlformats.org/package/2006/content-types">
  <Default Extension="png" ContentType="image/png"/>
  <Default Extension="mp3" ContentType="audio/mpe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378" r:id="rId3"/>
    <p:sldId id="379" r:id="rId4"/>
    <p:sldId id="393" r:id="rId5"/>
    <p:sldId id="398" r:id="rId6"/>
    <p:sldId id="405" r:id="rId7"/>
    <p:sldId id="397" r:id="rId8"/>
    <p:sldId id="412" r:id="rId9"/>
    <p:sldId id="413" r:id="rId10"/>
    <p:sldId id="396" r:id="rId11"/>
    <p:sldId id="411" r:id="rId12"/>
    <p:sldId id="401" r:id="rId13"/>
    <p:sldId id="402" r:id="rId14"/>
    <p:sldId id="403" r:id="rId15"/>
    <p:sldId id="407" r:id="rId16"/>
    <p:sldId id="408" r:id="rId17"/>
    <p:sldId id="409" r:id="rId18"/>
    <p:sldId id="410" r:id="rId19"/>
    <p:sldId id="388" r:id="rId20"/>
  </p:sldIdLst>
  <p:sldSz cx="17025938" cy="9577388"/>
  <p:notesSz cx="6858000" cy="9144000"/>
  <p:custDataLst>
    <p:tags r:id="rId22"/>
  </p:custDataLst>
  <p:defaultTex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p:defaultTextStyle>
  <p:extLst>
    <p:ext uri="{EFAFB233-063F-42B5-8137-9DF3F51BA10A}">
      <p15:sldGuideLst xmlns:p15="http://schemas.microsoft.com/office/powerpoint/2012/main">
        <p15:guide id="1" orient="horz" pos="3017" userDrawn="1">
          <p15:clr>
            <a:srgbClr val="A4A3A4"/>
          </p15:clr>
        </p15:guide>
        <p15:guide id="2" pos="53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B5E2"/>
    <a:srgbClr val="A0B5E9"/>
    <a:srgbClr val="1E1A3E"/>
    <a:srgbClr val="FAE4D5"/>
    <a:srgbClr val="A9D18E"/>
    <a:srgbClr val="ED7D31"/>
    <a:srgbClr val="5996CE"/>
    <a:srgbClr val="5B9BD5"/>
    <a:srgbClr val="DCA90C"/>
    <a:srgbClr val="0713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44" autoAdjust="0"/>
    <p:restoredTop sz="94670"/>
  </p:normalViewPr>
  <p:slideViewPr>
    <p:cSldViewPr snapToGrid="0" snapToObjects="1">
      <p:cViewPr varScale="1">
        <p:scale>
          <a:sx n="53" d="100"/>
          <a:sy n="53" d="100"/>
        </p:scale>
        <p:origin x="224" y="640"/>
      </p:cViewPr>
      <p:guideLst>
        <p:guide orient="horz" pos="3017"/>
        <p:guide pos="5363"/>
      </p:guideLst>
    </p:cSldViewPr>
  </p:slideViewPr>
  <p:notesTextViewPr>
    <p:cViewPr>
      <p:scale>
        <a:sx n="100" d="100"/>
        <a:sy n="100" d="100"/>
      </p:scale>
      <p:origin x="0" y="0"/>
    </p:cViewPr>
  </p:notesTextViewPr>
  <p:sorterViewPr>
    <p:cViewPr>
      <p:scale>
        <a:sx n="49" d="100"/>
        <a:sy n="4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hape 9"/>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0" name="Shape 1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922692485"/>
      </p:ext>
    </p:extLst>
  </p:cSld>
  <p:clrMap bg1="lt1" tx1="dk1" bg2="lt2" tx2="dk2" accent1="accent1" accent2="accent2" accent3="accent3" accent4="accent4" accent5="accent5" accent6="accent6" hlink="hlink" folHlink="folHlink"/>
  <p:notesStyle>
    <a:lvl1pPr defTabSz="319674">
      <a:lnSpc>
        <a:spcPct val="125000"/>
      </a:lnSpc>
      <a:defRPr sz="2200">
        <a:latin typeface="Avenir Book"/>
        <a:ea typeface="Avenir Book"/>
        <a:cs typeface="Avenir Book"/>
        <a:sym typeface="Avenir Book"/>
      </a:defRPr>
    </a:lvl1pPr>
    <a:lvl2pPr indent="159837" defTabSz="319674">
      <a:lnSpc>
        <a:spcPct val="125000"/>
      </a:lnSpc>
      <a:defRPr sz="2200">
        <a:latin typeface="Avenir Book"/>
        <a:ea typeface="Avenir Book"/>
        <a:cs typeface="Avenir Book"/>
        <a:sym typeface="Avenir Book"/>
      </a:defRPr>
    </a:lvl2pPr>
    <a:lvl3pPr indent="319674" defTabSz="319674">
      <a:lnSpc>
        <a:spcPct val="125000"/>
      </a:lnSpc>
      <a:defRPr sz="2200">
        <a:latin typeface="Avenir Book"/>
        <a:ea typeface="Avenir Book"/>
        <a:cs typeface="Avenir Book"/>
        <a:sym typeface="Avenir Book"/>
      </a:defRPr>
    </a:lvl3pPr>
    <a:lvl4pPr indent="479511" defTabSz="319674">
      <a:lnSpc>
        <a:spcPct val="125000"/>
      </a:lnSpc>
      <a:defRPr sz="2200">
        <a:latin typeface="Avenir Book"/>
        <a:ea typeface="Avenir Book"/>
        <a:cs typeface="Avenir Book"/>
        <a:sym typeface="Avenir Book"/>
      </a:defRPr>
    </a:lvl4pPr>
    <a:lvl5pPr indent="639348" defTabSz="319674">
      <a:lnSpc>
        <a:spcPct val="125000"/>
      </a:lnSpc>
      <a:defRPr sz="2200">
        <a:latin typeface="Avenir Book"/>
        <a:ea typeface="Avenir Book"/>
        <a:cs typeface="Avenir Book"/>
        <a:sym typeface="Avenir Book"/>
      </a:defRPr>
    </a:lvl5pPr>
    <a:lvl6pPr indent="799186" defTabSz="319674">
      <a:lnSpc>
        <a:spcPct val="125000"/>
      </a:lnSpc>
      <a:defRPr sz="2200">
        <a:latin typeface="Avenir Book"/>
        <a:ea typeface="Avenir Book"/>
        <a:cs typeface="Avenir Book"/>
        <a:sym typeface="Avenir Book"/>
      </a:defRPr>
    </a:lvl6pPr>
    <a:lvl7pPr indent="959023" defTabSz="319674">
      <a:lnSpc>
        <a:spcPct val="125000"/>
      </a:lnSpc>
      <a:defRPr sz="2200">
        <a:latin typeface="Avenir Book"/>
        <a:ea typeface="Avenir Book"/>
        <a:cs typeface="Avenir Book"/>
        <a:sym typeface="Avenir Book"/>
      </a:defRPr>
    </a:lvl7pPr>
    <a:lvl8pPr indent="1118860" defTabSz="319674">
      <a:lnSpc>
        <a:spcPct val="125000"/>
      </a:lnSpc>
      <a:defRPr sz="2200">
        <a:latin typeface="Avenir Book"/>
        <a:ea typeface="Avenir Book"/>
        <a:cs typeface="Avenir Book"/>
        <a:sym typeface="Avenir Book"/>
      </a:defRPr>
    </a:lvl8pPr>
    <a:lvl9pPr indent="1278697" defTabSz="319674">
      <a:lnSpc>
        <a:spcPct val="125000"/>
      </a:lnSpc>
      <a:defRPr sz="2200">
        <a:latin typeface="Avenir Book"/>
        <a:ea typeface="Avenir Book"/>
        <a:cs typeface="Avenir Book"/>
        <a:sym typeface="Avenir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62963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15701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955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6713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26834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08676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81339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20796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56379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6296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11891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72321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08097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5171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60756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62976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61349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68965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首页">
    <p:spTree>
      <p:nvGrpSpPr>
        <p:cNvPr id="1" name=""/>
        <p:cNvGrpSpPr/>
        <p:nvPr/>
      </p:nvGrpSpPr>
      <p:grpSpPr>
        <a:xfrm>
          <a:off x="0" y="0"/>
          <a:ext cx="0" cy="0"/>
          <a:chOff x="0" y="0"/>
          <a:chExt cx="0" cy="0"/>
        </a:xfrm>
      </p:grpSpPr>
      <p:sp>
        <p:nvSpPr>
          <p:cNvPr id="3" name="矩形 2"/>
          <p:cNvSpPr/>
          <p:nvPr userDrawn="1"/>
        </p:nvSpPr>
        <p:spPr>
          <a:xfrm>
            <a:off x="0" y="4470276"/>
            <a:ext cx="17025938" cy="636840"/>
          </a:xfrm>
          <a:prstGeom prst="rect">
            <a:avLst/>
          </a:prstGeom>
          <a:gradFill flip="none" rotWithShape="1">
            <a:gsLst>
              <a:gs pos="1000">
                <a:schemeClr val="accent1">
                  <a:lumMod val="75000"/>
                  <a:lumOff val="25000"/>
                </a:schemeClr>
              </a:gs>
              <a:gs pos="100000">
                <a:schemeClr val="accent1">
                  <a:lumMod val="90000"/>
                  <a:lumOff val="10000"/>
                </a:schemeClr>
              </a:gs>
            </a:gsLst>
            <a:path path="circle">
              <a:fillToRect r="100000" b="100000"/>
            </a:path>
            <a:tileRect l="-100000" t="-100000"/>
          </a:grad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17" rtl="0" fontAlgn="auto" latinLnBrk="1" hangingPunct="0">
              <a:lnSpc>
                <a:spcPct val="100000"/>
              </a:lnSpc>
              <a:spcBef>
                <a:spcPts val="0"/>
              </a:spcBef>
              <a:spcAft>
                <a:spcPts val="0"/>
              </a:spcAft>
              <a:buClrTx/>
              <a:buSzTx/>
              <a:buFontTx/>
              <a:buNone/>
              <a:tabLst/>
            </a:pPr>
            <a:endParaRPr kumimoji="0" lang="zh-CN" altLang="en-US" sz="3201" b="0" i="0" u="none" strike="noStrike" cap="none" spc="0" normalizeH="0" baseline="0">
              <a:ln>
                <a:noFill/>
              </a:ln>
              <a:solidFill>
                <a:srgbClr val="FFFFFF"/>
              </a:solidFill>
              <a:effectLst/>
              <a:uFillTx/>
              <a:latin typeface="+mn-lt"/>
              <a:ea typeface="+mn-ea"/>
              <a:cs typeface="+mn-cs"/>
              <a:sym typeface="Helvetica Light"/>
            </a:endParaRPr>
          </a:p>
        </p:txBody>
      </p:sp>
      <p:pic>
        <p:nvPicPr>
          <p:cNvPr id="4" name="Picture 2" descr="C:\Users\Administrator\Desktop\21632384_104308902677_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0223"/>
          <a:stretch/>
        </p:blipFill>
        <p:spPr bwMode="auto">
          <a:xfrm>
            <a:off x="0" y="0"/>
            <a:ext cx="17029106" cy="957738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userDrawn="1"/>
        </p:nvSpPr>
        <p:spPr>
          <a:xfrm>
            <a:off x="-3168" y="1"/>
            <a:ext cx="17032274" cy="957738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17" rtl="0" fontAlgn="auto" latinLnBrk="1" hangingPunct="0">
              <a:lnSpc>
                <a:spcPct val="100000"/>
              </a:lnSpc>
              <a:spcBef>
                <a:spcPts val="0"/>
              </a:spcBef>
              <a:spcAft>
                <a:spcPts val="0"/>
              </a:spcAft>
              <a:buClrTx/>
              <a:buSzTx/>
              <a:buFontTx/>
              <a:buNone/>
              <a:tabLst/>
            </a:pPr>
            <a:endParaRPr kumimoji="0" lang="zh-CN" altLang="en-US" sz="3201"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6" name="组合 5"/>
          <p:cNvGrpSpPr/>
          <p:nvPr userDrawn="1"/>
        </p:nvGrpSpPr>
        <p:grpSpPr>
          <a:xfrm>
            <a:off x="15979391" y="8601353"/>
            <a:ext cx="722650" cy="724334"/>
            <a:chOff x="12101513" y="6959600"/>
            <a:chExt cx="1252538" cy="1252538"/>
          </a:xfrm>
          <a:solidFill>
            <a:schemeClr val="accent5">
              <a:alpha val="34000"/>
            </a:schemeClr>
          </a:solidFill>
        </p:grpSpPr>
        <p:sp>
          <p:nvSpPr>
            <p:cNvPr id="7" name="Oval 100"/>
            <p:cNvSpPr>
              <a:spLocks noChangeArrowheads="1"/>
            </p:cNvSpPr>
            <p:nvPr/>
          </p:nvSpPr>
          <p:spPr bwMode="auto">
            <a:xfrm>
              <a:off x="12401551" y="7259638"/>
              <a:ext cx="652463" cy="652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8" name="Freeform 101"/>
            <p:cNvSpPr>
              <a:spLocks noEditPoints="1"/>
            </p:cNvSpPr>
            <p:nvPr/>
          </p:nvSpPr>
          <p:spPr bwMode="auto">
            <a:xfrm>
              <a:off x="12101513" y="6959600"/>
              <a:ext cx="1252538" cy="1252538"/>
            </a:xfrm>
            <a:custGeom>
              <a:avLst/>
              <a:gdLst>
                <a:gd name="T0" fmla="*/ 167 w 334"/>
                <a:gd name="T1" fmla="*/ 334 h 334"/>
                <a:gd name="T2" fmla="*/ 167 w 334"/>
                <a:gd name="T3" fmla="*/ 302 h 334"/>
                <a:gd name="T4" fmla="*/ 302 w 334"/>
                <a:gd name="T5" fmla="*/ 167 h 334"/>
                <a:gd name="T6" fmla="*/ 334 w 334"/>
                <a:gd name="T7" fmla="*/ 166 h 334"/>
                <a:gd name="T8" fmla="*/ 334 w 334"/>
                <a:gd name="T9" fmla="*/ 167 h 334"/>
                <a:gd name="T10" fmla="*/ 167 w 334"/>
                <a:gd name="T11" fmla="*/ 334 h 334"/>
                <a:gd name="T12" fmla="*/ 84 w 334"/>
                <a:gd name="T13" fmla="*/ 312 h 334"/>
                <a:gd name="T14" fmla="*/ 0 w 334"/>
                <a:gd name="T15" fmla="*/ 167 h 334"/>
                <a:gd name="T16" fmla="*/ 22 w 334"/>
                <a:gd name="T17" fmla="*/ 84 h 334"/>
                <a:gd name="T18" fmla="*/ 50 w 334"/>
                <a:gd name="T19" fmla="*/ 100 h 334"/>
                <a:gd name="T20" fmla="*/ 32 w 334"/>
                <a:gd name="T21" fmla="*/ 167 h 334"/>
                <a:gd name="T22" fmla="*/ 100 w 334"/>
                <a:gd name="T23" fmla="*/ 284 h 334"/>
                <a:gd name="T24" fmla="*/ 84 w 334"/>
                <a:gd name="T25" fmla="*/ 312 h 334"/>
                <a:gd name="T26" fmla="*/ 284 w 334"/>
                <a:gd name="T27" fmla="*/ 99 h 334"/>
                <a:gd name="T28" fmla="*/ 167 w 334"/>
                <a:gd name="T29" fmla="*/ 32 h 334"/>
                <a:gd name="T30" fmla="*/ 99 w 334"/>
                <a:gd name="T31" fmla="*/ 50 h 334"/>
                <a:gd name="T32" fmla="*/ 83 w 334"/>
                <a:gd name="T33" fmla="*/ 22 h 334"/>
                <a:gd name="T34" fmla="*/ 167 w 334"/>
                <a:gd name="T35" fmla="*/ 0 h 334"/>
                <a:gd name="T36" fmla="*/ 311 w 334"/>
                <a:gd name="T37" fmla="*/ 83 h 334"/>
                <a:gd name="T38" fmla="*/ 284 w 334"/>
                <a:gd name="T39"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334">
                  <a:moveTo>
                    <a:pt x="167" y="334"/>
                  </a:moveTo>
                  <a:cubicBezTo>
                    <a:pt x="167" y="302"/>
                    <a:pt x="167" y="302"/>
                    <a:pt x="167" y="302"/>
                  </a:cubicBezTo>
                  <a:cubicBezTo>
                    <a:pt x="242" y="302"/>
                    <a:pt x="302" y="241"/>
                    <a:pt x="302" y="167"/>
                  </a:cubicBezTo>
                  <a:cubicBezTo>
                    <a:pt x="334" y="166"/>
                    <a:pt x="334" y="166"/>
                    <a:pt x="334" y="166"/>
                  </a:cubicBezTo>
                  <a:cubicBezTo>
                    <a:pt x="334" y="167"/>
                    <a:pt x="334" y="167"/>
                    <a:pt x="334" y="167"/>
                  </a:cubicBezTo>
                  <a:cubicBezTo>
                    <a:pt x="334" y="259"/>
                    <a:pt x="259" y="334"/>
                    <a:pt x="167" y="334"/>
                  </a:cubicBezTo>
                  <a:close/>
                  <a:moveTo>
                    <a:pt x="84" y="312"/>
                  </a:moveTo>
                  <a:cubicBezTo>
                    <a:pt x="32" y="282"/>
                    <a:pt x="0" y="227"/>
                    <a:pt x="0" y="167"/>
                  </a:cubicBezTo>
                  <a:cubicBezTo>
                    <a:pt x="0" y="138"/>
                    <a:pt x="8" y="109"/>
                    <a:pt x="22" y="84"/>
                  </a:cubicBezTo>
                  <a:cubicBezTo>
                    <a:pt x="50" y="100"/>
                    <a:pt x="50" y="100"/>
                    <a:pt x="50" y="100"/>
                  </a:cubicBezTo>
                  <a:cubicBezTo>
                    <a:pt x="38" y="120"/>
                    <a:pt x="32" y="143"/>
                    <a:pt x="32" y="167"/>
                  </a:cubicBezTo>
                  <a:cubicBezTo>
                    <a:pt x="32" y="215"/>
                    <a:pt x="58" y="260"/>
                    <a:pt x="100" y="284"/>
                  </a:cubicBezTo>
                  <a:lnTo>
                    <a:pt x="84" y="312"/>
                  </a:lnTo>
                  <a:close/>
                  <a:moveTo>
                    <a:pt x="284" y="99"/>
                  </a:moveTo>
                  <a:cubicBezTo>
                    <a:pt x="260" y="58"/>
                    <a:pt x="215" y="32"/>
                    <a:pt x="167" y="32"/>
                  </a:cubicBezTo>
                  <a:cubicBezTo>
                    <a:pt x="143" y="32"/>
                    <a:pt x="120" y="38"/>
                    <a:pt x="99" y="50"/>
                  </a:cubicBezTo>
                  <a:cubicBezTo>
                    <a:pt x="83" y="22"/>
                    <a:pt x="83" y="22"/>
                    <a:pt x="83" y="22"/>
                  </a:cubicBezTo>
                  <a:cubicBezTo>
                    <a:pt x="108" y="8"/>
                    <a:pt x="138" y="0"/>
                    <a:pt x="167" y="0"/>
                  </a:cubicBezTo>
                  <a:cubicBezTo>
                    <a:pt x="226" y="0"/>
                    <a:pt x="282" y="32"/>
                    <a:pt x="311" y="83"/>
                  </a:cubicBezTo>
                  <a:lnTo>
                    <a:pt x="284"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grpSp>
      <p:sp>
        <p:nvSpPr>
          <p:cNvPr id="11" name="椭圆 10"/>
          <p:cNvSpPr/>
          <p:nvPr userDrawn="1"/>
        </p:nvSpPr>
        <p:spPr bwMode="auto">
          <a:xfrm>
            <a:off x="111782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15" name="椭圆 14"/>
          <p:cNvSpPr/>
          <p:nvPr userDrawn="1"/>
        </p:nvSpPr>
        <p:spPr bwMode="auto">
          <a:xfrm>
            <a:off x="140075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16" name="椭圆 15"/>
          <p:cNvSpPr/>
          <p:nvPr userDrawn="1"/>
        </p:nvSpPr>
        <p:spPr bwMode="auto">
          <a:xfrm>
            <a:off x="168368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17" name="椭圆 16"/>
          <p:cNvSpPr/>
          <p:nvPr userDrawn="1"/>
        </p:nvSpPr>
        <p:spPr bwMode="auto">
          <a:xfrm>
            <a:off x="196661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Tree>
    <p:extLst>
      <p:ext uri="{BB962C8B-B14F-4D97-AF65-F5344CB8AC3E}">
        <p14:creationId xmlns:p14="http://schemas.microsoft.com/office/powerpoint/2010/main" val="18570520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2000" fill="hold"/>
                                        <p:tgtEl>
                                          <p:spTgt spid="6"/>
                                        </p:tgtEl>
                                        <p:attrNameLst>
                                          <p:attrName>r</p:attrName>
                                        </p:attrNameLst>
                                      </p:cBhvr>
                                    </p:animRot>
                                  </p:childTnLst>
                                </p:cTn>
                              </p:par>
                              <p:par>
                                <p:cTn id="7" presetID="2" presetClass="entr" presetSubtype="2" repeatCount="indefinite" accel="100000" fill="hold" grpId="0" nodeType="withEffect">
                                  <p:stCondLst>
                                    <p:cond delay="700"/>
                                  </p:stCondLst>
                                  <p:endCondLst>
                                    <p:cond evt="onNext" delay="0">
                                      <p:tgtEl>
                                        <p:sldTgt/>
                                      </p:tgtEl>
                                    </p:cond>
                                  </p:end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1000" fill="hold"/>
                                        <p:tgtEl>
                                          <p:spTgt spid="11"/>
                                        </p:tgtEl>
                                        <p:attrNameLst>
                                          <p:attrName>ppt_x</p:attrName>
                                        </p:attrNameLst>
                                      </p:cBhvr>
                                      <p:tavLst>
                                        <p:tav tm="0">
                                          <p:val>
                                            <p:strVal val="1+#ppt_w/2"/>
                                          </p:val>
                                        </p:tav>
                                        <p:tav tm="100000">
                                          <p:val>
                                            <p:strVal val="#ppt_x"/>
                                          </p:val>
                                        </p:tav>
                                      </p:tavLst>
                                    </p:anim>
                                    <p:anim calcmode="lin" valueType="num">
                                      <p:cBhvr additive="base">
                                        <p:cTn id="10" dur="1000" fill="hold"/>
                                        <p:tgtEl>
                                          <p:spTgt spid="11"/>
                                        </p:tgtEl>
                                        <p:attrNameLst>
                                          <p:attrName>ppt_y</p:attrName>
                                        </p:attrNameLst>
                                      </p:cBhvr>
                                      <p:tavLst>
                                        <p:tav tm="0">
                                          <p:val>
                                            <p:strVal val="#ppt_y"/>
                                          </p:val>
                                        </p:tav>
                                        <p:tav tm="100000">
                                          <p:val>
                                            <p:strVal val="#ppt_y"/>
                                          </p:val>
                                        </p:tav>
                                      </p:tavLst>
                                    </p:anim>
                                  </p:childTnLst>
                                </p:cTn>
                              </p:par>
                              <p:par>
                                <p:cTn id="11" presetID="2" presetClass="entr" presetSubtype="2" repeatCount="indefinite" accel="100000" fill="hold" grpId="0" nodeType="withEffect">
                                  <p:stCondLst>
                                    <p:cond delay="100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1+#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2" repeatCount="indefinite" accel="100000" fill="hold" grpId="0" nodeType="withEffect">
                                  <p:stCondLst>
                                    <p:cond delay="1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000" fill="hold"/>
                                        <p:tgtEl>
                                          <p:spTgt spid="16"/>
                                        </p:tgtEl>
                                        <p:attrNameLst>
                                          <p:attrName>ppt_x</p:attrName>
                                        </p:attrNameLst>
                                      </p:cBhvr>
                                      <p:tavLst>
                                        <p:tav tm="0">
                                          <p:val>
                                            <p:strVal val="1+#ppt_w/2"/>
                                          </p:val>
                                        </p:tav>
                                        <p:tav tm="100000">
                                          <p:val>
                                            <p:strVal val="#ppt_x"/>
                                          </p:val>
                                        </p:tav>
                                      </p:tavLst>
                                    </p:anim>
                                    <p:anim calcmode="lin" valueType="num">
                                      <p:cBhvr additive="base">
                                        <p:cTn id="18" dur="10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2" repeatCount="indefinite" accel="100000" fill="hold" grpId="0" nodeType="withEffect">
                                  <p:stCondLst>
                                    <p:cond delay="200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1000" fill="hold"/>
                                        <p:tgtEl>
                                          <p:spTgt spid="17"/>
                                        </p:tgtEl>
                                        <p:attrNameLst>
                                          <p:attrName>ppt_x</p:attrName>
                                        </p:attrNameLst>
                                      </p:cBhvr>
                                      <p:tavLst>
                                        <p:tav tm="0">
                                          <p:val>
                                            <p:strVal val="1+#ppt_w/2"/>
                                          </p:val>
                                        </p:tav>
                                        <p:tav tm="100000">
                                          <p:val>
                                            <p:strVal val="#ppt_x"/>
                                          </p:val>
                                        </p:tav>
                                      </p:tavLst>
                                    </p:anim>
                                    <p:anim calcmode="lin" valueType="num">
                                      <p:cBhvr additive="base">
                                        <p:cTn id="22"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1_首页">
    <p:spTree>
      <p:nvGrpSpPr>
        <p:cNvPr id="1" name=""/>
        <p:cNvGrpSpPr/>
        <p:nvPr/>
      </p:nvGrpSpPr>
      <p:grpSpPr>
        <a:xfrm>
          <a:off x="0" y="0"/>
          <a:ext cx="0" cy="0"/>
          <a:chOff x="0" y="0"/>
          <a:chExt cx="0" cy="0"/>
        </a:xfrm>
      </p:grpSpPr>
      <p:pic>
        <p:nvPicPr>
          <p:cNvPr id="3074" name="Picture 2" descr="C:\Users\Administrator\Desktop\20721170_161124600654_2.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6250"/>
          <a:stretch/>
        </p:blipFill>
        <p:spPr bwMode="auto">
          <a:xfrm>
            <a:off x="4" y="-1"/>
            <a:ext cx="17009475" cy="957738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userDrawn="1"/>
        </p:nvSpPr>
        <p:spPr>
          <a:xfrm>
            <a:off x="4" y="-65004"/>
            <a:ext cx="17009475" cy="964239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a:noFill/>
            <a:miter lim="400000"/>
          </a:ln>
          <a:effectLst>
            <a:outerShdw blurRad="508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17" rtl="0" fontAlgn="auto" latinLnBrk="1" hangingPunct="0">
              <a:lnSpc>
                <a:spcPct val="100000"/>
              </a:lnSpc>
              <a:spcBef>
                <a:spcPts val="0"/>
              </a:spcBef>
              <a:spcAft>
                <a:spcPts val="0"/>
              </a:spcAft>
              <a:buClrTx/>
              <a:buSzTx/>
              <a:buFontTx/>
              <a:buNone/>
              <a:tabLst/>
            </a:pPr>
            <a:endParaRPr kumimoji="0" lang="zh-CN" altLang="en-US" sz="3201" b="0" i="0" u="none" strike="noStrike" cap="none" spc="0" normalizeH="0" baseline="0" dirty="0">
              <a:ln>
                <a:noFill/>
              </a:ln>
              <a:solidFill>
                <a:srgbClr val="FFFFFF"/>
              </a:solidFill>
              <a:effectLst/>
              <a:uFillTx/>
              <a:latin typeface="+mn-lt"/>
              <a:ea typeface="+mn-ea"/>
              <a:cs typeface="+mn-cs"/>
              <a:sym typeface="Helvetica Light"/>
            </a:endParaRPr>
          </a:p>
        </p:txBody>
      </p:sp>
      <p:grpSp>
        <p:nvGrpSpPr>
          <p:cNvPr id="6" name="组合 5"/>
          <p:cNvGrpSpPr/>
          <p:nvPr userDrawn="1"/>
        </p:nvGrpSpPr>
        <p:grpSpPr>
          <a:xfrm>
            <a:off x="15979391" y="8601353"/>
            <a:ext cx="722650" cy="724334"/>
            <a:chOff x="12101513" y="6959600"/>
            <a:chExt cx="1252538" cy="1252538"/>
          </a:xfrm>
          <a:solidFill>
            <a:schemeClr val="accent5">
              <a:alpha val="34000"/>
            </a:schemeClr>
          </a:solidFill>
        </p:grpSpPr>
        <p:sp>
          <p:nvSpPr>
            <p:cNvPr id="7" name="Oval 100"/>
            <p:cNvSpPr>
              <a:spLocks noChangeArrowheads="1"/>
            </p:cNvSpPr>
            <p:nvPr/>
          </p:nvSpPr>
          <p:spPr bwMode="auto">
            <a:xfrm>
              <a:off x="12401551" y="7259638"/>
              <a:ext cx="652463" cy="652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8" name="Freeform 101"/>
            <p:cNvSpPr>
              <a:spLocks noEditPoints="1"/>
            </p:cNvSpPr>
            <p:nvPr/>
          </p:nvSpPr>
          <p:spPr bwMode="auto">
            <a:xfrm>
              <a:off x="12101513" y="6959600"/>
              <a:ext cx="1252538" cy="1252538"/>
            </a:xfrm>
            <a:custGeom>
              <a:avLst/>
              <a:gdLst>
                <a:gd name="T0" fmla="*/ 167 w 334"/>
                <a:gd name="T1" fmla="*/ 334 h 334"/>
                <a:gd name="T2" fmla="*/ 167 w 334"/>
                <a:gd name="T3" fmla="*/ 302 h 334"/>
                <a:gd name="T4" fmla="*/ 302 w 334"/>
                <a:gd name="T5" fmla="*/ 167 h 334"/>
                <a:gd name="T6" fmla="*/ 334 w 334"/>
                <a:gd name="T7" fmla="*/ 166 h 334"/>
                <a:gd name="T8" fmla="*/ 334 w 334"/>
                <a:gd name="T9" fmla="*/ 167 h 334"/>
                <a:gd name="T10" fmla="*/ 167 w 334"/>
                <a:gd name="T11" fmla="*/ 334 h 334"/>
                <a:gd name="T12" fmla="*/ 84 w 334"/>
                <a:gd name="T13" fmla="*/ 312 h 334"/>
                <a:gd name="T14" fmla="*/ 0 w 334"/>
                <a:gd name="T15" fmla="*/ 167 h 334"/>
                <a:gd name="T16" fmla="*/ 22 w 334"/>
                <a:gd name="T17" fmla="*/ 84 h 334"/>
                <a:gd name="T18" fmla="*/ 50 w 334"/>
                <a:gd name="T19" fmla="*/ 100 h 334"/>
                <a:gd name="T20" fmla="*/ 32 w 334"/>
                <a:gd name="T21" fmla="*/ 167 h 334"/>
                <a:gd name="T22" fmla="*/ 100 w 334"/>
                <a:gd name="T23" fmla="*/ 284 h 334"/>
                <a:gd name="T24" fmla="*/ 84 w 334"/>
                <a:gd name="T25" fmla="*/ 312 h 334"/>
                <a:gd name="T26" fmla="*/ 284 w 334"/>
                <a:gd name="T27" fmla="*/ 99 h 334"/>
                <a:gd name="T28" fmla="*/ 167 w 334"/>
                <a:gd name="T29" fmla="*/ 32 h 334"/>
                <a:gd name="T30" fmla="*/ 99 w 334"/>
                <a:gd name="T31" fmla="*/ 50 h 334"/>
                <a:gd name="T32" fmla="*/ 83 w 334"/>
                <a:gd name="T33" fmla="*/ 22 h 334"/>
                <a:gd name="T34" fmla="*/ 167 w 334"/>
                <a:gd name="T35" fmla="*/ 0 h 334"/>
                <a:gd name="T36" fmla="*/ 311 w 334"/>
                <a:gd name="T37" fmla="*/ 83 h 334"/>
                <a:gd name="T38" fmla="*/ 284 w 334"/>
                <a:gd name="T39"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334">
                  <a:moveTo>
                    <a:pt x="167" y="334"/>
                  </a:moveTo>
                  <a:cubicBezTo>
                    <a:pt x="167" y="302"/>
                    <a:pt x="167" y="302"/>
                    <a:pt x="167" y="302"/>
                  </a:cubicBezTo>
                  <a:cubicBezTo>
                    <a:pt x="242" y="302"/>
                    <a:pt x="302" y="241"/>
                    <a:pt x="302" y="167"/>
                  </a:cubicBezTo>
                  <a:cubicBezTo>
                    <a:pt x="334" y="166"/>
                    <a:pt x="334" y="166"/>
                    <a:pt x="334" y="166"/>
                  </a:cubicBezTo>
                  <a:cubicBezTo>
                    <a:pt x="334" y="167"/>
                    <a:pt x="334" y="167"/>
                    <a:pt x="334" y="167"/>
                  </a:cubicBezTo>
                  <a:cubicBezTo>
                    <a:pt x="334" y="259"/>
                    <a:pt x="259" y="334"/>
                    <a:pt x="167" y="334"/>
                  </a:cubicBezTo>
                  <a:close/>
                  <a:moveTo>
                    <a:pt x="84" y="312"/>
                  </a:moveTo>
                  <a:cubicBezTo>
                    <a:pt x="32" y="282"/>
                    <a:pt x="0" y="227"/>
                    <a:pt x="0" y="167"/>
                  </a:cubicBezTo>
                  <a:cubicBezTo>
                    <a:pt x="0" y="138"/>
                    <a:pt x="8" y="109"/>
                    <a:pt x="22" y="84"/>
                  </a:cubicBezTo>
                  <a:cubicBezTo>
                    <a:pt x="50" y="100"/>
                    <a:pt x="50" y="100"/>
                    <a:pt x="50" y="100"/>
                  </a:cubicBezTo>
                  <a:cubicBezTo>
                    <a:pt x="38" y="120"/>
                    <a:pt x="32" y="143"/>
                    <a:pt x="32" y="167"/>
                  </a:cubicBezTo>
                  <a:cubicBezTo>
                    <a:pt x="32" y="215"/>
                    <a:pt x="58" y="260"/>
                    <a:pt x="100" y="284"/>
                  </a:cubicBezTo>
                  <a:lnTo>
                    <a:pt x="84" y="312"/>
                  </a:lnTo>
                  <a:close/>
                  <a:moveTo>
                    <a:pt x="284" y="99"/>
                  </a:moveTo>
                  <a:cubicBezTo>
                    <a:pt x="260" y="58"/>
                    <a:pt x="215" y="32"/>
                    <a:pt x="167" y="32"/>
                  </a:cubicBezTo>
                  <a:cubicBezTo>
                    <a:pt x="143" y="32"/>
                    <a:pt x="120" y="38"/>
                    <a:pt x="99" y="50"/>
                  </a:cubicBezTo>
                  <a:cubicBezTo>
                    <a:pt x="83" y="22"/>
                    <a:pt x="83" y="22"/>
                    <a:pt x="83" y="22"/>
                  </a:cubicBezTo>
                  <a:cubicBezTo>
                    <a:pt x="108" y="8"/>
                    <a:pt x="138" y="0"/>
                    <a:pt x="167" y="0"/>
                  </a:cubicBezTo>
                  <a:cubicBezTo>
                    <a:pt x="226" y="0"/>
                    <a:pt x="282" y="32"/>
                    <a:pt x="311" y="83"/>
                  </a:cubicBezTo>
                  <a:lnTo>
                    <a:pt x="284"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grpSp>
      <p:sp>
        <p:nvSpPr>
          <p:cNvPr id="11" name="椭圆 10"/>
          <p:cNvSpPr/>
          <p:nvPr userDrawn="1"/>
        </p:nvSpPr>
        <p:spPr bwMode="auto">
          <a:xfrm>
            <a:off x="111782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15" name="椭圆 14"/>
          <p:cNvSpPr/>
          <p:nvPr userDrawn="1"/>
        </p:nvSpPr>
        <p:spPr bwMode="auto">
          <a:xfrm>
            <a:off x="140075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16" name="椭圆 15"/>
          <p:cNvSpPr/>
          <p:nvPr userDrawn="1"/>
        </p:nvSpPr>
        <p:spPr bwMode="auto">
          <a:xfrm>
            <a:off x="168368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17" name="椭圆 16"/>
          <p:cNvSpPr/>
          <p:nvPr userDrawn="1"/>
        </p:nvSpPr>
        <p:spPr bwMode="auto">
          <a:xfrm>
            <a:off x="196661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grpSp>
        <p:nvGrpSpPr>
          <p:cNvPr id="12" name="组合 11"/>
          <p:cNvGrpSpPr/>
          <p:nvPr userDrawn="1"/>
        </p:nvGrpSpPr>
        <p:grpSpPr>
          <a:xfrm>
            <a:off x="-376144" y="-536140"/>
            <a:ext cx="2140208" cy="2147644"/>
            <a:chOff x="11799888" y="1800225"/>
            <a:chExt cx="2782888" cy="2786063"/>
          </a:xfrm>
          <a:solidFill>
            <a:schemeClr val="accent5">
              <a:alpha val="12000"/>
            </a:schemeClr>
          </a:solidFill>
        </p:grpSpPr>
        <p:sp>
          <p:nvSpPr>
            <p:cNvPr id="13" name="Freeform 77"/>
            <p:cNvSpPr>
              <a:spLocks/>
            </p:cNvSpPr>
            <p:nvPr/>
          </p:nvSpPr>
          <p:spPr bwMode="auto">
            <a:xfrm>
              <a:off x="12085638" y="2411413"/>
              <a:ext cx="344488" cy="1211263"/>
            </a:xfrm>
            <a:custGeom>
              <a:avLst/>
              <a:gdLst>
                <a:gd name="T0" fmla="*/ 86 w 92"/>
                <a:gd name="T1" fmla="*/ 0 h 323"/>
                <a:gd name="T2" fmla="*/ 23 w 92"/>
                <a:gd name="T3" fmla="*/ 93 h 323"/>
                <a:gd name="T4" fmla="*/ 0 w 92"/>
                <a:gd name="T5" fmla="*/ 208 h 323"/>
                <a:gd name="T6" fmla="*/ 23 w 92"/>
                <a:gd name="T7" fmla="*/ 323 h 323"/>
                <a:gd name="T8" fmla="*/ 31 w 92"/>
                <a:gd name="T9" fmla="*/ 320 h 323"/>
                <a:gd name="T10" fmla="*/ 8 w 92"/>
                <a:gd name="T11" fmla="*/ 208 h 323"/>
                <a:gd name="T12" fmla="*/ 31 w 92"/>
                <a:gd name="T13" fmla="*/ 97 h 323"/>
                <a:gd name="T14" fmla="*/ 92 w 92"/>
                <a:gd name="T15" fmla="*/ 6 h 323"/>
                <a:gd name="T16" fmla="*/ 86 w 9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23">
                  <a:moveTo>
                    <a:pt x="86" y="0"/>
                  </a:moveTo>
                  <a:cubicBezTo>
                    <a:pt x="59" y="27"/>
                    <a:pt x="38" y="58"/>
                    <a:pt x="23" y="93"/>
                  </a:cubicBezTo>
                  <a:cubicBezTo>
                    <a:pt x="8" y="130"/>
                    <a:pt x="0" y="168"/>
                    <a:pt x="0" y="208"/>
                  </a:cubicBezTo>
                  <a:cubicBezTo>
                    <a:pt x="0" y="248"/>
                    <a:pt x="8" y="287"/>
                    <a:pt x="23" y="323"/>
                  </a:cubicBezTo>
                  <a:cubicBezTo>
                    <a:pt x="31" y="320"/>
                    <a:pt x="31" y="320"/>
                    <a:pt x="31" y="320"/>
                  </a:cubicBezTo>
                  <a:cubicBezTo>
                    <a:pt x="16" y="285"/>
                    <a:pt x="8" y="247"/>
                    <a:pt x="8" y="208"/>
                  </a:cubicBezTo>
                  <a:cubicBezTo>
                    <a:pt x="8" y="170"/>
                    <a:pt x="16" y="132"/>
                    <a:pt x="31" y="97"/>
                  </a:cubicBezTo>
                  <a:cubicBezTo>
                    <a:pt x="45" y="63"/>
                    <a:pt x="66" y="32"/>
                    <a:pt x="92" y="6"/>
                  </a:cubicBezTo>
                  <a:lnTo>
                    <a:pt x="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14" name="Freeform 78"/>
            <p:cNvSpPr>
              <a:spLocks/>
            </p:cNvSpPr>
            <p:nvPr/>
          </p:nvSpPr>
          <p:spPr bwMode="auto">
            <a:xfrm>
              <a:off x="12407901" y="3952875"/>
              <a:ext cx="1214438" cy="344488"/>
            </a:xfrm>
            <a:custGeom>
              <a:avLst/>
              <a:gdLst>
                <a:gd name="T0" fmla="*/ 209 w 324"/>
                <a:gd name="T1" fmla="*/ 84 h 92"/>
                <a:gd name="T2" fmla="*/ 97 w 324"/>
                <a:gd name="T3" fmla="*/ 62 h 92"/>
                <a:gd name="T4" fmla="*/ 6 w 324"/>
                <a:gd name="T5" fmla="*/ 0 h 92"/>
                <a:gd name="T6" fmla="*/ 0 w 324"/>
                <a:gd name="T7" fmla="*/ 6 h 92"/>
                <a:gd name="T8" fmla="*/ 94 w 324"/>
                <a:gd name="T9" fmla="*/ 69 h 92"/>
                <a:gd name="T10" fmla="*/ 209 w 324"/>
                <a:gd name="T11" fmla="*/ 92 h 92"/>
                <a:gd name="T12" fmla="*/ 324 w 324"/>
                <a:gd name="T13" fmla="*/ 69 h 92"/>
                <a:gd name="T14" fmla="*/ 321 w 324"/>
                <a:gd name="T15" fmla="*/ 62 h 92"/>
                <a:gd name="T16" fmla="*/ 209 w 324"/>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92">
                  <a:moveTo>
                    <a:pt x="209" y="84"/>
                  </a:moveTo>
                  <a:cubicBezTo>
                    <a:pt x="170" y="84"/>
                    <a:pt x="133" y="77"/>
                    <a:pt x="97" y="62"/>
                  </a:cubicBezTo>
                  <a:cubicBezTo>
                    <a:pt x="63" y="47"/>
                    <a:pt x="33" y="26"/>
                    <a:pt x="6" y="0"/>
                  </a:cubicBezTo>
                  <a:cubicBezTo>
                    <a:pt x="0" y="6"/>
                    <a:pt x="0" y="6"/>
                    <a:pt x="0" y="6"/>
                  </a:cubicBezTo>
                  <a:cubicBezTo>
                    <a:pt x="28" y="33"/>
                    <a:pt x="59" y="54"/>
                    <a:pt x="94" y="69"/>
                  </a:cubicBezTo>
                  <a:cubicBezTo>
                    <a:pt x="131" y="85"/>
                    <a:pt x="169" y="92"/>
                    <a:pt x="209" y="92"/>
                  </a:cubicBezTo>
                  <a:cubicBezTo>
                    <a:pt x="249" y="92"/>
                    <a:pt x="288" y="85"/>
                    <a:pt x="324" y="69"/>
                  </a:cubicBezTo>
                  <a:cubicBezTo>
                    <a:pt x="321" y="62"/>
                    <a:pt x="321" y="62"/>
                    <a:pt x="321" y="62"/>
                  </a:cubicBezTo>
                  <a:cubicBezTo>
                    <a:pt x="285" y="77"/>
                    <a:pt x="248" y="84"/>
                    <a:pt x="20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18" name="Freeform 79"/>
            <p:cNvSpPr>
              <a:spLocks/>
            </p:cNvSpPr>
            <p:nvPr/>
          </p:nvSpPr>
          <p:spPr bwMode="auto">
            <a:xfrm>
              <a:off x="12760326" y="2085975"/>
              <a:ext cx="1536700" cy="1889125"/>
            </a:xfrm>
            <a:custGeom>
              <a:avLst/>
              <a:gdLst>
                <a:gd name="T0" fmla="*/ 387 w 410"/>
                <a:gd name="T1" fmla="*/ 180 h 504"/>
                <a:gd name="T2" fmla="*/ 324 w 410"/>
                <a:gd name="T3" fmla="*/ 87 h 504"/>
                <a:gd name="T4" fmla="*/ 230 w 410"/>
                <a:gd name="T5" fmla="*/ 23 h 504"/>
                <a:gd name="T6" fmla="*/ 115 w 410"/>
                <a:gd name="T7" fmla="*/ 0 h 504"/>
                <a:gd name="T8" fmla="*/ 0 w 410"/>
                <a:gd name="T9" fmla="*/ 23 h 504"/>
                <a:gd name="T10" fmla="*/ 3 w 410"/>
                <a:gd name="T11" fmla="*/ 31 h 504"/>
                <a:gd name="T12" fmla="*/ 115 w 410"/>
                <a:gd name="T13" fmla="*/ 9 h 504"/>
                <a:gd name="T14" fmla="*/ 227 w 410"/>
                <a:gd name="T15" fmla="*/ 31 h 504"/>
                <a:gd name="T16" fmla="*/ 318 w 410"/>
                <a:gd name="T17" fmla="*/ 93 h 504"/>
                <a:gd name="T18" fmla="*/ 379 w 410"/>
                <a:gd name="T19" fmla="*/ 184 h 504"/>
                <a:gd name="T20" fmla="*/ 402 w 410"/>
                <a:gd name="T21" fmla="*/ 295 h 504"/>
                <a:gd name="T22" fmla="*/ 379 w 410"/>
                <a:gd name="T23" fmla="*/ 407 h 504"/>
                <a:gd name="T24" fmla="*/ 318 w 410"/>
                <a:gd name="T25" fmla="*/ 498 h 504"/>
                <a:gd name="T26" fmla="*/ 324 w 410"/>
                <a:gd name="T27" fmla="*/ 504 h 504"/>
                <a:gd name="T28" fmla="*/ 387 w 410"/>
                <a:gd name="T29" fmla="*/ 410 h 504"/>
                <a:gd name="T30" fmla="*/ 410 w 410"/>
                <a:gd name="T31" fmla="*/ 295 h 504"/>
                <a:gd name="T32" fmla="*/ 387 w 410"/>
                <a:gd name="T33" fmla="*/ 18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504">
                  <a:moveTo>
                    <a:pt x="387" y="180"/>
                  </a:moveTo>
                  <a:cubicBezTo>
                    <a:pt x="372" y="145"/>
                    <a:pt x="351" y="114"/>
                    <a:pt x="324" y="87"/>
                  </a:cubicBezTo>
                  <a:cubicBezTo>
                    <a:pt x="297" y="60"/>
                    <a:pt x="265" y="38"/>
                    <a:pt x="230" y="23"/>
                  </a:cubicBezTo>
                  <a:cubicBezTo>
                    <a:pt x="194" y="8"/>
                    <a:pt x="155" y="0"/>
                    <a:pt x="115" y="0"/>
                  </a:cubicBezTo>
                  <a:cubicBezTo>
                    <a:pt x="75" y="0"/>
                    <a:pt x="37" y="8"/>
                    <a:pt x="0" y="23"/>
                  </a:cubicBezTo>
                  <a:cubicBezTo>
                    <a:pt x="3" y="31"/>
                    <a:pt x="3" y="31"/>
                    <a:pt x="3" y="31"/>
                  </a:cubicBezTo>
                  <a:cubicBezTo>
                    <a:pt x="39" y="16"/>
                    <a:pt x="76" y="9"/>
                    <a:pt x="115" y="9"/>
                  </a:cubicBezTo>
                  <a:cubicBezTo>
                    <a:pt x="154" y="9"/>
                    <a:pt x="191" y="16"/>
                    <a:pt x="227" y="31"/>
                  </a:cubicBezTo>
                  <a:cubicBezTo>
                    <a:pt x="261" y="46"/>
                    <a:pt x="292" y="66"/>
                    <a:pt x="318" y="93"/>
                  </a:cubicBezTo>
                  <a:cubicBezTo>
                    <a:pt x="344" y="119"/>
                    <a:pt x="365" y="150"/>
                    <a:pt x="379" y="184"/>
                  </a:cubicBezTo>
                  <a:cubicBezTo>
                    <a:pt x="394" y="219"/>
                    <a:pt x="402" y="257"/>
                    <a:pt x="402" y="295"/>
                  </a:cubicBezTo>
                  <a:cubicBezTo>
                    <a:pt x="402" y="334"/>
                    <a:pt x="394" y="372"/>
                    <a:pt x="379" y="407"/>
                  </a:cubicBezTo>
                  <a:cubicBezTo>
                    <a:pt x="365" y="441"/>
                    <a:pt x="344" y="472"/>
                    <a:pt x="318" y="498"/>
                  </a:cubicBezTo>
                  <a:cubicBezTo>
                    <a:pt x="324" y="504"/>
                    <a:pt x="324" y="504"/>
                    <a:pt x="324" y="504"/>
                  </a:cubicBezTo>
                  <a:cubicBezTo>
                    <a:pt x="351" y="477"/>
                    <a:pt x="372" y="445"/>
                    <a:pt x="387" y="410"/>
                  </a:cubicBezTo>
                  <a:cubicBezTo>
                    <a:pt x="402" y="374"/>
                    <a:pt x="410" y="335"/>
                    <a:pt x="410" y="295"/>
                  </a:cubicBezTo>
                  <a:cubicBezTo>
                    <a:pt x="410" y="255"/>
                    <a:pt x="402" y="217"/>
                    <a:pt x="387"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19" name="Freeform 80"/>
            <p:cNvSpPr>
              <a:spLocks noEditPoints="1"/>
            </p:cNvSpPr>
            <p:nvPr/>
          </p:nvSpPr>
          <p:spPr bwMode="auto">
            <a:xfrm>
              <a:off x="11799888" y="1800225"/>
              <a:ext cx="2782888" cy="2786063"/>
            </a:xfrm>
            <a:custGeom>
              <a:avLst/>
              <a:gdLst>
                <a:gd name="T0" fmla="*/ 371 w 742"/>
                <a:gd name="T1" fmla="*/ 0 h 743"/>
                <a:gd name="T2" fmla="*/ 0 w 742"/>
                <a:gd name="T3" fmla="*/ 371 h 743"/>
                <a:gd name="T4" fmla="*/ 371 w 742"/>
                <a:gd name="T5" fmla="*/ 743 h 743"/>
                <a:gd name="T6" fmla="*/ 742 w 742"/>
                <a:gd name="T7" fmla="*/ 371 h 743"/>
                <a:gd name="T8" fmla="*/ 371 w 742"/>
                <a:gd name="T9" fmla="*/ 0 h 743"/>
                <a:gd name="T10" fmla="*/ 371 w 742"/>
                <a:gd name="T11" fmla="*/ 705 h 743"/>
                <a:gd name="T12" fmla="*/ 37 w 742"/>
                <a:gd name="T13" fmla="*/ 371 h 743"/>
                <a:gd name="T14" fmla="*/ 371 w 742"/>
                <a:gd name="T15" fmla="*/ 37 h 743"/>
                <a:gd name="T16" fmla="*/ 705 w 742"/>
                <a:gd name="T17" fmla="*/ 371 h 743"/>
                <a:gd name="T18" fmla="*/ 371 w 742"/>
                <a:gd name="T19" fmla="*/ 70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 h="743">
                  <a:moveTo>
                    <a:pt x="371" y="0"/>
                  </a:moveTo>
                  <a:cubicBezTo>
                    <a:pt x="166" y="0"/>
                    <a:pt x="0" y="167"/>
                    <a:pt x="0" y="371"/>
                  </a:cubicBezTo>
                  <a:cubicBezTo>
                    <a:pt x="0" y="576"/>
                    <a:pt x="166" y="743"/>
                    <a:pt x="371" y="743"/>
                  </a:cubicBezTo>
                  <a:cubicBezTo>
                    <a:pt x="576" y="743"/>
                    <a:pt x="742" y="576"/>
                    <a:pt x="742" y="371"/>
                  </a:cubicBezTo>
                  <a:cubicBezTo>
                    <a:pt x="742" y="167"/>
                    <a:pt x="576" y="0"/>
                    <a:pt x="371" y="0"/>
                  </a:cubicBezTo>
                  <a:close/>
                  <a:moveTo>
                    <a:pt x="371" y="705"/>
                  </a:moveTo>
                  <a:cubicBezTo>
                    <a:pt x="187" y="705"/>
                    <a:pt x="37" y="555"/>
                    <a:pt x="37" y="371"/>
                  </a:cubicBezTo>
                  <a:cubicBezTo>
                    <a:pt x="37" y="187"/>
                    <a:pt x="187" y="37"/>
                    <a:pt x="371" y="37"/>
                  </a:cubicBezTo>
                  <a:cubicBezTo>
                    <a:pt x="555" y="37"/>
                    <a:pt x="705" y="187"/>
                    <a:pt x="705" y="371"/>
                  </a:cubicBezTo>
                  <a:cubicBezTo>
                    <a:pt x="705" y="555"/>
                    <a:pt x="555" y="705"/>
                    <a:pt x="371" y="7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grpSp>
      <p:sp>
        <p:nvSpPr>
          <p:cNvPr id="20" name="Freeform 83"/>
          <p:cNvSpPr>
            <a:spLocks noEditPoints="1"/>
          </p:cNvSpPr>
          <p:nvPr userDrawn="1"/>
        </p:nvSpPr>
        <p:spPr bwMode="auto">
          <a:xfrm>
            <a:off x="-785139" y="-963833"/>
            <a:ext cx="2958201" cy="3003030"/>
          </a:xfrm>
          <a:custGeom>
            <a:avLst/>
            <a:gdLst>
              <a:gd name="T0" fmla="*/ 700 w 1026"/>
              <a:gd name="T1" fmla="*/ 34 h 1039"/>
              <a:gd name="T2" fmla="*/ 236 w 1026"/>
              <a:gd name="T3" fmla="*/ 182 h 1039"/>
              <a:gd name="T4" fmla="*/ 58 w 1026"/>
              <a:gd name="T5" fmla="*/ 771 h 1039"/>
              <a:gd name="T6" fmla="*/ 513 w 1026"/>
              <a:gd name="T7" fmla="*/ 956 h 1039"/>
              <a:gd name="T8" fmla="*/ 1024 w 1026"/>
              <a:gd name="T9" fmla="*/ 615 h 1039"/>
              <a:gd name="T10" fmla="*/ 773 w 1026"/>
              <a:gd name="T11" fmla="*/ 827 h 1039"/>
              <a:gd name="T12" fmla="*/ 747 w 1026"/>
              <a:gd name="T13" fmla="*/ 876 h 1039"/>
              <a:gd name="T14" fmla="*/ 708 w 1026"/>
              <a:gd name="T15" fmla="*/ 898 h 1039"/>
              <a:gd name="T16" fmla="*/ 659 w 1026"/>
              <a:gd name="T17" fmla="*/ 894 h 1039"/>
              <a:gd name="T18" fmla="*/ 619 w 1026"/>
              <a:gd name="T19" fmla="*/ 932 h 1039"/>
              <a:gd name="T20" fmla="*/ 578 w 1026"/>
              <a:gd name="T21" fmla="*/ 916 h 1039"/>
              <a:gd name="T22" fmla="*/ 530 w 1026"/>
              <a:gd name="T23" fmla="*/ 945 h 1039"/>
              <a:gd name="T24" fmla="*/ 485 w 1026"/>
              <a:gd name="T25" fmla="*/ 945 h 1039"/>
              <a:gd name="T26" fmla="*/ 444 w 1026"/>
              <a:gd name="T27" fmla="*/ 916 h 1039"/>
              <a:gd name="T28" fmla="*/ 391 w 1026"/>
              <a:gd name="T29" fmla="*/ 928 h 1039"/>
              <a:gd name="T30" fmla="*/ 349 w 1026"/>
              <a:gd name="T31" fmla="*/ 913 h 1039"/>
              <a:gd name="T32" fmla="*/ 314 w 1026"/>
              <a:gd name="T33" fmla="*/ 869 h 1039"/>
              <a:gd name="T34" fmla="*/ 279 w 1026"/>
              <a:gd name="T35" fmla="*/ 846 h 1039"/>
              <a:gd name="T36" fmla="*/ 225 w 1026"/>
              <a:gd name="T37" fmla="*/ 834 h 1039"/>
              <a:gd name="T38" fmla="*/ 194 w 1026"/>
              <a:gd name="T39" fmla="*/ 802 h 1039"/>
              <a:gd name="T40" fmla="*/ 182 w 1026"/>
              <a:gd name="T41" fmla="*/ 747 h 1039"/>
              <a:gd name="T42" fmla="*/ 160 w 1026"/>
              <a:gd name="T43" fmla="*/ 712 h 1039"/>
              <a:gd name="T44" fmla="*/ 117 w 1026"/>
              <a:gd name="T45" fmla="*/ 677 h 1039"/>
              <a:gd name="T46" fmla="*/ 102 w 1026"/>
              <a:gd name="T47" fmla="*/ 635 h 1039"/>
              <a:gd name="T48" fmla="*/ 116 w 1026"/>
              <a:gd name="T49" fmla="*/ 581 h 1039"/>
              <a:gd name="T50" fmla="*/ 111 w 1026"/>
              <a:gd name="T51" fmla="*/ 539 h 1039"/>
              <a:gd name="T52" fmla="*/ 112 w 1026"/>
              <a:gd name="T53" fmla="*/ 496 h 1039"/>
              <a:gd name="T54" fmla="*/ 116 w 1026"/>
              <a:gd name="T55" fmla="*/ 455 h 1039"/>
              <a:gd name="T56" fmla="*/ 103 w 1026"/>
              <a:gd name="T57" fmla="*/ 401 h 1039"/>
              <a:gd name="T58" fmla="*/ 118 w 1026"/>
              <a:gd name="T59" fmla="*/ 358 h 1039"/>
              <a:gd name="T60" fmla="*/ 162 w 1026"/>
              <a:gd name="T61" fmla="*/ 323 h 1039"/>
              <a:gd name="T62" fmla="*/ 184 w 1026"/>
              <a:gd name="T63" fmla="*/ 288 h 1039"/>
              <a:gd name="T64" fmla="*/ 197 w 1026"/>
              <a:gd name="T65" fmla="*/ 234 h 1039"/>
              <a:gd name="T66" fmla="*/ 228 w 1026"/>
              <a:gd name="T67" fmla="*/ 202 h 1039"/>
              <a:gd name="T68" fmla="*/ 282 w 1026"/>
              <a:gd name="T69" fmla="*/ 190 h 1039"/>
              <a:gd name="T70" fmla="*/ 318 w 1026"/>
              <a:gd name="T71" fmla="*/ 168 h 1039"/>
              <a:gd name="T72" fmla="*/ 352 w 1026"/>
              <a:gd name="T73" fmla="*/ 124 h 1039"/>
              <a:gd name="T74" fmla="*/ 395 w 1026"/>
              <a:gd name="T75" fmla="*/ 110 h 1039"/>
              <a:gd name="T76" fmla="*/ 449 w 1026"/>
              <a:gd name="T77" fmla="*/ 122 h 1039"/>
              <a:gd name="T78" fmla="*/ 490 w 1026"/>
              <a:gd name="T79" fmla="*/ 118 h 1039"/>
              <a:gd name="T80" fmla="*/ 533 w 1026"/>
              <a:gd name="T81" fmla="*/ 118 h 1039"/>
              <a:gd name="T82" fmla="*/ 575 w 1026"/>
              <a:gd name="T83" fmla="*/ 122 h 1039"/>
              <a:gd name="T84" fmla="*/ 629 w 1026"/>
              <a:gd name="T85" fmla="*/ 109 h 1039"/>
              <a:gd name="T86" fmla="*/ 671 w 1026"/>
              <a:gd name="T87" fmla="*/ 123 h 1039"/>
              <a:gd name="T88" fmla="*/ 706 w 1026"/>
              <a:gd name="T89" fmla="*/ 167 h 1039"/>
              <a:gd name="T90" fmla="*/ 742 w 1026"/>
              <a:gd name="T91" fmla="*/ 189 h 1039"/>
              <a:gd name="T92" fmla="*/ 796 w 1026"/>
              <a:gd name="T93" fmla="*/ 201 h 1039"/>
              <a:gd name="T94" fmla="*/ 828 w 1026"/>
              <a:gd name="T95" fmla="*/ 232 h 1039"/>
              <a:gd name="T96" fmla="*/ 841 w 1026"/>
              <a:gd name="T97" fmla="*/ 286 h 1039"/>
              <a:gd name="T98" fmla="*/ 884 w 1026"/>
              <a:gd name="T99" fmla="*/ 309 h 1039"/>
              <a:gd name="T100" fmla="*/ 882 w 1026"/>
              <a:gd name="T101" fmla="*/ 359 h 1039"/>
              <a:gd name="T102" fmla="*/ 897 w 1026"/>
              <a:gd name="T103" fmla="*/ 399 h 1039"/>
              <a:gd name="T104" fmla="*/ 907 w 1026"/>
              <a:gd name="T105" fmla="*/ 440 h 1039"/>
              <a:gd name="T106" fmla="*/ 913 w 1026"/>
              <a:gd name="T107" fmla="*/ 481 h 1039"/>
              <a:gd name="T108" fmla="*/ 939 w 1026"/>
              <a:gd name="T109" fmla="*/ 531 h 1039"/>
              <a:gd name="T110" fmla="*/ 936 w 1026"/>
              <a:gd name="T111" fmla="*/ 576 h 1039"/>
              <a:gd name="T112" fmla="*/ 902 w 1026"/>
              <a:gd name="T113" fmla="*/ 620 h 1039"/>
              <a:gd name="T114" fmla="*/ 890 w 1026"/>
              <a:gd name="T115" fmla="*/ 660 h 1039"/>
              <a:gd name="T116" fmla="*/ 894 w 1026"/>
              <a:gd name="T117" fmla="*/ 710 h 1039"/>
              <a:gd name="T118" fmla="*/ 848 w 1026"/>
              <a:gd name="T119" fmla="*/ 741 h 1039"/>
              <a:gd name="T120" fmla="*/ 823 w 1026"/>
              <a:gd name="T121" fmla="*/ 775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6" h="1039">
                <a:moveTo>
                  <a:pt x="950" y="519"/>
                </a:moveTo>
                <a:cubicBezTo>
                  <a:pt x="950" y="496"/>
                  <a:pt x="948" y="474"/>
                  <a:pt x="945" y="452"/>
                </a:cubicBezTo>
                <a:cubicBezTo>
                  <a:pt x="1026" y="439"/>
                  <a:pt x="1026" y="439"/>
                  <a:pt x="1026" y="439"/>
                </a:cubicBezTo>
                <a:cubicBezTo>
                  <a:pt x="1025" y="434"/>
                  <a:pt x="1025" y="434"/>
                  <a:pt x="1025" y="434"/>
                </a:cubicBezTo>
                <a:cubicBezTo>
                  <a:pt x="944" y="448"/>
                  <a:pt x="944" y="448"/>
                  <a:pt x="944" y="448"/>
                </a:cubicBezTo>
                <a:cubicBezTo>
                  <a:pt x="936" y="398"/>
                  <a:pt x="919" y="350"/>
                  <a:pt x="895" y="308"/>
                </a:cubicBezTo>
                <a:cubicBezTo>
                  <a:pt x="968" y="268"/>
                  <a:pt x="968" y="268"/>
                  <a:pt x="968" y="268"/>
                </a:cubicBezTo>
                <a:cubicBezTo>
                  <a:pt x="966" y="264"/>
                  <a:pt x="966" y="264"/>
                  <a:pt x="966" y="264"/>
                </a:cubicBezTo>
                <a:cubicBezTo>
                  <a:pt x="894" y="304"/>
                  <a:pt x="894" y="304"/>
                  <a:pt x="894" y="304"/>
                </a:cubicBezTo>
                <a:cubicBezTo>
                  <a:pt x="869" y="261"/>
                  <a:pt x="837" y="222"/>
                  <a:pt x="800" y="190"/>
                </a:cubicBezTo>
                <a:cubicBezTo>
                  <a:pt x="854" y="127"/>
                  <a:pt x="854" y="127"/>
                  <a:pt x="854" y="127"/>
                </a:cubicBezTo>
                <a:cubicBezTo>
                  <a:pt x="853" y="126"/>
                  <a:pt x="852" y="125"/>
                  <a:pt x="851" y="125"/>
                </a:cubicBezTo>
                <a:cubicBezTo>
                  <a:pt x="797" y="187"/>
                  <a:pt x="797" y="187"/>
                  <a:pt x="797" y="187"/>
                </a:cubicBezTo>
                <a:cubicBezTo>
                  <a:pt x="760" y="155"/>
                  <a:pt x="717" y="129"/>
                  <a:pt x="670" y="111"/>
                </a:cubicBezTo>
                <a:cubicBezTo>
                  <a:pt x="700" y="34"/>
                  <a:pt x="700" y="34"/>
                  <a:pt x="700" y="34"/>
                </a:cubicBezTo>
                <a:cubicBezTo>
                  <a:pt x="696" y="33"/>
                  <a:pt x="696" y="33"/>
                  <a:pt x="696" y="33"/>
                </a:cubicBezTo>
                <a:cubicBezTo>
                  <a:pt x="666" y="110"/>
                  <a:pt x="666" y="110"/>
                  <a:pt x="666" y="110"/>
                </a:cubicBezTo>
                <a:cubicBezTo>
                  <a:pt x="621" y="93"/>
                  <a:pt x="572" y="83"/>
                  <a:pt x="521" y="82"/>
                </a:cubicBezTo>
                <a:cubicBezTo>
                  <a:pt x="522" y="0"/>
                  <a:pt x="522" y="0"/>
                  <a:pt x="522" y="0"/>
                </a:cubicBezTo>
                <a:cubicBezTo>
                  <a:pt x="518" y="0"/>
                  <a:pt x="518" y="0"/>
                  <a:pt x="518" y="0"/>
                </a:cubicBezTo>
                <a:cubicBezTo>
                  <a:pt x="517" y="82"/>
                  <a:pt x="517" y="82"/>
                  <a:pt x="517" y="82"/>
                </a:cubicBezTo>
                <a:cubicBezTo>
                  <a:pt x="516" y="82"/>
                  <a:pt x="515" y="82"/>
                  <a:pt x="513" y="82"/>
                </a:cubicBezTo>
                <a:cubicBezTo>
                  <a:pt x="463" y="82"/>
                  <a:pt x="416" y="91"/>
                  <a:pt x="371" y="106"/>
                </a:cubicBezTo>
                <a:cubicBezTo>
                  <a:pt x="344" y="28"/>
                  <a:pt x="344" y="28"/>
                  <a:pt x="344" y="28"/>
                </a:cubicBezTo>
                <a:cubicBezTo>
                  <a:pt x="343" y="28"/>
                  <a:pt x="342" y="29"/>
                  <a:pt x="340" y="29"/>
                </a:cubicBezTo>
                <a:cubicBezTo>
                  <a:pt x="368" y="107"/>
                  <a:pt x="368" y="107"/>
                  <a:pt x="368" y="107"/>
                </a:cubicBezTo>
                <a:cubicBezTo>
                  <a:pt x="320" y="124"/>
                  <a:pt x="277" y="149"/>
                  <a:pt x="239" y="180"/>
                </a:cubicBezTo>
                <a:cubicBezTo>
                  <a:pt x="186" y="115"/>
                  <a:pt x="186" y="115"/>
                  <a:pt x="186" y="115"/>
                </a:cubicBezTo>
                <a:cubicBezTo>
                  <a:pt x="185" y="116"/>
                  <a:pt x="184" y="117"/>
                  <a:pt x="183" y="118"/>
                </a:cubicBezTo>
                <a:cubicBezTo>
                  <a:pt x="236" y="182"/>
                  <a:pt x="236" y="182"/>
                  <a:pt x="236" y="182"/>
                </a:cubicBezTo>
                <a:cubicBezTo>
                  <a:pt x="197" y="213"/>
                  <a:pt x="165" y="251"/>
                  <a:pt x="139" y="294"/>
                </a:cubicBezTo>
                <a:cubicBezTo>
                  <a:pt x="68" y="251"/>
                  <a:pt x="68" y="251"/>
                  <a:pt x="68" y="251"/>
                </a:cubicBezTo>
                <a:cubicBezTo>
                  <a:pt x="66" y="255"/>
                  <a:pt x="66" y="255"/>
                  <a:pt x="66" y="255"/>
                </a:cubicBezTo>
                <a:cubicBezTo>
                  <a:pt x="137" y="297"/>
                  <a:pt x="137" y="297"/>
                  <a:pt x="137" y="297"/>
                </a:cubicBezTo>
                <a:cubicBezTo>
                  <a:pt x="112" y="339"/>
                  <a:pt x="94" y="386"/>
                  <a:pt x="84" y="435"/>
                </a:cubicBezTo>
                <a:cubicBezTo>
                  <a:pt x="3" y="420"/>
                  <a:pt x="3" y="420"/>
                  <a:pt x="3" y="420"/>
                </a:cubicBezTo>
                <a:cubicBezTo>
                  <a:pt x="2" y="424"/>
                  <a:pt x="2" y="424"/>
                  <a:pt x="2" y="424"/>
                </a:cubicBezTo>
                <a:cubicBezTo>
                  <a:pt x="83" y="439"/>
                  <a:pt x="83" y="439"/>
                  <a:pt x="83" y="439"/>
                </a:cubicBezTo>
                <a:cubicBezTo>
                  <a:pt x="79" y="465"/>
                  <a:pt x="76" y="492"/>
                  <a:pt x="76" y="519"/>
                </a:cubicBezTo>
                <a:cubicBezTo>
                  <a:pt x="76" y="542"/>
                  <a:pt x="78" y="565"/>
                  <a:pt x="81" y="587"/>
                </a:cubicBezTo>
                <a:cubicBezTo>
                  <a:pt x="0" y="600"/>
                  <a:pt x="0" y="600"/>
                  <a:pt x="0" y="600"/>
                </a:cubicBezTo>
                <a:cubicBezTo>
                  <a:pt x="1" y="605"/>
                  <a:pt x="1" y="605"/>
                  <a:pt x="1" y="605"/>
                </a:cubicBezTo>
                <a:cubicBezTo>
                  <a:pt x="82" y="591"/>
                  <a:pt x="82" y="591"/>
                  <a:pt x="82" y="591"/>
                </a:cubicBezTo>
                <a:cubicBezTo>
                  <a:pt x="90" y="641"/>
                  <a:pt x="107" y="688"/>
                  <a:pt x="131" y="731"/>
                </a:cubicBezTo>
                <a:cubicBezTo>
                  <a:pt x="58" y="771"/>
                  <a:pt x="58" y="771"/>
                  <a:pt x="58" y="771"/>
                </a:cubicBezTo>
                <a:cubicBezTo>
                  <a:pt x="60" y="775"/>
                  <a:pt x="60" y="775"/>
                  <a:pt x="60" y="775"/>
                </a:cubicBezTo>
                <a:cubicBezTo>
                  <a:pt x="133" y="734"/>
                  <a:pt x="133" y="734"/>
                  <a:pt x="133" y="734"/>
                </a:cubicBezTo>
                <a:cubicBezTo>
                  <a:pt x="157" y="777"/>
                  <a:pt x="189" y="816"/>
                  <a:pt x="226" y="849"/>
                </a:cubicBezTo>
                <a:cubicBezTo>
                  <a:pt x="172" y="911"/>
                  <a:pt x="172" y="911"/>
                  <a:pt x="172" y="911"/>
                </a:cubicBezTo>
                <a:cubicBezTo>
                  <a:pt x="175" y="914"/>
                  <a:pt x="175" y="914"/>
                  <a:pt x="175" y="914"/>
                </a:cubicBezTo>
                <a:cubicBezTo>
                  <a:pt x="229" y="851"/>
                  <a:pt x="229" y="851"/>
                  <a:pt x="229" y="851"/>
                </a:cubicBezTo>
                <a:cubicBezTo>
                  <a:pt x="266" y="883"/>
                  <a:pt x="309" y="909"/>
                  <a:pt x="356" y="927"/>
                </a:cubicBezTo>
                <a:cubicBezTo>
                  <a:pt x="326" y="1004"/>
                  <a:pt x="326" y="1004"/>
                  <a:pt x="326" y="1004"/>
                </a:cubicBezTo>
                <a:cubicBezTo>
                  <a:pt x="328" y="1005"/>
                  <a:pt x="329" y="1005"/>
                  <a:pt x="330" y="1006"/>
                </a:cubicBezTo>
                <a:cubicBezTo>
                  <a:pt x="359" y="928"/>
                  <a:pt x="359" y="928"/>
                  <a:pt x="359" y="928"/>
                </a:cubicBezTo>
                <a:cubicBezTo>
                  <a:pt x="405" y="946"/>
                  <a:pt x="454" y="955"/>
                  <a:pt x="505" y="956"/>
                </a:cubicBezTo>
                <a:cubicBezTo>
                  <a:pt x="503" y="1039"/>
                  <a:pt x="503" y="1039"/>
                  <a:pt x="503" y="1039"/>
                </a:cubicBezTo>
                <a:cubicBezTo>
                  <a:pt x="508" y="1039"/>
                  <a:pt x="508" y="1039"/>
                  <a:pt x="508" y="1039"/>
                </a:cubicBezTo>
                <a:cubicBezTo>
                  <a:pt x="508" y="956"/>
                  <a:pt x="508" y="956"/>
                  <a:pt x="508" y="956"/>
                </a:cubicBezTo>
                <a:cubicBezTo>
                  <a:pt x="510" y="956"/>
                  <a:pt x="512" y="956"/>
                  <a:pt x="513" y="956"/>
                </a:cubicBezTo>
                <a:cubicBezTo>
                  <a:pt x="563" y="956"/>
                  <a:pt x="610" y="948"/>
                  <a:pt x="655" y="933"/>
                </a:cubicBezTo>
                <a:cubicBezTo>
                  <a:pt x="681" y="1011"/>
                  <a:pt x="681" y="1011"/>
                  <a:pt x="681" y="1011"/>
                </a:cubicBezTo>
                <a:cubicBezTo>
                  <a:pt x="683" y="1010"/>
                  <a:pt x="684" y="1010"/>
                  <a:pt x="686" y="1009"/>
                </a:cubicBezTo>
                <a:cubicBezTo>
                  <a:pt x="658" y="932"/>
                  <a:pt x="658" y="932"/>
                  <a:pt x="658" y="932"/>
                </a:cubicBezTo>
                <a:cubicBezTo>
                  <a:pt x="706" y="915"/>
                  <a:pt x="749" y="890"/>
                  <a:pt x="787" y="859"/>
                </a:cubicBezTo>
                <a:cubicBezTo>
                  <a:pt x="839" y="924"/>
                  <a:pt x="839" y="924"/>
                  <a:pt x="839" y="924"/>
                </a:cubicBezTo>
                <a:cubicBezTo>
                  <a:pt x="841" y="923"/>
                  <a:pt x="842" y="922"/>
                  <a:pt x="843" y="921"/>
                </a:cubicBezTo>
                <a:cubicBezTo>
                  <a:pt x="790" y="857"/>
                  <a:pt x="790" y="857"/>
                  <a:pt x="790" y="857"/>
                </a:cubicBezTo>
                <a:cubicBezTo>
                  <a:pt x="829" y="825"/>
                  <a:pt x="861" y="788"/>
                  <a:pt x="887" y="745"/>
                </a:cubicBezTo>
                <a:cubicBezTo>
                  <a:pt x="958" y="788"/>
                  <a:pt x="958" y="788"/>
                  <a:pt x="958" y="788"/>
                </a:cubicBezTo>
                <a:cubicBezTo>
                  <a:pt x="959" y="786"/>
                  <a:pt x="959" y="785"/>
                  <a:pt x="960" y="784"/>
                </a:cubicBezTo>
                <a:cubicBezTo>
                  <a:pt x="889" y="742"/>
                  <a:pt x="889" y="742"/>
                  <a:pt x="889" y="742"/>
                </a:cubicBezTo>
                <a:cubicBezTo>
                  <a:pt x="914" y="700"/>
                  <a:pt x="932" y="653"/>
                  <a:pt x="942" y="603"/>
                </a:cubicBezTo>
                <a:cubicBezTo>
                  <a:pt x="1023" y="619"/>
                  <a:pt x="1023" y="619"/>
                  <a:pt x="1023" y="619"/>
                </a:cubicBezTo>
                <a:cubicBezTo>
                  <a:pt x="1023" y="618"/>
                  <a:pt x="1024" y="617"/>
                  <a:pt x="1024" y="615"/>
                </a:cubicBezTo>
                <a:cubicBezTo>
                  <a:pt x="943" y="600"/>
                  <a:pt x="943" y="600"/>
                  <a:pt x="943" y="600"/>
                </a:cubicBezTo>
                <a:cubicBezTo>
                  <a:pt x="948" y="574"/>
                  <a:pt x="950" y="547"/>
                  <a:pt x="950" y="519"/>
                </a:cubicBezTo>
                <a:close/>
                <a:moveTo>
                  <a:pt x="799" y="802"/>
                </a:moveTo>
                <a:cubicBezTo>
                  <a:pt x="795" y="806"/>
                  <a:pt x="795" y="806"/>
                  <a:pt x="795" y="806"/>
                </a:cubicBezTo>
                <a:cubicBezTo>
                  <a:pt x="812" y="824"/>
                  <a:pt x="812" y="824"/>
                  <a:pt x="812" y="824"/>
                </a:cubicBezTo>
                <a:cubicBezTo>
                  <a:pt x="810" y="825"/>
                  <a:pt x="809" y="827"/>
                  <a:pt x="807" y="828"/>
                </a:cubicBezTo>
                <a:cubicBezTo>
                  <a:pt x="790" y="810"/>
                  <a:pt x="790" y="810"/>
                  <a:pt x="790" y="810"/>
                </a:cubicBezTo>
                <a:cubicBezTo>
                  <a:pt x="786" y="815"/>
                  <a:pt x="786" y="815"/>
                  <a:pt x="786" y="815"/>
                </a:cubicBezTo>
                <a:cubicBezTo>
                  <a:pt x="802" y="832"/>
                  <a:pt x="802" y="832"/>
                  <a:pt x="802" y="832"/>
                </a:cubicBezTo>
                <a:cubicBezTo>
                  <a:pt x="801" y="834"/>
                  <a:pt x="799" y="835"/>
                  <a:pt x="798" y="837"/>
                </a:cubicBezTo>
                <a:cubicBezTo>
                  <a:pt x="782" y="819"/>
                  <a:pt x="782" y="819"/>
                  <a:pt x="782" y="819"/>
                </a:cubicBezTo>
                <a:cubicBezTo>
                  <a:pt x="777" y="823"/>
                  <a:pt x="777" y="823"/>
                  <a:pt x="777" y="823"/>
                </a:cubicBezTo>
                <a:cubicBezTo>
                  <a:pt x="793" y="841"/>
                  <a:pt x="793" y="841"/>
                  <a:pt x="793" y="841"/>
                </a:cubicBezTo>
                <a:cubicBezTo>
                  <a:pt x="791" y="842"/>
                  <a:pt x="790" y="844"/>
                  <a:pt x="788" y="845"/>
                </a:cubicBezTo>
                <a:cubicBezTo>
                  <a:pt x="773" y="827"/>
                  <a:pt x="773" y="827"/>
                  <a:pt x="773" y="827"/>
                </a:cubicBezTo>
                <a:cubicBezTo>
                  <a:pt x="768" y="831"/>
                  <a:pt x="768" y="831"/>
                  <a:pt x="768" y="831"/>
                </a:cubicBezTo>
                <a:cubicBezTo>
                  <a:pt x="783" y="849"/>
                  <a:pt x="783" y="849"/>
                  <a:pt x="783" y="849"/>
                </a:cubicBezTo>
                <a:cubicBezTo>
                  <a:pt x="781" y="851"/>
                  <a:pt x="780" y="852"/>
                  <a:pt x="778" y="853"/>
                </a:cubicBezTo>
                <a:cubicBezTo>
                  <a:pt x="763" y="834"/>
                  <a:pt x="763" y="834"/>
                  <a:pt x="763" y="834"/>
                </a:cubicBezTo>
                <a:cubicBezTo>
                  <a:pt x="758" y="838"/>
                  <a:pt x="758" y="838"/>
                  <a:pt x="758" y="838"/>
                </a:cubicBezTo>
                <a:cubicBezTo>
                  <a:pt x="773" y="857"/>
                  <a:pt x="773" y="857"/>
                  <a:pt x="773" y="857"/>
                </a:cubicBezTo>
                <a:cubicBezTo>
                  <a:pt x="771" y="858"/>
                  <a:pt x="770" y="860"/>
                  <a:pt x="768" y="861"/>
                </a:cubicBezTo>
                <a:cubicBezTo>
                  <a:pt x="754" y="842"/>
                  <a:pt x="754" y="842"/>
                  <a:pt x="754" y="842"/>
                </a:cubicBezTo>
                <a:cubicBezTo>
                  <a:pt x="749" y="845"/>
                  <a:pt x="749" y="845"/>
                  <a:pt x="749" y="845"/>
                </a:cubicBezTo>
                <a:cubicBezTo>
                  <a:pt x="763" y="865"/>
                  <a:pt x="763" y="865"/>
                  <a:pt x="763" y="865"/>
                </a:cubicBezTo>
                <a:cubicBezTo>
                  <a:pt x="761" y="866"/>
                  <a:pt x="759" y="867"/>
                  <a:pt x="758" y="868"/>
                </a:cubicBezTo>
                <a:cubicBezTo>
                  <a:pt x="744" y="849"/>
                  <a:pt x="744" y="849"/>
                  <a:pt x="744" y="849"/>
                </a:cubicBezTo>
                <a:cubicBezTo>
                  <a:pt x="739" y="852"/>
                  <a:pt x="739" y="852"/>
                  <a:pt x="739" y="852"/>
                </a:cubicBezTo>
                <a:cubicBezTo>
                  <a:pt x="752" y="872"/>
                  <a:pt x="752" y="872"/>
                  <a:pt x="752" y="872"/>
                </a:cubicBezTo>
                <a:cubicBezTo>
                  <a:pt x="751" y="873"/>
                  <a:pt x="749" y="875"/>
                  <a:pt x="747" y="876"/>
                </a:cubicBezTo>
                <a:cubicBezTo>
                  <a:pt x="734" y="855"/>
                  <a:pt x="734" y="855"/>
                  <a:pt x="734" y="855"/>
                </a:cubicBezTo>
                <a:cubicBezTo>
                  <a:pt x="729" y="859"/>
                  <a:pt x="729" y="859"/>
                  <a:pt x="729" y="859"/>
                </a:cubicBezTo>
                <a:cubicBezTo>
                  <a:pt x="742" y="879"/>
                  <a:pt x="742" y="879"/>
                  <a:pt x="742" y="879"/>
                </a:cubicBezTo>
                <a:cubicBezTo>
                  <a:pt x="740" y="880"/>
                  <a:pt x="738" y="881"/>
                  <a:pt x="736" y="883"/>
                </a:cubicBezTo>
                <a:cubicBezTo>
                  <a:pt x="724" y="862"/>
                  <a:pt x="724" y="862"/>
                  <a:pt x="724" y="862"/>
                </a:cubicBezTo>
                <a:cubicBezTo>
                  <a:pt x="718" y="865"/>
                  <a:pt x="718" y="865"/>
                  <a:pt x="718" y="865"/>
                </a:cubicBezTo>
                <a:cubicBezTo>
                  <a:pt x="731" y="886"/>
                  <a:pt x="731" y="886"/>
                  <a:pt x="731" y="886"/>
                </a:cubicBezTo>
                <a:cubicBezTo>
                  <a:pt x="729" y="887"/>
                  <a:pt x="727" y="888"/>
                  <a:pt x="725" y="889"/>
                </a:cubicBezTo>
                <a:cubicBezTo>
                  <a:pt x="713" y="868"/>
                  <a:pt x="713" y="868"/>
                  <a:pt x="713" y="868"/>
                </a:cubicBezTo>
                <a:cubicBezTo>
                  <a:pt x="708" y="871"/>
                  <a:pt x="708" y="871"/>
                  <a:pt x="708" y="871"/>
                </a:cubicBezTo>
                <a:cubicBezTo>
                  <a:pt x="720" y="892"/>
                  <a:pt x="720" y="892"/>
                  <a:pt x="720" y="892"/>
                </a:cubicBezTo>
                <a:cubicBezTo>
                  <a:pt x="718" y="893"/>
                  <a:pt x="716" y="894"/>
                  <a:pt x="714" y="895"/>
                </a:cubicBezTo>
                <a:cubicBezTo>
                  <a:pt x="703" y="874"/>
                  <a:pt x="703" y="874"/>
                  <a:pt x="703" y="874"/>
                </a:cubicBezTo>
                <a:cubicBezTo>
                  <a:pt x="697" y="877"/>
                  <a:pt x="697" y="877"/>
                  <a:pt x="697" y="877"/>
                </a:cubicBezTo>
                <a:cubicBezTo>
                  <a:pt x="708" y="898"/>
                  <a:pt x="708" y="898"/>
                  <a:pt x="708" y="898"/>
                </a:cubicBezTo>
                <a:cubicBezTo>
                  <a:pt x="707" y="899"/>
                  <a:pt x="705" y="900"/>
                  <a:pt x="703" y="901"/>
                </a:cubicBezTo>
                <a:cubicBezTo>
                  <a:pt x="692" y="879"/>
                  <a:pt x="692" y="879"/>
                  <a:pt x="692" y="879"/>
                </a:cubicBezTo>
                <a:cubicBezTo>
                  <a:pt x="691" y="880"/>
                  <a:pt x="691" y="880"/>
                  <a:pt x="691" y="880"/>
                </a:cubicBezTo>
                <a:cubicBezTo>
                  <a:pt x="690" y="881"/>
                  <a:pt x="686" y="882"/>
                  <a:pt x="686" y="882"/>
                </a:cubicBezTo>
                <a:cubicBezTo>
                  <a:pt x="697" y="904"/>
                  <a:pt x="697" y="904"/>
                  <a:pt x="697" y="904"/>
                </a:cubicBezTo>
                <a:cubicBezTo>
                  <a:pt x="695" y="905"/>
                  <a:pt x="693" y="906"/>
                  <a:pt x="691" y="907"/>
                </a:cubicBezTo>
                <a:cubicBezTo>
                  <a:pt x="681" y="885"/>
                  <a:pt x="681" y="885"/>
                  <a:pt x="681" y="885"/>
                </a:cubicBezTo>
                <a:cubicBezTo>
                  <a:pt x="675" y="887"/>
                  <a:pt x="675" y="887"/>
                  <a:pt x="675" y="887"/>
                </a:cubicBezTo>
                <a:cubicBezTo>
                  <a:pt x="685" y="909"/>
                  <a:pt x="685" y="909"/>
                  <a:pt x="685" y="909"/>
                </a:cubicBezTo>
                <a:cubicBezTo>
                  <a:pt x="683" y="910"/>
                  <a:pt x="682" y="911"/>
                  <a:pt x="680" y="912"/>
                </a:cubicBezTo>
                <a:cubicBezTo>
                  <a:pt x="670" y="890"/>
                  <a:pt x="670" y="890"/>
                  <a:pt x="670" y="890"/>
                </a:cubicBezTo>
                <a:cubicBezTo>
                  <a:pt x="664" y="892"/>
                  <a:pt x="664" y="892"/>
                  <a:pt x="664" y="892"/>
                </a:cubicBezTo>
                <a:cubicBezTo>
                  <a:pt x="674" y="914"/>
                  <a:pt x="674" y="914"/>
                  <a:pt x="674" y="914"/>
                </a:cubicBezTo>
                <a:cubicBezTo>
                  <a:pt x="672" y="915"/>
                  <a:pt x="670" y="916"/>
                  <a:pt x="668" y="917"/>
                </a:cubicBezTo>
                <a:cubicBezTo>
                  <a:pt x="659" y="894"/>
                  <a:pt x="659" y="894"/>
                  <a:pt x="659" y="894"/>
                </a:cubicBezTo>
                <a:cubicBezTo>
                  <a:pt x="653" y="896"/>
                  <a:pt x="653" y="896"/>
                  <a:pt x="653" y="896"/>
                </a:cubicBezTo>
                <a:cubicBezTo>
                  <a:pt x="662" y="919"/>
                  <a:pt x="662" y="919"/>
                  <a:pt x="662" y="919"/>
                </a:cubicBezTo>
                <a:cubicBezTo>
                  <a:pt x="660" y="920"/>
                  <a:pt x="658" y="921"/>
                  <a:pt x="656" y="921"/>
                </a:cubicBezTo>
                <a:cubicBezTo>
                  <a:pt x="648" y="898"/>
                  <a:pt x="648" y="898"/>
                  <a:pt x="648" y="898"/>
                </a:cubicBezTo>
                <a:cubicBezTo>
                  <a:pt x="642" y="900"/>
                  <a:pt x="642" y="900"/>
                  <a:pt x="642" y="900"/>
                </a:cubicBezTo>
                <a:cubicBezTo>
                  <a:pt x="650" y="923"/>
                  <a:pt x="650" y="923"/>
                  <a:pt x="650" y="923"/>
                </a:cubicBezTo>
                <a:cubicBezTo>
                  <a:pt x="648" y="924"/>
                  <a:pt x="646" y="925"/>
                  <a:pt x="644" y="925"/>
                </a:cubicBezTo>
                <a:cubicBezTo>
                  <a:pt x="636" y="902"/>
                  <a:pt x="636" y="902"/>
                  <a:pt x="636" y="902"/>
                </a:cubicBezTo>
                <a:cubicBezTo>
                  <a:pt x="630" y="904"/>
                  <a:pt x="630" y="904"/>
                  <a:pt x="630" y="904"/>
                </a:cubicBezTo>
                <a:cubicBezTo>
                  <a:pt x="637" y="927"/>
                  <a:pt x="637" y="927"/>
                  <a:pt x="637" y="927"/>
                </a:cubicBezTo>
                <a:cubicBezTo>
                  <a:pt x="635" y="928"/>
                  <a:pt x="633" y="929"/>
                  <a:pt x="631" y="929"/>
                </a:cubicBezTo>
                <a:cubicBezTo>
                  <a:pt x="625" y="906"/>
                  <a:pt x="625" y="906"/>
                  <a:pt x="625" y="906"/>
                </a:cubicBezTo>
                <a:cubicBezTo>
                  <a:pt x="619" y="907"/>
                  <a:pt x="619" y="907"/>
                  <a:pt x="619" y="907"/>
                </a:cubicBezTo>
                <a:cubicBezTo>
                  <a:pt x="625" y="931"/>
                  <a:pt x="625" y="931"/>
                  <a:pt x="625" y="931"/>
                </a:cubicBezTo>
                <a:cubicBezTo>
                  <a:pt x="623" y="931"/>
                  <a:pt x="621" y="932"/>
                  <a:pt x="619" y="932"/>
                </a:cubicBezTo>
                <a:cubicBezTo>
                  <a:pt x="613" y="909"/>
                  <a:pt x="613" y="909"/>
                  <a:pt x="613" y="909"/>
                </a:cubicBezTo>
                <a:cubicBezTo>
                  <a:pt x="607" y="910"/>
                  <a:pt x="607" y="910"/>
                  <a:pt x="607" y="910"/>
                </a:cubicBezTo>
                <a:cubicBezTo>
                  <a:pt x="613" y="934"/>
                  <a:pt x="613" y="934"/>
                  <a:pt x="613" y="934"/>
                </a:cubicBezTo>
                <a:cubicBezTo>
                  <a:pt x="611" y="935"/>
                  <a:pt x="609" y="935"/>
                  <a:pt x="607" y="935"/>
                </a:cubicBezTo>
                <a:cubicBezTo>
                  <a:pt x="601" y="912"/>
                  <a:pt x="601" y="912"/>
                  <a:pt x="601" y="912"/>
                </a:cubicBezTo>
                <a:cubicBezTo>
                  <a:pt x="595" y="913"/>
                  <a:pt x="595" y="913"/>
                  <a:pt x="595" y="913"/>
                </a:cubicBezTo>
                <a:cubicBezTo>
                  <a:pt x="600" y="937"/>
                  <a:pt x="600" y="937"/>
                  <a:pt x="600" y="937"/>
                </a:cubicBezTo>
                <a:cubicBezTo>
                  <a:pt x="598" y="937"/>
                  <a:pt x="596" y="938"/>
                  <a:pt x="594" y="938"/>
                </a:cubicBezTo>
                <a:cubicBezTo>
                  <a:pt x="589" y="914"/>
                  <a:pt x="589" y="914"/>
                  <a:pt x="589" y="914"/>
                </a:cubicBezTo>
                <a:cubicBezTo>
                  <a:pt x="588" y="914"/>
                  <a:pt x="588" y="914"/>
                  <a:pt x="588" y="914"/>
                </a:cubicBezTo>
                <a:cubicBezTo>
                  <a:pt x="587" y="915"/>
                  <a:pt x="586" y="915"/>
                  <a:pt x="584" y="915"/>
                </a:cubicBezTo>
                <a:cubicBezTo>
                  <a:pt x="583" y="915"/>
                  <a:pt x="583" y="915"/>
                  <a:pt x="583" y="915"/>
                </a:cubicBezTo>
                <a:cubicBezTo>
                  <a:pt x="588" y="939"/>
                  <a:pt x="588" y="939"/>
                  <a:pt x="588" y="939"/>
                </a:cubicBezTo>
                <a:cubicBezTo>
                  <a:pt x="585" y="940"/>
                  <a:pt x="583" y="940"/>
                  <a:pt x="581" y="940"/>
                </a:cubicBezTo>
                <a:cubicBezTo>
                  <a:pt x="578" y="916"/>
                  <a:pt x="578" y="916"/>
                  <a:pt x="578" y="916"/>
                </a:cubicBezTo>
                <a:cubicBezTo>
                  <a:pt x="571" y="917"/>
                  <a:pt x="571" y="917"/>
                  <a:pt x="571" y="917"/>
                </a:cubicBezTo>
                <a:cubicBezTo>
                  <a:pt x="575" y="941"/>
                  <a:pt x="575" y="941"/>
                  <a:pt x="575" y="941"/>
                </a:cubicBezTo>
                <a:cubicBezTo>
                  <a:pt x="573" y="942"/>
                  <a:pt x="571" y="942"/>
                  <a:pt x="569" y="942"/>
                </a:cubicBezTo>
                <a:cubicBezTo>
                  <a:pt x="566" y="918"/>
                  <a:pt x="566" y="918"/>
                  <a:pt x="566" y="918"/>
                </a:cubicBezTo>
                <a:cubicBezTo>
                  <a:pt x="559" y="919"/>
                  <a:pt x="559" y="919"/>
                  <a:pt x="559" y="919"/>
                </a:cubicBezTo>
                <a:cubicBezTo>
                  <a:pt x="562" y="943"/>
                  <a:pt x="562" y="943"/>
                  <a:pt x="562" y="943"/>
                </a:cubicBezTo>
                <a:cubicBezTo>
                  <a:pt x="560" y="943"/>
                  <a:pt x="558" y="943"/>
                  <a:pt x="556" y="944"/>
                </a:cubicBezTo>
                <a:cubicBezTo>
                  <a:pt x="554" y="919"/>
                  <a:pt x="554" y="919"/>
                  <a:pt x="554" y="919"/>
                </a:cubicBezTo>
                <a:cubicBezTo>
                  <a:pt x="547" y="920"/>
                  <a:pt x="547" y="920"/>
                  <a:pt x="547" y="920"/>
                </a:cubicBezTo>
                <a:cubicBezTo>
                  <a:pt x="549" y="944"/>
                  <a:pt x="549" y="944"/>
                  <a:pt x="549" y="944"/>
                </a:cubicBezTo>
                <a:cubicBezTo>
                  <a:pt x="547" y="944"/>
                  <a:pt x="545" y="945"/>
                  <a:pt x="543" y="945"/>
                </a:cubicBezTo>
                <a:cubicBezTo>
                  <a:pt x="542" y="920"/>
                  <a:pt x="542" y="920"/>
                  <a:pt x="542" y="920"/>
                </a:cubicBezTo>
                <a:cubicBezTo>
                  <a:pt x="535" y="921"/>
                  <a:pt x="535" y="921"/>
                  <a:pt x="535" y="921"/>
                </a:cubicBezTo>
                <a:cubicBezTo>
                  <a:pt x="537" y="945"/>
                  <a:pt x="537" y="945"/>
                  <a:pt x="537" y="945"/>
                </a:cubicBezTo>
                <a:cubicBezTo>
                  <a:pt x="535" y="945"/>
                  <a:pt x="532" y="945"/>
                  <a:pt x="530" y="945"/>
                </a:cubicBezTo>
                <a:cubicBezTo>
                  <a:pt x="529" y="921"/>
                  <a:pt x="529" y="921"/>
                  <a:pt x="529" y="921"/>
                </a:cubicBezTo>
                <a:cubicBezTo>
                  <a:pt x="523" y="921"/>
                  <a:pt x="523" y="921"/>
                  <a:pt x="523" y="921"/>
                </a:cubicBezTo>
                <a:cubicBezTo>
                  <a:pt x="524" y="946"/>
                  <a:pt x="524" y="946"/>
                  <a:pt x="524" y="946"/>
                </a:cubicBezTo>
                <a:cubicBezTo>
                  <a:pt x="522" y="946"/>
                  <a:pt x="520" y="946"/>
                  <a:pt x="518" y="946"/>
                </a:cubicBezTo>
                <a:cubicBezTo>
                  <a:pt x="517" y="921"/>
                  <a:pt x="517" y="921"/>
                  <a:pt x="517" y="921"/>
                </a:cubicBezTo>
                <a:cubicBezTo>
                  <a:pt x="511" y="921"/>
                  <a:pt x="511" y="921"/>
                  <a:pt x="511" y="921"/>
                </a:cubicBezTo>
                <a:cubicBezTo>
                  <a:pt x="511" y="946"/>
                  <a:pt x="511" y="946"/>
                  <a:pt x="511" y="946"/>
                </a:cubicBezTo>
                <a:cubicBezTo>
                  <a:pt x="509" y="946"/>
                  <a:pt x="507" y="946"/>
                  <a:pt x="505" y="946"/>
                </a:cubicBezTo>
                <a:cubicBezTo>
                  <a:pt x="505" y="921"/>
                  <a:pt x="505" y="921"/>
                  <a:pt x="505" y="921"/>
                </a:cubicBezTo>
                <a:cubicBezTo>
                  <a:pt x="499" y="921"/>
                  <a:pt x="499" y="921"/>
                  <a:pt x="499" y="921"/>
                </a:cubicBezTo>
                <a:cubicBezTo>
                  <a:pt x="498" y="946"/>
                  <a:pt x="498" y="946"/>
                  <a:pt x="498" y="946"/>
                </a:cubicBezTo>
                <a:cubicBezTo>
                  <a:pt x="496" y="945"/>
                  <a:pt x="494" y="945"/>
                  <a:pt x="492" y="945"/>
                </a:cubicBezTo>
                <a:cubicBezTo>
                  <a:pt x="493" y="921"/>
                  <a:pt x="493" y="921"/>
                  <a:pt x="493" y="921"/>
                </a:cubicBezTo>
                <a:cubicBezTo>
                  <a:pt x="487" y="921"/>
                  <a:pt x="487" y="921"/>
                  <a:pt x="487" y="921"/>
                </a:cubicBezTo>
                <a:cubicBezTo>
                  <a:pt x="485" y="945"/>
                  <a:pt x="485" y="945"/>
                  <a:pt x="485" y="945"/>
                </a:cubicBezTo>
                <a:cubicBezTo>
                  <a:pt x="483" y="945"/>
                  <a:pt x="481" y="945"/>
                  <a:pt x="479" y="944"/>
                </a:cubicBezTo>
                <a:cubicBezTo>
                  <a:pt x="481" y="920"/>
                  <a:pt x="481" y="920"/>
                  <a:pt x="481" y="920"/>
                </a:cubicBezTo>
                <a:cubicBezTo>
                  <a:pt x="475" y="920"/>
                  <a:pt x="475" y="920"/>
                  <a:pt x="475" y="920"/>
                </a:cubicBezTo>
                <a:cubicBezTo>
                  <a:pt x="473" y="944"/>
                  <a:pt x="473" y="944"/>
                  <a:pt x="473" y="944"/>
                </a:cubicBezTo>
                <a:cubicBezTo>
                  <a:pt x="471" y="944"/>
                  <a:pt x="468" y="943"/>
                  <a:pt x="466" y="943"/>
                </a:cubicBezTo>
                <a:cubicBezTo>
                  <a:pt x="469" y="919"/>
                  <a:pt x="469" y="919"/>
                  <a:pt x="469" y="919"/>
                </a:cubicBezTo>
                <a:cubicBezTo>
                  <a:pt x="463" y="918"/>
                  <a:pt x="463" y="918"/>
                  <a:pt x="463" y="918"/>
                </a:cubicBezTo>
                <a:cubicBezTo>
                  <a:pt x="460" y="942"/>
                  <a:pt x="460" y="942"/>
                  <a:pt x="460" y="942"/>
                </a:cubicBezTo>
                <a:cubicBezTo>
                  <a:pt x="458" y="942"/>
                  <a:pt x="456" y="942"/>
                  <a:pt x="454" y="942"/>
                </a:cubicBezTo>
                <a:cubicBezTo>
                  <a:pt x="457" y="918"/>
                  <a:pt x="457" y="918"/>
                  <a:pt x="457" y="918"/>
                </a:cubicBezTo>
                <a:cubicBezTo>
                  <a:pt x="451" y="917"/>
                  <a:pt x="451" y="917"/>
                  <a:pt x="451" y="917"/>
                </a:cubicBezTo>
                <a:cubicBezTo>
                  <a:pt x="447" y="941"/>
                  <a:pt x="447" y="941"/>
                  <a:pt x="447" y="941"/>
                </a:cubicBezTo>
                <a:cubicBezTo>
                  <a:pt x="445" y="940"/>
                  <a:pt x="443" y="940"/>
                  <a:pt x="441" y="940"/>
                </a:cubicBezTo>
                <a:cubicBezTo>
                  <a:pt x="445" y="916"/>
                  <a:pt x="445" y="916"/>
                  <a:pt x="445" y="916"/>
                </a:cubicBezTo>
                <a:cubicBezTo>
                  <a:pt x="444" y="916"/>
                  <a:pt x="444" y="916"/>
                  <a:pt x="444" y="916"/>
                </a:cubicBezTo>
                <a:cubicBezTo>
                  <a:pt x="443" y="915"/>
                  <a:pt x="439" y="915"/>
                  <a:pt x="439" y="915"/>
                </a:cubicBezTo>
                <a:cubicBezTo>
                  <a:pt x="435" y="939"/>
                  <a:pt x="435" y="939"/>
                  <a:pt x="435" y="939"/>
                </a:cubicBezTo>
                <a:cubicBezTo>
                  <a:pt x="433" y="938"/>
                  <a:pt x="430" y="938"/>
                  <a:pt x="428" y="937"/>
                </a:cubicBezTo>
                <a:cubicBezTo>
                  <a:pt x="433" y="914"/>
                  <a:pt x="433" y="914"/>
                  <a:pt x="433" y="914"/>
                </a:cubicBezTo>
                <a:cubicBezTo>
                  <a:pt x="427" y="912"/>
                  <a:pt x="427" y="912"/>
                  <a:pt x="427" y="912"/>
                </a:cubicBezTo>
                <a:cubicBezTo>
                  <a:pt x="422" y="936"/>
                  <a:pt x="422" y="936"/>
                  <a:pt x="422" y="936"/>
                </a:cubicBezTo>
                <a:cubicBezTo>
                  <a:pt x="420" y="936"/>
                  <a:pt x="418" y="935"/>
                  <a:pt x="416" y="935"/>
                </a:cubicBezTo>
                <a:cubicBezTo>
                  <a:pt x="421" y="911"/>
                  <a:pt x="421" y="911"/>
                  <a:pt x="421" y="911"/>
                </a:cubicBezTo>
                <a:cubicBezTo>
                  <a:pt x="415" y="909"/>
                  <a:pt x="415" y="909"/>
                  <a:pt x="415" y="909"/>
                </a:cubicBezTo>
                <a:cubicBezTo>
                  <a:pt x="410" y="933"/>
                  <a:pt x="410" y="933"/>
                  <a:pt x="410" y="933"/>
                </a:cubicBezTo>
                <a:cubicBezTo>
                  <a:pt x="408" y="933"/>
                  <a:pt x="405" y="932"/>
                  <a:pt x="403" y="931"/>
                </a:cubicBezTo>
                <a:cubicBezTo>
                  <a:pt x="410" y="908"/>
                  <a:pt x="410" y="908"/>
                  <a:pt x="410" y="908"/>
                </a:cubicBezTo>
                <a:cubicBezTo>
                  <a:pt x="404" y="906"/>
                  <a:pt x="404" y="906"/>
                  <a:pt x="404" y="906"/>
                </a:cubicBezTo>
                <a:cubicBezTo>
                  <a:pt x="397" y="930"/>
                  <a:pt x="397" y="930"/>
                  <a:pt x="397" y="930"/>
                </a:cubicBezTo>
                <a:cubicBezTo>
                  <a:pt x="395" y="929"/>
                  <a:pt x="393" y="929"/>
                  <a:pt x="391" y="928"/>
                </a:cubicBezTo>
                <a:cubicBezTo>
                  <a:pt x="398" y="905"/>
                  <a:pt x="398" y="905"/>
                  <a:pt x="398" y="905"/>
                </a:cubicBezTo>
                <a:cubicBezTo>
                  <a:pt x="392" y="903"/>
                  <a:pt x="392" y="903"/>
                  <a:pt x="392" y="903"/>
                </a:cubicBezTo>
                <a:cubicBezTo>
                  <a:pt x="385" y="926"/>
                  <a:pt x="385" y="926"/>
                  <a:pt x="385" y="926"/>
                </a:cubicBezTo>
                <a:cubicBezTo>
                  <a:pt x="383" y="925"/>
                  <a:pt x="381" y="925"/>
                  <a:pt x="379" y="924"/>
                </a:cubicBezTo>
                <a:cubicBezTo>
                  <a:pt x="387" y="901"/>
                  <a:pt x="387" y="901"/>
                  <a:pt x="387" y="901"/>
                </a:cubicBezTo>
                <a:cubicBezTo>
                  <a:pt x="381" y="899"/>
                  <a:pt x="381" y="899"/>
                  <a:pt x="381" y="899"/>
                </a:cubicBezTo>
                <a:cubicBezTo>
                  <a:pt x="373" y="922"/>
                  <a:pt x="373" y="922"/>
                  <a:pt x="373" y="922"/>
                </a:cubicBezTo>
                <a:cubicBezTo>
                  <a:pt x="371" y="921"/>
                  <a:pt x="369" y="921"/>
                  <a:pt x="367" y="920"/>
                </a:cubicBezTo>
                <a:cubicBezTo>
                  <a:pt x="375" y="897"/>
                  <a:pt x="375" y="897"/>
                  <a:pt x="375" y="897"/>
                </a:cubicBezTo>
                <a:cubicBezTo>
                  <a:pt x="369" y="895"/>
                  <a:pt x="369" y="895"/>
                  <a:pt x="369" y="895"/>
                </a:cubicBezTo>
                <a:cubicBezTo>
                  <a:pt x="361" y="918"/>
                  <a:pt x="361" y="918"/>
                  <a:pt x="361" y="918"/>
                </a:cubicBezTo>
                <a:cubicBezTo>
                  <a:pt x="359" y="917"/>
                  <a:pt x="357" y="916"/>
                  <a:pt x="355" y="915"/>
                </a:cubicBezTo>
                <a:cubicBezTo>
                  <a:pt x="364" y="893"/>
                  <a:pt x="364" y="893"/>
                  <a:pt x="364" y="893"/>
                </a:cubicBezTo>
                <a:cubicBezTo>
                  <a:pt x="358" y="890"/>
                  <a:pt x="358" y="890"/>
                  <a:pt x="358" y="890"/>
                </a:cubicBezTo>
                <a:cubicBezTo>
                  <a:pt x="349" y="913"/>
                  <a:pt x="349" y="913"/>
                  <a:pt x="349" y="913"/>
                </a:cubicBezTo>
                <a:cubicBezTo>
                  <a:pt x="347" y="912"/>
                  <a:pt x="345" y="911"/>
                  <a:pt x="343" y="910"/>
                </a:cubicBezTo>
                <a:cubicBezTo>
                  <a:pt x="353" y="888"/>
                  <a:pt x="353" y="888"/>
                  <a:pt x="353" y="888"/>
                </a:cubicBezTo>
                <a:cubicBezTo>
                  <a:pt x="347" y="886"/>
                  <a:pt x="347" y="886"/>
                  <a:pt x="347" y="886"/>
                </a:cubicBezTo>
                <a:cubicBezTo>
                  <a:pt x="337" y="908"/>
                  <a:pt x="337" y="908"/>
                  <a:pt x="337" y="908"/>
                </a:cubicBezTo>
                <a:cubicBezTo>
                  <a:pt x="335" y="907"/>
                  <a:pt x="333" y="906"/>
                  <a:pt x="331" y="905"/>
                </a:cubicBezTo>
                <a:cubicBezTo>
                  <a:pt x="342" y="883"/>
                  <a:pt x="342" y="883"/>
                  <a:pt x="342" y="883"/>
                </a:cubicBezTo>
                <a:cubicBezTo>
                  <a:pt x="336" y="880"/>
                  <a:pt x="336" y="880"/>
                  <a:pt x="336" y="880"/>
                </a:cubicBezTo>
                <a:cubicBezTo>
                  <a:pt x="325" y="902"/>
                  <a:pt x="325" y="902"/>
                  <a:pt x="325" y="902"/>
                </a:cubicBezTo>
                <a:cubicBezTo>
                  <a:pt x="323" y="901"/>
                  <a:pt x="321" y="900"/>
                  <a:pt x="320" y="899"/>
                </a:cubicBezTo>
                <a:cubicBezTo>
                  <a:pt x="331" y="878"/>
                  <a:pt x="331" y="878"/>
                  <a:pt x="331" y="878"/>
                </a:cubicBezTo>
                <a:cubicBezTo>
                  <a:pt x="325" y="875"/>
                  <a:pt x="325" y="875"/>
                  <a:pt x="325" y="875"/>
                </a:cubicBezTo>
                <a:cubicBezTo>
                  <a:pt x="314" y="896"/>
                  <a:pt x="314" y="896"/>
                  <a:pt x="314" y="896"/>
                </a:cubicBezTo>
                <a:cubicBezTo>
                  <a:pt x="312" y="895"/>
                  <a:pt x="310" y="894"/>
                  <a:pt x="308" y="893"/>
                </a:cubicBezTo>
                <a:cubicBezTo>
                  <a:pt x="320" y="872"/>
                  <a:pt x="320" y="872"/>
                  <a:pt x="320" y="872"/>
                </a:cubicBezTo>
                <a:cubicBezTo>
                  <a:pt x="314" y="869"/>
                  <a:pt x="314" y="869"/>
                  <a:pt x="314" y="869"/>
                </a:cubicBezTo>
                <a:cubicBezTo>
                  <a:pt x="303" y="890"/>
                  <a:pt x="303" y="890"/>
                  <a:pt x="303" y="890"/>
                </a:cubicBezTo>
                <a:cubicBezTo>
                  <a:pt x="301" y="889"/>
                  <a:pt x="299" y="888"/>
                  <a:pt x="297" y="887"/>
                </a:cubicBezTo>
                <a:cubicBezTo>
                  <a:pt x="309" y="866"/>
                  <a:pt x="309" y="866"/>
                  <a:pt x="309" y="866"/>
                </a:cubicBezTo>
                <a:cubicBezTo>
                  <a:pt x="304" y="863"/>
                  <a:pt x="304" y="863"/>
                  <a:pt x="304" y="863"/>
                </a:cubicBezTo>
                <a:cubicBezTo>
                  <a:pt x="292" y="884"/>
                  <a:pt x="292" y="884"/>
                  <a:pt x="292" y="884"/>
                </a:cubicBezTo>
                <a:cubicBezTo>
                  <a:pt x="290" y="882"/>
                  <a:pt x="288" y="881"/>
                  <a:pt x="286" y="880"/>
                </a:cubicBezTo>
                <a:cubicBezTo>
                  <a:pt x="299" y="860"/>
                  <a:pt x="299" y="860"/>
                  <a:pt x="299" y="860"/>
                </a:cubicBezTo>
                <a:cubicBezTo>
                  <a:pt x="294" y="856"/>
                  <a:pt x="294" y="856"/>
                  <a:pt x="294" y="856"/>
                </a:cubicBezTo>
                <a:cubicBezTo>
                  <a:pt x="281" y="877"/>
                  <a:pt x="281" y="877"/>
                  <a:pt x="281" y="877"/>
                </a:cubicBezTo>
                <a:cubicBezTo>
                  <a:pt x="279" y="876"/>
                  <a:pt x="277" y="874"/>
                  <a:pt x="275" y="873"/>
                </a:cubicBezTo>
                <a:cubicBezTo>
                  <a:pt x="289" y="853"/>
                  <a:pt x="289" y="853"/>
                  <a:pt x="289" y="853"/>
                </a:cubicBezTo>
                <a:cubicBezTo>
                  <a:pt x="284" y="850"/>
                  <a:pt x="284" y="850"/>
                  <a:pt x="284" y="850"/>
                </a:cubicBezTo>
                <a:cubicBezTo>
                  <a:pt x="270" y="870"/>
                  <a:pt x="270" y="870"/>
                  <a:pt x="270" y="870"/>
                </a:cubicBezTo>
                <a:cubicBezTo>
                  <a:pt x="268" y="868"/>
                  <a:pt x="267" y="867"/>
                  <a:pt x="265" y="866"/>
                </a:cubicBezTo>
                <a:cubicBezTo>
                  <a:pt x="279" y="846"/>
                  <a:pt x="279" y="846"/>
                  <a:pt x="279" y="846"/>
                </a:cubicBezTo>
                <a:cubicBezTo>
                  <a:pt x="274" y="843"/>
                  <a:pt x="274" y="843"/>
                  <a:pt x="274" y="843"/>
                </a:cubicBezTo>
                <a:cubicBezTo>
                  <a:pt x="260" y="862"/>
                  <a:pt x="260" y="862"/>
                  <a:pt x="260" y="862"/>
                </a:cubicBezTo>
                <a:cubicBezTo>
                  <a:pt x="258" y="861"/>
                  <a:pt x="256" y="860"/>
                  <a:pt x="255" y="858"/>
                </a:cubicBezTo>
                <a:cubicBezTo>
                  <a:pt x="269" y="839"/>
                  <a:pt x="269" y="839"/>
                  <a:pt x="269" y="839"/>
                </a:cubicBezTo>
                <a:cubicBezTo>
                  <a:pt x="264" y="835"/>
                  <a:pt x="264" y="835"/>
                  <a:pt x="264" y="835"/>
                </a:cubicBezTo>
                <a:cubicBezTo>
                  <a:pt x="249" y="854"/>
                  <a:pt x="249" y="854"/>
                  <a:pt x="249" y="854"/>
                </a:cubicBezTo>
                <a:cubicBezTo>
                  <a:pt x="248" y="853"/>
                  <a:pt x="246" y="852"/>
                  <a:pt x="245" y="850"/>
                </a:cubicBezTo>
                <a:cubicBezTo>
                  <a:pt x="260" y="832"/>
                  <a:pt x="260" y="832"/>
                  <a:pt x="260" y="832"/>
                </a:cubicBezTo>
                <a:cubicBezTo>
                  <a:pt x="255" y="828"/>
                  <a:pt x="255" y="828"/>
                  <a:pt x="255" y="828"/>
                </a:cubicBezTo>
                <a:cubicBezTo>
                  <a:pt x="239" y="846"/>
                  <a:pt x="239" y="846"/>
                  <a:pt x="239" y="846"/>
                </a:cubicBezTo>
                <a:cubicBezTo>
                  <a:pt x="238" y="845"/>
                  <a:pt x="236" y="843"/>
                  <a:pt x="235" y="842"/>
                </a:cubicBezTo>
                <a:cubicBezTo>
                  <a:pt x="251" y="824"/>
                  <a:pt x="251" y="824"/>
                  <a:pt x="251" y="824"/>
                </a:cubicBezTo>
                <a:cubicBezTo>
                  <a:pt x="246" y="820"/>
                  <a:pt x="246" y="820"/>
                  <a:pt x="246" y="820"/>
                </a:cubicBezTo>
                <a:cubicBezTo>
                  <a:pt x="230" y="838"/>
                  <a:pt x="230" y="838"/>
                  <a:pt x="230" y="838"/>
                </a:cubicBezTo>
                <a:cubicBezTo>
                  <a:pt x="228" y="836"/>
                  <a:pt x="227" y="835"/>
                  <a:pt x="225" y="834"/>
                </a:cubicBezTo>
                <a:cubicBezTo>
                  <a:pt x="242" y="816"/>
                  <a:pt x="242" y="816"/>
                  <a:pt x="242" y="816"/>
                </a:cubicBezTo>
                <a:cubicBezTo>
                  <a:pt x="237" y="812"/>
                  <a:pt x="237" y="812"/>
                  <a:pt x="237" y="812"/>
                </a:cubicBezTo>
                <a:cubicBezTo>
                  <a:pt x="220" y="829"/>
                  <a:pt x="220" y="829"/>
                  <a:pt x="220" y="829"/>
                </a:cubicBezTo>
                <a:cubicBezTo>
                  <a:pt x="219" y="828"/>
                  <a:pt x="217" y="826"/>
                  <a:pt x="216" y="825"/>
                </a:cubicBezTo>
                <a:cubicBezTo>
                  <a:pt x="233" y="808"/>
                  <a:pt x="233" y="808"/>
                  <a:pt x="233" y="808"/>
                </a:cubicBezTo>
                <a:cubicBezTo>
                  <a:pt x="228" y="803"/>
                  <a:pt x="228" y="803"/>
                  <a:pt x="228" y="803"/>
                </a:cubicBezTo>
                <a:cubicBezTo>
                  <a:pt x="211" y="820"/>
                  <a:pt x="211" y="820"/>
                  <a:pt x="211" y="820"/>
                </a:cubicBezTo>
                <a:cubicBezTo>
                  <a:pt x="210" y="819"/>
                  <a:pt x="208" y="817"/>
                  <a:pt x="207" y="816"/>
                </a:cubicBezTo>
                <a:cubicBezTo>
                  <a:pt x="224" y="799"/>
                  <a:pt x="224" y="799"/>
                  <a:pt x="224" y="799"/>
                </a:cubicBezTo>
                <a:cubicBezTo>
                  <a:pt x="220" y="794"/>
                  <a:pt x="220" y="794"/>
                  <a:pt x="220" y="794"/>
                </a:cubicBezTo>
                <a:cubicBezTo>
                  <a:pt x="202" y="811"/>
                  <a:pt x="202" y="811"/>
                  <a:pt x="202" y="811"/>
                </a:cubicBezTo>
                <a:cubicBezTo>
                  <a:pt x="201" y="809"/>
                  <a:pt x="199" y="808"/>
                  <a:pt x="198" y="806"/>
                </a:cubicBezTo>
                <a:cubicBezTo>
                  <a:pt x="216" y="790"/>
                  <a:pt x="216" y="790"/>
                  <a:pt x="216" y="790"/>
                </a:cubicBezTo>
                <a:cubicBezTo>
                  <a:pt x="212" y="785"/>
                  <a:pt x="212" y="785"/>
                  <a:pt x="212" y="785"/>
                </a:cubicBezTo>
                <a:cubicBezTo>
                  <a:pt x="194" y="802"/>
                  <a:pt x="194" y="802"/>
                  <a:pt x="194" y="802"/>
                </a:cubicBezTo>
                <a:cubicBezTo>
                  <a:pt x="192" y="800"/>
                  <a:pt x="191" y="798"/>
                  <a:pt x="190" y="797"/>
                </a:cubicBezTo>
                <a:cubicBezTo>
                  <a:pt x="208" y="781"/>
                  <a:pt x="208" y="781"/>
                  <a:pt x="208" y="781"/>
                </a:cubicBezTo>
                <a:cubicBezTo>
                  <a:pt x="204" y="776"/>
                  <a:pt x="204" y="776"/>
                  <a:pt x="204" y="776"/>
                </a:cubicBezTo>
                <a:cubicBezTo>
                  <a:pt x="185" y="792"/>
                  <a:pt x="185" y="792"/>
                  <a:pt x="185" y="792"/>
                </a:cubicBezTo>
                <a:cubicBezTo>
                  <a:pt x="184" y="790"/>
                  <a:pt x="183" y="789"/>
                  <a:pt x="181" y="787"/>
                </a:cubicBezTo>
                <a:cubicBezTo>
                  <a:pt x="200" y="772"/>
                  <a:pt x="200" y="772"/>
                  <a:pt x="200" y="772"/>
                </a:cubicBezTo>
                <a:cubicBezTo>
                  <a:pt x="196" y="767"/>
                  <a:pt x="196" y="767"/>
                  <a:pt x="196" y="767"/>
                </a:cubicBezTo>
                <a:cubicBezTo>
                  <a:pt x="177" y="782"/>
                  <a:pt x="177" y="782"/>
                  <a:pt x="177" y="782"/>
                </a:cubicBezTo>
                <a:cubicBezTo>
                  <a:pt x="176" y="780"/>
                  <a:pt x="175" y="779"/>
                  <a:pt x="173" y="777"/>
                </a:cubicBezTo>
                <a:cubicBezTo>
                  <a:pt x="193" y="762"/>
                  <a:pt x="193" y="762"/>
                  <a:pt x="193" y="762"/>
                </a:cubicBezTo>
                <a:cubicBezTo>
                  <a:pt x="189" y="757"/>
                  <a:pt x="189" y="757"/>
                  <a:pt x="189" y="757"/>
                </a:cubicBezTo>
                <a:cubicBezTo>
                  <a:pt x="170" y="772"/>
                  <a:pt x="170" y="772"/>
                  <a:pt x="170" y="772"/>
                </a:cubicBezTo>
                <a:cubicBezTo>
                  <a:pt x="168" y="770"/>
                  <a:pt x="167" y="768"/>
                  <a:pt x="166" y="767"/>
                </a:cubicBezTo>
                <a:cubicBezTo>
                  <a:pt x="186" y="753"/>
                  <a:pt x="186" y="753"/>
                  <a:pt x="186" y="753"/>
                </a:cubicBezTo>
                <a:cubicBezTo>
                  <a:pt x="182" y="747"/>
                  <a:pt x="182" y="747"/>
                  <a:pt x="182" y="747"/>
                </a:cubicBezTo>
                <a:cubicBezTo>
                  <a:pt x="162" y="761"/>
                  <a:pt x="162" y="761"/>
                  <a:pt x="162" y="761"/>
                </a:cubicBezTo>
                <a:cubicBezTo>
                  <a:pt x="161" y="760"/>
                  <a:pt x="160" y="758"/>
                  <a:pt x="159" y="756"/>
                </a:cubicBezTo>
                <a:cubicBezTo>
                  <a:pt x="179" y="743"/>
                  <a:pt x="179" y="743"/>
                  <a:pt x="179" y="743"/>
                </a:cubicBezTo>
                <a:cubicBezTo>
                  <a:pt x="175" y="737"/>
                  <a:pt x="175" y="737"/>
                  <a:pt x="175" y="737"/>
                </a:cubicBezTo>
                <a:cubicBezTo>
                  <a:pt x="155" y="751"/>
                  <a:pt x="155" y="751"/>
                  <a:pt x="155" y="751"/>
                </a:cubicBezTo>
                <a:cubicBezTo>
                  <a:pt x="154" y="749"/>
                  <a:pt x="153" y="747"/>
                  <a:pt x="152" y="745"/>
                </a:cubicBezTo>
                <a:cubicBezTo>
                  <a:pt x="172" y="733"/>
                  <a:pt x="172" y="733"/>
                  <a:pt x="172" y="733"/>
                </a:cubicBezTo>
                <a:cubicBezTo>
                  <a:pt x="169" y="727"/>
                  <a:pt x="169" y="727"/>
                  <a:pt x="169" y="727"/>
                </a:cubicBezTo>
                <a:cubicBezTo>
                  <a:pt x="148" y="740"/>
                  <a:pt x="148" y="740"/>
                  <a:pt x="148" y="740"/>
                </a:cubicBezTo>
                <a:cubicBezTo>
                  <a:pt x="147" y="738"/>
                  <a:pt x="146" y="736"/>
                  <a:pt x="145" y="734"/>
                </a:cubicBezTo>
                <a:cubicBezTo>
                  <a:pt x="166" y="722"/>
                  <a:pt x="166" y="722"/>
                  <a:pt x="166" y="722"/>
                </a:cubicBezTo>
                <a:cubicBezTo>
                  <a:pt x="163" y="717"/>
                  <a:pt x="163" y="717"/>
                  <a:pt x="163" y="717"/>
                </a:cubicBezTo>
                <a:cubicBezTo>
                  <a:pt x="142" y="729"/>
                  <a:pt x="142" y="729"/>
                  <a:pt x="142" y="729"/>
                </a:cubicBezTo>
                <a:cubicBezTo>
                  <a:pt x="141" y="727"/>
                  <a:pt x="140" y="725"/>
                  <a:pt x="139" y="723"/>
                </a:cubicBezTo>
                <a:cubicBezTo>
                  <a:pt x="160" y="712"/>
                  <a:pt x="160" y="712"/>
                  <a:pt x="160" y="712"/>
                </a:cubicBezTo>
                <a:cubicBezTo>
                  <a:pt x="157" y="706"/>
                  <a:pt x="157" y="706"/>
                  <a:pt x="157" y="706"/>
                </a:cubicBezTo>
                <a:cubicBezTo>
                  <a:pt x="136" y="718"/>
                  <a:pt x="136" y="718"/>
                  <a:pt x="136" y="718"/>
                </a:cubicBezTo>
                <a:cubicBezTo>
                  <a:pt x="135" y="716"/>
                  <a:pt x="134" y="714"/>
                  <a:pt x="133" y="712"/>
                </a:cubicBezTo>
                <a:cubicBezTo>
                  <a:pt x="154" y="701"/>
                  <a:pt x="154" y="701"/>
                  <a:pt x="154" y="701"/>
                </a:cubicBezTo>
                <a:cubicBezTo>
                  <a:pt x="152" y="695"/>
                  <a:pt x="152" y="695"/>
                  <a:pt x="152" y="695"/>
                </a:cubicBezTo>
                <a:cubicBezTo>
                  <a:pt x="130" y="706"/>
                  <a:pt x="130" y="706"/>
                  <a:pt x="130" y="706"/>
                </a:cubicBezTo>
                <a:cubicBezTo>
                  <a:pt x="129" y="704"/>
                  <a:pt x="128" y="702"/>
                  <a:pt x="127" y="701"/>
                </a:cubicBezTo>
                <a:cubicBezTo>
                  <a:pt x="149" y="690"/>
                  <a:pt x="149" y="690"/>
                  <a:pt x="149" y="690"/>
                </a:cubicBezTo>
                <a:cubicBezTo>
                  <a:pt x="146" y="685"/>
                  <a:pt x="146" y="685"/>
                  <a:pt x="146" y="685"/>
                </a:cubicBezTo>
                <a:cubicBezTo>
                  <a:pt x="124" y="695"/>
                  <a:pt x="124" y="695"/>
                  <a:pt x="124" y="695"/>
                </a:cubicBezTo>
                <a:cubicBezTo>
                  <a:pt x="123" y="693"/>
                  <a:pt x="123" y="691"/>
                  <a:pt x="122" y="689"/>
                </a:cubicBezTo>
                <a:cubicBezTo>
                  <a:pt x="144" y="679"/>
                  <a:pt x="144" y="679"/>
                  <a:pt x="144" y="679"/>
                </a:cubicBezTo>
                <a:cubicBezTo>
                  <a:pt x="142" y="673"/>
                  <a:pt x="142" y="673"/>
                  <a:pt x="142" y="673"/>
                </a:cubicBezTo>
                <a:cubicBezTo>
                  <a:pt x="119" y="683"/>
                  <a:pt x="119" y="683"/>
                  <a:pt x="119" y="683"/>
                </a:cubicBezTo>
                <a:cubicBezTo>
                  <a:pt x="118" y="681"/>
                  <a:pt x="118" y="679"/>
                  <a:pt x="117" y="677"/>
                </a:cubicBezTo>
                <a:cubicBezTo>
                  <a:pt x="139" y="668"/>
                  <a:pt x="139" y="668"/>
                  <a:pt x="139" y="668"/>
                </a:cubicBezTo>
                <a:cubicBezTo>
                  <a:pt x="137" y="662"/>
                  <a:pt x="137" y="662"/>
                  <a:pt x="137" y="662"/>
                </a:cubicBezTo>
                <a:cubicBezTo>
                  <a:pt x="115" y="671"/>
                  <a:pt x="115" y="671"/>
                  <a:pt x="115" y="671"/>
                </a:cubicBezTo>
                <a:cubicBezTo>
                  <a:pt x="114" y="669"/>
                  <a:pt x="113" y="667"/>
                  <a:pt x="112" y="665"/>
                </a:cubicBezTo>
                <a:cubicBezTo>
                  <a:pt x="135" y="657"/>
                  <a:pt x="135" y="657"/>
                  <a:pt x="135" y="657"/>
                </a:cubicBezTo>
                <a:cubicBezTo>
                  <a:pt x="133" y="651"/>
                  <a:pt x="133" y="651"/>
                  <a:pt x="133" y="651"/>
                </a:cubicBezTo>
                <a:cubicBezTo>
                  <a:pt x="110" y="659"/>
                  <a:pt x="110" y="659"/>
                  <a:pt x="110" y="659"/>
                </a:cubicBezTo>
                <a:cubicBezTo>
                  <a:pt x="109" y="657"/>
                  <a:pt x="109" y="655"/>
                  <a:pt x="108" y="653"/>
                </a:cubicBezTo>
                <a:cubicBezTo>
                  <a:pt x="131" y="645"/>
                  <a:pt x="131" y="645"/>
                  <a:pt x="131" y="645"/>
                </a:cubicBezTo>
                <a:cubicBezTo>
                  <a:pt x="129" y="639"/>
                  <a:pt x="129" y="639"/>
                  <a:pt x="129" y="639"/>
                </a:cubicBezTo>
                <a:cubicBezTo>
                  <a:pt x="106" y="647"/>
                  <a:pt x="106" y="647"/>
                  <a:pt x="106" y="647"/>
                </a:cubicBezTo>
                <a:cubicBezTo>
                  <a:pt x="105" y="645"/>
                  <a:pt x="105" y="643"/>
                  <a:pt x="104" y="641"/>
                </a:cubicBezTo>
                <a:cubicBezTo>
                  <a:pt x="128" y="634"/>
                  <a:pt x="128" y="634"/>
                  <a:pt x="128" y="634"/>
                </a:cubicBezTo>
                <a:cubicBezTo>
                  <a:pt x="126" y="628"/>
                  <a:pt x="126" y="628"/>
                  <a:pt x="126" y="628"/>
                </a:cubicBezTo>
                <a:cubicBezTo>
                  <a:pt x="102" y="635"/>
                  <a:pt x="102" y="635"/>
                  <a:pt x="102" y="635"/>
                </a:cubicBezTo>
                <a:cubicBezTo>
                  <a:pt x="102" y="632"/>
                  <a:pt x="101" y="630"/>
                  <a:pt x="101" y="628"/>
                </a:cubicBezTo>
                <a:cubicBezTo>
                  <a:pt x="124" y="622"/>
                  <a:pt x="124" y="622"/>
                  <a:pt x="124" y="622"/>
                </a:cubicBezTo>
                <a:cubicBezTo>
                  <a:pt x="123" y="616"/>
                  <a:pt x="123" y="616"/>
                  <a:pt x="123" y="616"/>
                </a:cubicBezTo>
                <a:cubicBezTo>
                  <a:pt x="99" y="622"/>
                  <a:pt x="99" y="622"/>
                  <a:pt x="99" y="622"/>
                </a:cubicBezTo>
                <a:cubicBezTo>
                  <a:pt x="99" y="620"/>
                  <a:pt x="98" y="618"/>
                  <a:pt x="98" y="616"/>
                </a:cubicBezTo>
                <a:cubicBezTo>
                  <a:pt x="121" y="611"/>
                  <a:pt x="121" y="611"/>
                  <a:pt x="121" y="611"/>
                </a:cubicBezTo>
                <a:cubicBezTo>
                  <a:pt x="120" y="604"/>
                  <a:pt x="120" y="604"/>
                  <a:pt x="120" y="604"/>
                </a:cubicBezTo>
                <a:cubicBezTo>
                  <a:pt x="96" y="610"/>
                  <a:pt x="96" y="610"/>
                  <a:pt x="96" y="610"/>
                </a:cubicBezTo>
                <a:cubicBezTo>
                  <a:pt x="96" y="608"/>
                  <a:pt x="95" y="606"/>
                  <a:pt x="95" y="603"/>
                </a:cubicBezTo>
                <a:cubicBezTo>
                  <a:pt x="119" y="599"/>
                  <a:pt x="119" y="599"/>
                  <a:pt x="119" y="599"/>
                </a:cubicBezTo>
                <a:cubicBezTo>
                  <a:pt x="118" y="593"/>
                  <a:pt x="118" y="593"/>
                  <a:pt x="118" y="593"/>
                </a:cubicBezTo>
                <a:cubicBezTo>
                  <a:pt x="94" y="597"/>
                  <a:pt x="94" y="597"/>
                  <a:pt x="94" y="597"/>
                </a:cubicBezTo>
                <a:cubicBezTo>
                  <a:pt x="93" y="595"/>
                  <a:pt x="93" y="593"/>
                  <a:pt x="93" y="591"/>
                </a:cubicBezTo>
                <a:cubicBezTo>
                  <a:pt x="117" y="587"/>
                  <a:pt x="117" y="587"/>
                  <a:pt x="117" y="587"/>
                </a:cubicBezTo>
                <a:cubicBezTo>
                  <a:pt x="116" y="581"/>
                  <a:pt x="116" y="581"/>
                  <a:pt x="116" y="581"/>
                </a:cubicBezTo>
                <a:cubicBezTo>
                  <a:pt x="92" y="584"/>
                  <a:pt x="92" y="584"/>
                  <a:pt x="92" y="584"/>
                </a:cubicBezTo>
                <a:cubicBezTo>
                  <a:pt x="91" y="582"/>
                  <a:pt x="91" y="580"/>
                  <a:pt x="91" y="578"/>
                </a:cubicBezTo>
                <a:cubicBezTo>
                  <a:pt x="115" y="575"/>
                  <a:pt x="115" y="575"/>
                  <a:pt x="115" y="575"/>
                </a:cubicBezTo>
                <a:cubicBezTo>
                  <a:pt x="114" y="569"/>
                  <a:pt x="114" y="569"/>
                  <a:pt x="114" y="569"/>
                </a:cubicBezTo>
                <a:cubicBezTo>
                  <a:pt x="90" y="572"/>
                  <a:pt x="90" y="572"/>
                  <a:pt x="90" y="572"/>
                </a:cubicBezTo>
                <a:cubicBezTo>
                  <a:pt x="90" y="570"/>
                  <a:pt x="89" y="568"/>
                  <a:pt x="89" y="565"/>
                </a:cubicBezTo>
                <a:cubicBezTo>
                  <a:pt x="113" y="563"/>
                  <a:pt x="113" y="563"/>
                  <a:pt x="113" y="563"/>
                </a:cubicBezTo>
                <a:cubicBezTo>
                  <a:pt x="113" y="557"/>
                  <a:pt x="113" y="557"/>
                  <a:pt x="113" y="557"/>
                </a:cubicBezTo>
                <a:cubicBezTo>
                  <a:pt x="88" y="559"/>
                  <a:pt x="88" y="559"/>
                  <a:pt x="88" y="559"/>
                </a:cubicBezTo>
                <a:cubicBezTo>
                  <a:pt x="88" y="557"/>
                  <a:pt x="88" y="555"/>
                  <a:pt x="88" y="553"/>
                </a:cubicBezTo>
                <a:cubicBezTo>
                  <a:pt x="112" y="551"/>
                  <a:pt x="112" y="551"/>
                  <a:pt x="112" y="551"/>
                </a:cubicBezTo>
                <a:cubicBezTo>
                  <a:pt x="112" y="545"/>
                  <a:pt x="112" y="545"/>
                  <a:pt x="112" y="545"/>
                </a:cubicBezTo>
                <a:cubicBezTo>
                  <a:pt x="88" y="546"/>
                  <a:pt x="88" y="546"/>
                  <a:pt x="88" y="546"/>
                </a:cubicBezTo>
                <a:cubicBezTo>
                  <a:pt x="87" y="544"/>
                  <a:pt x="87" y="542"/>
                  <a:pt x="87" y="540"/>
                </a:cubicBezTo>
                <a:cubicBezTo>
                  <a:pt x="111" y="539"/>
                  <a:pt x="111" y="539"/>
                  <a:pt x="111" y="539"/>
                </a:cubicBezTo>
                <a:cubicBezTo>
                  <a:pt x="111" y="533"/>
                  <a:pt x="111" y="533"/>
                  <a:pt x="111" y="533"/>
                </a:cubicBezTo>
                <a:cubicBezTo>
                  <a:pt x="87" y="533"/>
                  <a:pt x="87" y="533"/>
                  <a:pt x="87" y="533"/>
                </a:cubicBezTo>
                <a:cubicBezTo>
                  <a:pt x="87" y="531"/>
                  <a:pt x="87" y="529"/>
                  <a:pt x="87" y="527"/>
                </a:cubicBezTo>
                <a:cubicBezTo>
                  <a:pt x="111" y="527"/>
                  <a:pt x="111" y="527"/>
                  <a:pt x="111" y="527"/>
                </a:cubicBezTo>
                <a:cubicBezTo>
                  <a:pt x="111" y="520"/>
                  <a:pt x="111" y="520"/>
                  <a:pt x="111" y="520"/>
                </a:cubicBezTo>
                <a:cubicBezTo>
                  <a:pt x="87" y="521"/>
                  <a:pt x="87" y="521"/>
                  <a:pt x="87" y="521"/>
                </a:cubicBezTo>
                <a:cubicBezTo>
                  <a:pt x="87" y="519"/>
                  <a:pt x="87" y="519"/>
                  <a:pt x="87" y="519"/>
                </a:cubicBezTo>
                <a:cubicBezTo>
                  <a:pt x="87" y="518"/>
                  <a:pt x="87" y="516"/>
                  <a:pt x="87" y="515"/>
                </a:cubicBezTo>
                <a:cubicBezTo>
                  <a:pt x="87" y="514"/>
                  <a:pt x="87" y="514"/>
                  <a:pt x="87" y="514"/>
                </a:cubicBezTo>
                <a:cubicBezTo>
                  <a:pt x="111" y="515"/>
                  <a:pt x="111" y="515"/>
                  <a:pt x="111" y="515"/>
                </a:cubicBezTo>
                <a:cubicBezTo>
                  <a:pt x="111" y="508"/>
                  <a:pt x="111" y="508"/>
                  <a:pt x="111" y="508"/>
                </a:cubicBezTo>
                <a:cubicBezTo>
                  <a:pt x="87" y="508"/>
                  <a:pt x="87" y="508"/>
                  <a:pt x="87" y="508"/>
                </a:cubicBezTo>
                <a:cubicBezTo>
                  <a:pt x="87" y="506"/>
                  <a:pt x="87" y="504"/>
                  <a:pt x="87" y="502"/>
                </a:cubicBezTo>
                <a:cubicBezTo>
                  <a:pt x="111" y="503"/>
                  <a:pt x="111" y="503"/>
                  <a:pt x="111" y="503"/>
                </a:cubicBezTo>
                <a:cubicBezTo>
                  <a:pt x="112" y="496"/>
                  <a:pt x="112" y="496"/>
                  <a:pt x="112" y="496"/>
                </a:cubicBezTo>
                <a:cubicBezTo>
                  <a:pt x="87" y="495"/>
                  <a:pt x="87" y="495"/>
                  <a:pt x="87" y="495"/>
                </a:cubicBezTo>
                <a:cubicBezTo>
                  <a:pt x="87" y="493"/>
                  <a:pt x="88" y="491"/>
                  <a:pt x="88" y="489"/>
                </a:cubicBezTo>
                <a:cubicBezTo>
                  <a:pt x="112" y="491"/>
                  <a:pt x="112" y="491"/>
                  <a:pt x="112" y="491"/>
                </a:cubicBezTo>
                <a:cubicBezTo>
                  <a:pt x="113" y="484"/>
                  <a:pt x="113" y="484"/>
                  <a:pt x="113" y="484"/>
                </a:cubicBezTo>
                <a:cubicBezTo>
                  <a:pt x="88" y="482"/>
                  <a:pt x="88" y="482"/>
                  <a:pt x="88" y="482"/>
                </a:cubicBezTo>
                <a:cubicBezTo>
                  <a:pt x="88" y="480"/>
                  <a:pt x="89" y="478"/>
                  <a:pt x="89" y="476"/>
                </a:cubicBezTo>
                <a:cubicBezTo>
                  <a:pt x="113" y="478"/>
                  <a:pt x="113" y="478"/>
                  <a:pt x="113" y="478"/>
                </a:cubicBezTo>
                <a:cubicBezTo>
                  <a:pt x="114" y="472"/>
                  <a:pt x="114" y="472"/>
                  <a:pt x="114" y="472"/>
                </a:cubicBezTo>
                <a:cubicBezTo>
                  <a:pt x="90" y="469"/>
                  <a:pt x="90" y="469"/>
                  <a:pt x="90" y="469"/>
                </a:cubicBezTo>
                <a:cubicBezTo>
                  <a:pt x="90" y="467"/>
                  <a:pt x="90" y="465"/>
                  <a:pt x="90" y="463"/>
                </a:cubicBezTo>
                <a:cubicBezTo>
                  <a:pt x="114" y="466"/>
                  <a:pt x="114" y="466"/>
                  <a:pt x="114" y="466"/>
                </a:cubicBezTo>
                <a:cubicBezTo>
                  <a:pt x="115" y="460"/>
                  <a:pt x="115" y="460"/>
                  <a:pt x="115" y="460"/>
                </a:cubicBezTo>
                <a:cubicBezTo>
                  <a:pt x="91" y="457"/>
                  <a:pt x="91" y="457"/>
                  <a:pt x="91" y="457"/>
                </a:cubicBezTo>
                <a:cubicBezTo>
                  <a:pt x="92" y="455"/>
                  <a:pt x="92" y="453"/>
                  <a:pt x="92" y="451"/>
                </a:cubicBezTo>
                <a:cubicBezTo>
                  <a:pt x="116" y="455"/>
                  <a:pt x="116" y="455"/>
                  <a:pt x="116" y="455"/>
                </a:cubicBezTo>
                <a:cubicBezTo>
                  <a:pt x="117" y="448"/>
                  <a:pt x="117" y="448"/>
                  <a:pt x="117" y="448"/>
                </a:cubicBezTo>
                <a:cubicBezTo>
                  <a:pt x="93" y="444"/>
                  <a:pt x="93" y="444"/>
                  <a:pt x="93" y="444"/>
                </a:cubicBezTo>
                <a:cubicBezTo>
                  <a:pt x="94" y="442"/>
                  <a:pt x="94" y="440"/>
                  <a:pt x="94" y="438"/>
                </a:cubicBezTo>
                <a:cubicBezTo>
                  <a:pt x="118" y="443"/>
                  <a:pt x="118" y="443"/>
                  <a:pt x="118" y="443"/>
                </a:cubicBezTo>
                <a:cubicBezTo>
                  <a:pt x="120" y="436"/>
                  <a:pt x="120" y="436"/>
                  <a:pt x="120" y="436"/>
                </a:cubicBezTo>
                <a:cubicBezTo>
                  <a:pt x="96" y="432"/>
                  <a:pt x="96" y="432"/>
                  <a:pt x="96" y="432"/>
                </a:cubicBezTo>
                <a:cubicBezTo>
                  <a:pt x="96" y="429"/>
                  <a:pt x="97" y="427"/>
                  <a:pt x="97" y="425"/>
                </a:cubicBezTo>
                <a:cubicBezTo>
                  <a:pt x="121" y="431"/>
                  <a:pt x="121" y="431"/>
                  <a:pt x="121" y="431"/>
                </a:cubicBezTo>
                <a:cubicBezTo>
                  <a:pt x="122" y="425"/>
                  <a:pt x="122" y="425"/>
                  <a:pt x="122" y="425"/>
                </a:cubicBezTo>
                <a:cubicBezTo>
                  <a:pt x="99" y="419"/>
                  <a:pt x="99" y="419"/>
                  <a:pt x="99" y="419"/>
                </a:cubicBezTo>
                <a:cubicBezTo>
                  <a:pt x="99" y="417"/>
                  <a:pt x="100" y="415"/>
                  <a:pt x="100" y="413"/>
                </a:cubicBezTo>
                <a:cubicBezTo>
                  <a:pt x="124" y="419"/>
                  <a:pt x="124" y="419"/>
                  <a:pt x="124" y="419"/>
                </a:cubicBezTo>
                <a:cubicBezTo>
                  <a:pt x="125" y="413"/>
                  <a:pt x="125" y="413"/>
                  <a:pt x="125" y="413"/>
                </a:cubicBezTo>
                <a:cubicBezTo>
                  <a:pt x="102" y="407"/>
                  <a:pt x="102" y="407"/>
                  <a:pt x="102" y="407"/>
                </a:cubicBezTo>
                <a:cubicBezTo>
                  <a:pt x="102" y="405"/>
                  <a:pt x="103" y="403"/>
                  <a:pt x="103" y="401"/>
                </a:cubicBezTo>
                <a:cubicBezTo>
                  <a:pt x="127" y="407"/>
                  <a:pt x="127" y="407"/>
                  <a:pt x="127" y="407"/>
                </a:cubicBezTo>
                <a:cubicBezTo>
                  <a:pt x="129" y="401"/>
                  <a:pt x="129" y="401"/>
                  <a:pt x="129" y="401"/>
                </a:cubicBezTo>
                <a:cubicBezTo>
                  <a:pt x="105" y="394"/>
                  <a:pt x="105" y="394"/>
                  <a:pt x="105" y="394"/>
                </a:cubicBezTo>
                <a:cubicBezTo>
                  <a:pt x="106" y="392"/>
                  <a:pt x="107" y="390"/>
                  <a:pt x="107" y="388"/>
                </a:cubicBezTo>
                <a:cubicBezTo>
                  <a:pt x="130" y="396"/>
                  <a:pt x="130" y="396"/>
                  <a:pt x="130" y="396"/>
                </a:cubicBezTo>
                <a:cubicBezTo>
                  <a:pt x="132" y="390"/>
                  <a:pt x="132" y="390"/>
                  <a:pt x="132" y="390"/>
                </a:cubicBezTo>
                <a:cubicBezTo>
                  <a:pt x="109" y="382"/>
                  <a:pt x="109" y="382"/>
                  <a:pt x="109" y="382"/>
                </a:cubicBezTo>
                <a:cubicBezTo>
                  <a:pt x="110" y="380"/>
                  <a:pt x="111" y="378"/>
                  <a:pt x="111" y="376"/>
                </a:cubicBezTo>
                <a:cubicBezTo>
                  <a:pt x="134" y="384"/>
                  <a:pt x="134" y="384"/>
                  <a:pt x="134" y="384"/>
                </a:cubicBezTo>
                <a:cubicBezTo>
                  <a:pt x="136" y="378"/>
                  <a:pt x="136" y="378"/>
                  <a:pt x="136" y="378"/>
                </a:cubicBezTo>
                <a:cubicBezTo>
                  <a:pt x="114" y="370"/>
                  <a:pt x="114" y="370"/>
                  <a:pt x="114" y="370"/>
                </a:cubicBezTo>
                <a:cubicBezTo>
                  <a:pt x="114" y="368"/>
                  <a:pt x="115" y="366"/>
                  <a:pt x="116" y="364"/>
                </a:cubicBezTo>
                <a:cubicBezTo>
                  <a:pt x="138" y="373"/>
                  <a:pt x="138" y="373"/>
                  <a:pt x="138" y="373"/>
                </a:cubicBezTo>
                <a:cubicBezTo>
                  <a:pt x="141" y="367"/>
                  <a:pt x="141" y="367"/>
                  <a:pt x="141" y="367"/>
                </a:cubicBezTo>
                <a:cubicBezTo>
                  <a:pt x="118" y="358"/>
                  <a:pt x="118" y="358"/>
                  <a:pt x="118" y="358"/>
                </a:cubicBezTo>
                <a:cubicBezTo>
                  <a:pt x="119" y="356"/>
                  <a:pt x="120" y="354"/>
                  <a:pt x="121" y="352"/>
                </a:cubicBezTo>
                <a:cubicBezTo>
                  <a:pt x="143" y="362"/>
                  <a:pt x="143" y="362"/>
                  <a:pt x="143" y="362"/>
                </a:cubicBezTo>
                <a:cubicBezTo>
                  <a:pt x="146" y="356"/>
                  <a:pt x="146" y="356"/>
                  <a:pt x="146" y="356"/>
                </a:cubicBezTo>
                <a:cubicBezTo>
                  <a:pt x="123" y="346"/>
                  <a:pt x="123" y="346"/>
                  <a:pt x="123" y="346"/>
                </a:cubicBezTo>
                <a:cubicBezTo>
                  <a:pt x="124" y="344"/>
                  <a:pt x="125" y="342"/>
                  <a:pt x="126" y="340"/>
                </a:cubicBezTo>
                <a:cubicBezTo>
                  <a:pt x="148" y="351"/>
                  <a:pt x="148" y="351"/>
                  <a:pt x="148" y="351"/>
                </a:cubicBezTo>
                <a:cubicBezTo>
                  <a:pt x="151" y="345"/>
                  <a:pt x="151" y="345"/>
                  <a:pt x="151" y="345"/>
                </a:cubicBezTo>
                <a:cubicBezTo>
                  <a:pt x="129" y="335"/>
                  <a:pt x="129" y="335"/>
                  <a:pt x="129" y="335"/>
                </a:cubicBezTo>
                <a:cubicBezTo>
                  <a:pt x="130" y="333"/>
                  <a:pt x="131" y="331"/>
                  <a:pt x="132" y="329"/>
                </a:cubicBezTo>
                <a:cubicBezTo>
                  <a:pt x="153" y="340"/>
                  <a:pt x="153" y="340"/>
                  <a:pt x="153" y="340"/>
                </a:cubicBezTo>
                <a:cubicBezTo>
                  <a:pt x="156" y="334"/>
                  <a:pt x="156" y="334"/>
                  <a:pt x="156" y="334"/>
                </a:cubicBezTo>
                <a:cubicBezTo>
                  <a:pt x="135" y="323"/>
                  <a:pt x="135" y="323"/>
                  <a:pt x="135" y="323"/>
                </a:cubicBezTo>
                <a:cubicBezTo>
                  <a:pt x="136" y="321"/>
                  <a:pt x="137" y="319"/>
                  <a:pt x="138" y="317"/>
                </a:cubicBezTo>
                <a:cubicBezTo>
                  <a:pt x="159" y="329"/>
                  <a:pt x="159" y="329"/>
                  <a:pt x="159" y="329"/>
                </a:cubicBezTo>
                <a:cubicBezTo>
                  <a:pt x="162" y="323"/>
                  <a:pt x="162" y="323"/>
                  <a:pt x="162" y="323"/>
                </a:cubicBezTo>
                <a:cubicBezTo>
                  <a:pt x="141" y="312"/>
                  <a:pt x="141" y="312"/>
                  <a:pt x="141" y="312"/>
                </a:cubicBezTo>
                <a:cubicBezTo>
                  <a:pt x="142" y="310"/>
                  <a:pt x="143" y="308"/>
                  <a:pt x="144" y="306"/>
                </a:cubicBezTo>
                <a:cubicBezTo>
                  <a:pt x="165" y="318"/>
                  <a:pt x="165" y="318"/>
                  <a:pt x="165" y="318"/>
                </a:cubicBezTo>
                <a:cubicBezTo>
                  <a:pt x="168" y="313"/>
                  <a:pt x="168" y="313"/>
                  <a:pt x="168" y="313"/>
                </a:cubicBezTo>
                <a:cubicBezTo>
                  <a:pt x="147" y="301"/>
                  <a:pt x="147" y="301"/>
                  <a:pt x="147" y="301"/>
                </a:cubicBezTo>
                <a:cubicBezTo>
                  <a:pt x="148" y="299"/>
                  <a:pt x="149" y="297"/>
                  <a:pt x="150" y="295"/>
                </a:cubicBezTo>
                <a:cubicBezTo>
                  <a:pt x="171" y="308"/>
                  <a:pt x="171" y="308"/>
                  <a:pt x="171" y="308"/>
                </a:cubicBezTo>
                <a:cubicBezTo>
                  <a:pt x="174" y="303"/>
                  <a:pt x="174" y="303"/>
                  <a:pt x="174" y="303"/>
                </a:cubicBezTo>
                <a:cubicBezTo>
                  <a:pt x="154" y="290"/>
                  <a:pt x="154" y="290"/>
                  <a:pt x="154" y="290"/>
                </a:cubicBezTo>
                <a:cubicBezTo>
                  <a:pt x="155" y="288"/>
                  <a:pt x="156" y="286"/>
                  <a:pt x="157" y="284"/>
                </a:cubicBezTo>
                <a:cubicBezTo>
                  <a:pt x="177" y="298"/>
                  <a:pt x="177" y="298"/>
                  <a:pt x="177" y="298"/>
                </a:cubicBezTo>
                <a:cubicBezTo>
                  <a:pt x="181" y="293"/>
                  <a:pt x="181" y="293"/>
                  <a:pt x="181" y="293"/>
                </a:cubicBezTo>
                <a:cubicBezTo>
                  <a:pt x="161" y="279"/>
                  <a:pt x="161" y="279"/>
                  <a:pt x="161" y="279"/>
                </a:cubicBezTo>
                <a:cubicBezTo>
                  <a:pt x="162" y="277"/>
                  <a:pt x="163" y="276"/>
                  <a:pt x="165" y="274"/>
                </a:cubicBezTo>
                <a:cubicBezTo>
                  <a:pt x="184" y="288"/>
                  <a:pt x="184" y="288"/>
                  <a:pt x="184" y="288"/>
                </a:cubicBezTo>
                <a:cubicBezTo>
                  <a:pt x="188" y="283"/>
                  <a:pt x="188" y="283"/>
                  <a:pt x="188" y="283"/>
                </a:cubicBezTo>
                <a:cubicBezTo>
                  <a:pt x="168" y="269"/>
                  <a:pt x="168" y="269"/>
                  <a:pt x="168" y="269"/>
                </a:cubicBezTo>
                <a:cubicBezTo>
                  <a:pt x="170" y="267"/>
                  <a:pt x="171" y="265"/>
                  <a:pt x="172" y="263"/>
                </a:cubicBezTo>
                <a:cubicBezTo>
                  <a:pt x="191" y="278"/>
                  <a:pt x="191" y="278"/>
                  <a:pt x="191" y="278"/>
                </a:cubicBezTo>
                <a:cubicBezTo>
                  <a:pt x="195" y="273"/>
                  <a:pt x="195" y="273"/>
                  <a:pt x="195" y="273"/>
                </a:cubicBezTo>
                <a:cubicBezTo>
                  <a:pt x="176" y="258"/>
                  <a:pt x="176" y="258"/>
                  <a:pt x="176" y="258"/>
                </a:cubicBezTo>
                <a:cubicBezTo>
                  <a:pt x="177" y="257"/>
                  <a:pt x="179" y="255"/>
                  <a:pt x="180" y="253"/>
                </a:cubicBezTo>
                <a:cubicBezTo>
                  <a:pt x="199" y="268"/>
                  <a:pt x="199" y="268"/>
                  <a:pt x="199" y="268"/>
                </a:cubicBezTo>
                <a:cubicBezTo>
                  <a:pt x="203" y="264"/>
                  <a:pt x="203" y="264"/>
                  <a:pt x="203" y="264"/>
                </a:cubicBezTo>
                <a:cubicBezTo>
                  <a:pt x="184" y="248"/>
                  <a:pt x="184" y="248"/>
                  <a:pt x="184" y="248"/>
                </a:cubicBezTo>
                <a:cubicBezTo>
                  <a:pt x="185" y="247"/>
                  <a:pt x="187" y="245"/>
                  <a:pt x="188" y="243"/>
                </a:cubicBezTo>
                <a:cubicBezTo>
                  <a:pt x="206" y="259"/>
                  <a:pt x="206" y="259"/>
                  <a:pt x="206" y="259"/>
                </a:cubicBezTo>
                <a:cubicBezTo>
                  <a:pt x="211" y="254"/>
                  <a:pt x="211" y="254"/>
                  <a:pt x="211" y="254"/>
                </a:cubicBezTo>
                <a:cubicBezTo>
                  <a:pt x="192" y="239"/>
                  <a:pt x="192" y="239"/>
                  <a:pt x="192" y="239"/>
                </a:cubicBezTo>
                <a:cubicBezTo>
                  <a:pt x="194" y="237"/>
                  <a:pt x="195" y="235"/>
                  <a:pt x="197" y="234"/>
                </a:cubicBezTo>
                <a:cubicBezTo>
                  <a:pt x="214" y="250"/>
                  <a:pt x="214" y="250"/>
                  <a:pt x="214" y="250"/>
                </a:cubicBezTo>
                <a:cubicBezTo>
                  <a:pt x="219" y="245"/>
                  <a:pt x="219" y="245"/>
                  <a:pt x="219" y="245"/>
                </a:cubicBezTo>
                <a:cubicBezTo>
                  <a:pt x="201" y="229"/>
                  <a:pt x="201" y="229"/>
                  <a:pt x="201" y="229"/>
                </a:cubicBezTo>
                <a:cubicBezTo>
                  <a:pt x="202" y="227"/>
                  <a:pt x="204" y="226"/>
                  <a:pt x="205" y="224"/>
                </a:cubicBezTo>
                <a:cubicBezTo>
                  <a:pt x="223" y="241"/>
                  <a:pt x="223" y="241"/>
                  <a:pt x="223" y="241"/>
                </a:cubicBezTo>
                <a:cubicBezTo>
                  <a:pt x="227" y="237"/>
                  <a:pt x="227" y="237"/>
                  <a:pt x="227" y="237"/>
                </a:cubicBezTo>
                <a:cubicBezTo>
                  <a:pt x="210" y="220"/>
                  <a:pt x="210" y="220"/>
                  <a:pt x="210" y="220"/>
                </a:cubicBezTo>
                <a:cubicBezTo>
                  <a:pt x="211" y="218"/>
                  <a:pt x="213" y="217"/>
                  <a:pt x="214" y="215"/>
                </a:cubicBezTo>
                <a:cubicBezTo>
                  <a:pt x="231" y="233"/>
                  <a:pt x="231" y="233"/>
                  <a:pt x="231" y="233"/>
                </a:cubicBezTo>
                <a:cubicBezTo>
                  <a:pt x="236" y="228"/>
                  <a:pt x="236" y="228"/>
                  <a:pt x="236" y="228"/>
                </a:cubicBezTo>
                <a:cubicBezTo>
                  <a:pt x="219" y="211"/>
                  <a:pt x="219" y="211"/>
                  <a:pt x="219" y="211"/>
                </a:cubicBezTo>
                <a:cubicBezTo>
                  <a:pt x="221" y="209"/>
                  <a:pt x="222" y="208"/>
                  <a:pt x="224" y="207"/>
                </a:cubicBezTo>
                <a:cubicBezTo>
                  <a:pt x="240" y="224"/>
                  <a:pt x="240" y="224"/>
                  <a:pt x="240" y="224"/>
                </a:cubicBezTo>
                <a:cubicBezTo>
                  <a:pt x="245" y="220"/>
                  <a:pt x="245" y="220"/>
                  <a:pt x="245" y="220"/>
                </a:cubicBezTo>
                <a:cubicBezTo>
                  <a:pt x="228" y="202"/>
                  <a:pt x="228" y="202"/>
                  <a:pt x="228" y="202"/>
                </a:cubicBezTo>
                <a:cubicBezTo>
                  <a:pt x="230" y="201"/>
                  <a:pt x="231" y="199"/>
                  <a:pt x="233" y="198"/>
                </a:cubicBezTo>
                <a:cubicBezTo>
                  <a:pt x="249" y="216"/>
                  <a:pt x="249" y="216"/>
                  <a:pt x="249" y="216"/>
                </a:cubicBezTo>
                <a:cubicBezTo>
                  <a:pt x="254" y="212"/>
                  <a:pt x="254" y="212"/>
                  <a:pt x="254" y="212"/>
                </a:cubicBezTo>
                <a:cubicBezTo>
                  <a:pt x="238" y="194"/>
                  <a:pt x="238" y="194"/>
                  <a:pt x="238" y="194"/>
                </a:cubicBezTo>
                <a:cubicBezTo>
                  <a:pt x="240" y="192"/>
                  <a:pt x="241" y="191"/>
                  <a:pt x="243" y="190"/>
                </a:cubicBezTo>
                <a:cubicBezTo>
                  <a:pt x="258" y="208"/>
                  <a:pt x="258" y="208"/>
                  <a:pt x="258" y="208"/>
                </a:cubicBezTo>
                <a:cubicBezTo>
                  <a:pt x="263" y="204"/>
                  <a:pt x="263" y="204"/>
                  <a:pt x="263" y="204"/>
                </a:cubicBezTo>
                <a:cubicBezTo>
                  <a:pt x="248" y="186"/>
                  <a:pt x="248" y="186"/>
                  <a:pt x="248" y="186"/>
                </a:cubicBezTo>
                <a:cubicBezTo>
                  <a:pt x="250" y="184"/>
                  <a:pt x="251" y="183"/>
                  <a:pt x="253" y="182"/>
                </a:cubicBezTo>
                <a:cubicBezTo>
                  <a:pt x="268" y="201"/>
                  <a:pt x="268" y="201"/>
                  <a:pt x="268" y="201"/>
                </a:cubicBezTo>
                <a:cubicBezTo>
                  <a:pt x="273" y="197"/>
                  <a:pt x="273" y="197"/>
                  <a:pt x="273" y="197"/>
                </a:cubicBezTo>
                <a:cubicBezTo>
                  <a:pt x="258" y="178"/>
                  <a:pt x="258" y="178"/>
                  <a:pt x="258" y="178"/>
                </a:cubicBezTo>
                <a:cubicBezTo>
                  <a:pt x="260" y="176"/>
                  <a:pt x="261" y="175"/>
                  <a:pt x="263" y="174"/>
                </a:cubicBezTo>
                <a:cubicBezTo>
                  <a:pt x="277" y="194"/>
                  <a:pt x="277" y="194"/>
                  <a:pt x="277" y="194"/>
                </a:cubicBezTo>
                <a:cubicBezTo>
                  <a:pt x="282" y="190"/>
                  <a:pt x="282" y="190"/>
                  <a:pt x="282" y="190"/>
                </a:cubicBezTo>
                <a:cubicBezTo>
                  <a:pt x="268" y="170"/>
                  <a:pt x="268" y="170"/>
                  <a:pt x="268" y="170"/>
                </a:cubicBezTo>
                <a:cubicBezTo>
                  <a:pt x="270" y="169"/>
                  <a:pt x="272" y="168"/>
                  <a:pt x="274" y="167"/>
                </a:cubicBezTo>
                <a:cubicBezTo>
                  <a:pt x="287" y="187"/>
                  <a:pt x="287" y="187"/>
                  <a:pt x="287" y="187"/>
                </a:cubicBezTo>
                <a:cubicBezTo>
                  <a:pt x="292" y="183"/>
                  <a:pt x="292" y="183"/>
                  <a:pt x="292" y="183"/>
                </a:cubicBezTo>
                <a:cubicBezTo>
                  <a:pt x="279" y="163"/>
                  <a:pt x="279" y="163"/>
                  <a:pt x="279" y="163"/>
                </a:cubicBezTo>
                <a:cubicBezTo>
                  <a:pt x="281" y="162"/>
                  <a:pt x="282" y="161"/>
                  <a:pt x="284" y="160"/>
                </a:cubicBezTo>
                <a:cubicBezTo>
                  <a:pt x="297" y="180"/>
                  <a:pt x="297" y="180"/>
                  <a:pt x="297" y="180"/>
                </a:cubicBezTo>
                <a:cubicBezTo>
                  <a:pt x="302" y="177"/>
                  <a:pt x="302" y="177"/>
                  <a:pt x="302" y="177"/>
                </a:cubicBezTo>
                <a:cubicBezTo>
                  <a:pt x="290" y="156"/>
                  <a:pt x="290" y="156"/>
                  <a:pt x="290" y="156"/>
                </a:cubicBezTo>
                <a:cubicBezTo>
                  <a:pt x="292" y="155"/>
                  <a:pt x="293" y="154"/>
                  <a:pt x="295" y="153"/>
                </a:cubicBezTo>
                <a:cubicBezTo>
                  <a:pt x="307" y="174"/>
                  <a:pt x="307" y="174"/>
                  <a:pt x="307" y="174"/>
                </a:cubicBezTo>
                <a:cubicBezTo>
                  <a:pt x="313" y="171"/>
                  <a:pt x="313" y="171"/>
                  <a:pt x="313" y="171"/>
                </a:cubicBezTo>
                <a:cubicBezTo>
                  <a:pt x="301" y="150"/>
                  <a:pt x="301" y="150"/>
                  <a:pt x="301" y="150"/>
                </a:cubicBezTo>
                <a:cubicBezTo>
                  <a:pt x="303" y="149"/>
                  <a:pt x="304" y="148"/>
                  <a:pt x="306" y="147"/>
                </a:cubicBezTo>
                <a:cubicBezTo>
                  <a:pt x="318" y="168"/>
                  <a:pt x="318" y="168"/>
                  <a:pt x="318" y="168"/>
                </a:cubicBezTo>
                <a:cubicBezTo>
                  <a:pt x="323" y="165"/>
                  <a:pt x="323" y="165"/>
                  <a:pt x="323" y="165"/>
                </a:cubicBezTo>
                <a:cubicBezTo>
                  <a:pt x="312" y="143"/>
                  <a:pt x="312" y="143"/>
                  <a:pt x="312" y="143"/>
                </a:cubicBezTo>
                <a:cubicBezTo>
                  <a:pt x="314" y="142"/>
                  <a:pt x="316" y="141"/>
                  <a:pt x="317" y="140"/>
                </a:cubicBezTo>
                <a:cubicBezTo>
                  <a:pt x="329" y="162"/>
                  <a:pt x="329" y="162"/>
                  <a:pt x="329" y="162"/>
                </a:cubicBezTo>
                <a:cubicBezTo>
                  <a:pt x="334" y="159"/>
                  <a:pt x="334" y="159"/>
                  <a:pt x="334" y="159"/>
                </a:cubicBezTo>
                <a:cubicBezTo>
                  <a:pt x="323" y="138"/>
                  <a:pt x="323" y="138"/>
                  <a:pt x="323" y="138"/>
                </a:cubicBezTo>
                <a:cubicBezTo>
                  <a:pt x="325" y="137"/>
                  <a:pt x="327" y="136"/>
                  <a:pt x="329" y="135"/>
                </a:cubicBezTo>
                <a:cubicBezTo>
                  <a:pt x="339" y="157"/>
                  <a:pt x="339" y="157"/>
                  <a:pt x="339" y="157"/>
                </a:cubicBezTo>
                <a:cubicBezTo>
                  <a:pt x="345" y="154"/>
                  <a:pt x="345" y="154"/>
                  <a:pt x="345" y="154"/>
                </a:cubicBezTo>
                <a:cubicBezTo>
                  <a:pt x="335" y="132"/>
                  <a:pt x="335" y="132"/>
                  <a:pt x="335" y="132"/>
                </a:cubicBezTo>
                <a:cubicBezTo>
                  <a:pt x="337" y="131"/>
                  <a:pt x="339" y="130"/>
                  <a:pt x="340" y="129"/>
                </a:cubicBezTo>
                <a:cubicBezTo>
                  <a:pt x="350" y="152"/>
                  <a:pt x="350" y="152"/>
                  <a:pt x="350" y="152"/>
                </a:cubicBezTo>
                <a:cubicBezTo>
                  <a:pt x="356" y="149"/>
                  <a:pt x="356" y="149"/>
                  <a:pt x="356" y="149"/>
                </a:cubicBezTo>
                <a:cubicBezTo>
                  <a:pt x="346" y="127"/>
                  <a:pt x="346" y="127"/>
                  <a:pt x="346" y="127"/>
                </a:cubicBezTo>
                <a:cubicBezTo>
                  <a:pt x="348" y="126"/>
                  <a:pt x="350" y="125"/>
                  <a:pt x="352" y="124"/>
                </a:cubicBezTo>
                <a:cubicBezTo>
                  <a:pt x="361" y="147"/>
                  <a:pt x="361" y="147"/>
                  <a:pt x="361" y="147"/>
                </a:cubicBezTo>
                <a:cubicBezTo>
                  <a:pt x="367" y="145"/>
                  <a:pt x="367" y="145"/>
                  <a:pt x="367" y="145"/>
                </a:cubicBezTo>
                <a:cubicBezTo>
                  <a:pt x="358" y="122"/>
                  <a:pt x="358" y="122"/>
                  <a:pt x="358" y="122"/>
                </a:cubicBezTo>
                <a:cubicBezTo>
                  <a:pt x="360" y="121"/>
                  <a:pt x="362" y="120"/>
                  <a:pt x="364" y="120"/>
                </a:cubicBezTo>
                <a:cubicBezTo>
                  <a:pt x="373" y="142"/>
                  <a:pt x="373" y="142"/>
                  <a:pt x="373" y="142"/>
                </a:cubicBezTo>
                <a:cubicBezTo>
                  <a:pt x="378" y="140"/>
                  <a:pt x="378" y="140"/>
                  <a:pt x="378" y="140"/>
                </a:cubicBezTo>
                <a:cubicBezTo>
                  <a:pt x="370" y="117"/>
                  <a:pt x="370" y="117"/>
                  <a:pt x="370" y="117"/>
                </a:cubicBezTo>
                <a:cubicBezTo>
                  <a:pt x="372" y="117"/>
                  <a:pt x="374" y="116"/>
                  <a:pt x="376" y="115"/>
                </a:cubicBezTo>
                <a:cubicBezTo>
                  <a:pt x="384" y="138"/>
                  <a:pt x="384" y="138"/>
                  <a:pt x="384" y="138"/>
                </a:cubicBezTo>
                <a:cubicBezTo>
                  <a:pt x="390" y="136"/>
                  <a:pt x="390" y="136"/>
                  <a:pt x="390" y="136"/>
                </a:cubicBezTo>
                <a:cubicBezTo>
                  <a:pt x="382" y="113"/>
                  <a:pt x="382" y="113"/>
                  <a:pt x="382" y="113"/>
                </a:cubicBezTo>
                <a:cubicBezTo>
                  <a:pt x="384" y="113"/>
                  <a:pt x="386" y="112"/>
                  <a:pt x="388" y="111"/>
                </a:cubicBezTo>
                <a:cubicBezTo>
                  <a:pt x="395" y="135"/>
                  <a:pt x="395" y="135"/>
                  <a:pt x="395" y="135"/>
                </a:cubicBezTo>
                <a:cubicBezTo>
                  <a:pt x="401" y="133"/>
                  <a:pt x="401" y="133"/>
                  <a:pt x="401" y="133"/>
                </a:cubicBezTo>
                <a:cubicBezTo>
                  <a:pt x="395" y="110"/>
                  <a:pt x="395" y="110"/>
                  <a:pt x="395" y="110"/>
                </a:cubicBezTo>
                <a:cubicBezTo>
                  <a:pt x="397" y="109"/>
                  <a:pt x="399" y="108"/>
                  <a:pt x="401" y="108"/>
                </a:cubicBezTo>
                <a:cubicBezTo>
                  <a:pt x="407" y="131"/>
                  <a:pt x="407" y="131"/>
                  <a:pt x="407" y="131"/>
                </a:cubicBezTo>
                <a:cubicBezTo>
                  <a:pt x="413" y="130"/>
                  <a:pt x="413" y="130"/>
                  <a:pt x="413" y="130"/>
                </a:cubicBezTo>
                <a:cubicBezTo>
                  <a:pt x="407" y="106"/>
                  <a:pt x="407" y="106"/>
                  <a:pt x="407" y="106"/>
                </a:cubicBezTo>
                <a:cubicBezTo>
                  <a:pt x="409" y="106"/>
                  <a:pt x="411" y="105"/>
                  <a:pt x="413" y="105"/>
                </a:cubicBezTo>
                <a:cubicBezTo>
                  <a:pt x="419" y="128"/>
                  <a:pt x="419" y="128"/>
                  <a:pt x="419" y="128"/>
                </a:cubicBezTo>
                <a:cubicBezTo>
                  <a:pt x="425" y="127"/>
                  <a:pt x="425" y="127"/>
                  <a:pt x="425" y="127"/>
                </a:cubicBezTo>
                <a:cubicBezTo>
                  <a:pt x="420" y="103"/>
                  <a:pt x="420" y="103"/>
                  <a:pt x="420" y="103"/>
                </a:cubicBezTo>
                <a:cubicBezTo>
                  <a:pt x="422" y="103"/>
                  <a:pt x="424" y="102"/>
                  <a:pt x="426" y="102"/>
                </a:cubicBezTo>
                <a:cubicBezTo>
                  <a:pt x="431" y="126"/>
                  <a:pt x="431" y="126"/>
                  <a:pt x="431" y="126"/>
                </a:cubicBezTo>
                <a:cubicBezTo>
                  <a:pt x="437" y="124"/>
                  <a:pt x="437" y="124"/>
                  <a:pt x="437" y="124"/>
                </a:cubicBezTo>
                <a:cubicBezTo>
                  <a:pt x="432" y="101"/>
                  <a:pt x="432" y="101"/>
                  <a:pt x="432" y="101"/>
                </a:cubicBezTo>
                <a:cubicBezTo>
                  <a:pt x="434" y="100"/>
                  <a:pt x="436" y="100"/>
                  <a:pt x="438" y="99"/>
                </a:cubicBezTo>
                <a:cubicBezTo>
                  <a:pt x="442" y="123"/>
                  <a:pt x="442" y="123"/>
                  <a:pt x="442" y="123"/>
                </a:cubicBezTo>
                <a:cubicBezTo>
                  <a:pt x="449" y="122"/>
                  <a:pt x="449" y="122"/>
                  <a:pt x="449" y="122"/>
                </a:cubicBezTo>
                <a:cubicBezTo>
                  <a:pt x="445" y="98"/>
                  <a:pt x="445" y="98"/>
                  <a:pt x="445" y="98"/>
                </a:cubicBezTo>
                <a:cubicBezTo>
                  <a:pt x="447" y="98"/>
                  <a:pt x="449" y="98"/>
                  <a:pt x="451" y="97"/>
                </a:cubicBezTo>
                <a:cubicBezTo>
                  <a:pt x="454" y="121"/>
                  <a:pt x="454" y="121"/>
                  <a:pt x="454" y="121"/>
                </a:cubicBezTo>
                <a:cubicBezTo>
                  <a:pt x="461" y="121"/>
                  <a:pt x="461" y="121"/>
                  <a:pt x="461" y="121"/>
                </a:cubicBezTo>
                <a:cubicBezTo>
                  <a:pt x="457" y="97"/>
                  <a:pt x="457" y="97"/>
                  <a:pt x="457" y="97"/>
                </a:cubicBezTo>
                <a:cubicBezTo>
                  <a:pt x="459" y="96"/>
                  <a:pt x="462" y="96"/>
                  <a:pt x="464" y="96"/>
                </a:cubicBezTo>
                <a:cubicBezTo>
                  <a:pt x="466" y="120"/>
                  <a:pt x="466" y="120"/>
                  <a:pt x="466" y="120"/>
                </a:cubicBezTo>
                <a:cubicBezTo>
                  <a:pt x="473" y="119"/>
                  <a:pt x="473" y="119"/>
                  <a:pt x="473" y="119"/>
                </a:cubicBezTo>
                <a:cubicBezTo>
                  <a:pt x="470" y="95"/>
                  <a:pt x="470" y="95"/>
                  <a:pt x="470" y="95"/>
                </a:cubicBezTo>
                <a:cubicBezTo>
                  <a:pt x="472" y="95"/>
                  <a:pt x="474" y="95"/>
                  <a:pt x="476" y="94"/>
                </a:cubicBezTo>
                <a:cubicBezTo>
                  <a:pt x="478" y="119"/>
                  <a:pt x="478" y="119"/>
                  <a:pt x="478" y="119"/>
                </a:cubicBezTo>
                <a:cubicBezTo>
                  <a:pt x="485" y="118"/>
                  <a:pt x="485" y="118"/>
                  <a:pt x="485" y="118"/>
                </a:cubicBezTo>
                <a:cubicBezTo>
                  <a:pt x="483" y="94"/>
                  <a:pt x="483" y="94"/>
                  <a:pt x="483" y="94"/>
                </a:cubicBezTo>
                <a:cubicBezTo>
                  <a:pt x="485" y="94"/>
                  <a:pt x="487" y="94"/>
                  <a:pt x="489" y="94"/>
                </a:cubicBezTo>
                <a:cubicBezTo>
                  <a:pt x="490" y="118"/>
                  <a:pt x="490" y="118"/>
                  <a:pt x="490" y="118"/>
                </a:cubicBezTo>
                <a:cubicBezTo>
                  <a:pt x="497" y="118"/>
                  <a:pt x="497" y="118"/>
                  <a:pt x="497" y="118"/>
                </a:cubicBezTo>
                <a:cubicBezTo>
                  <a:pt x="496" y="93"/>
                  <a:pt x="496" y="93"/>
                  <a:pt x="496" y="93"/>
                </a:cubicBezTo>
                <a:cubicBezTo>
                  <a:pt x="498" y="93"/>
                  <a:pt x="500" y="93"/>
                  <a:pt x="502" y="93"/>
                </a:cubicBezTo>
                <a:cubicBezTo>
                  <a:pt x="502" y="117"/>
                  <a:pt x="502" y="117"/>
                  <a:pt x="502" y="117"/>
                </a:cubicBezTo>
                <a:cubicBezTo>
                  <a:pt x="509" y="117"/>
                  <a:pt x="509" y="117"/>
                  <a:pt x="509" y="117"/>
                </a:cubicBezTo>
                <a:cubicBezTo>
                  <a:pt x="508" y="93"/>
                  <a:pt x="508" y="93"/>
                  <a:pt x="508" y="93"/>
                </a:cubicBezTo>
                <a:cubicBezTo>
                  <a:pt x="509" y="93"/>
                  <a:pt x="509" y="93"/>
                  <a:pt x="509" y="93"/>
                </a:cubicBezTo>
                <a:cubicBezTo>
                  <a:pt x="510" y="93"/>
                  <a:pt x="512" y="93"/>
                  <a:pt x="513" y="93"/>
                </a:cubicBezTo>
                <a:cubicBezTo>
                  <a:pt x="515" y="93"/>
                  <a:pt x="515" y="93"/>
                  <a:pt x="515" y="93"/>
                </a:cubicBezTo>
                <a:cubicBezTo>
                  <a:pt x="515" y="117"/>
                  <a:pt x="515" y="117"/>
                  <a:pt x="515" y="117"/>
                </a:cubicBezTo>
                <a:cubicBezTo>
                  <a:pt x="521" y="117"/>
                  <a:pt x="521" y="117"/>
                  <a:pt x="521" y="117"/>
                </a:cubicBezTo>
                <a:cubicBezTo>
                  <a:pt x="521" y="93"/>
                  <a:pt x="521" y="93"/>
                  <a:pt x="521" y="93"/>
                </a:cubicBezTo>
                <a:cubicBezTo>
                  <a:pt x="523" y="93"/>
                  <a:pt x="525" y="93"/>
                  <a:pt x="528" y="93"/>
                </a:cubicBezTo>
                <a:cubicBezTo>
                  <a:pt x="527" y="117"/>
                  <a:pt x="527" y="117"/>
                  <a:pt x="527" y="117"/>
                </a:cubicBezTo>
                <a:cubicBezTo>
                  <a:pt x="533" y="118"/>
                  <a:pt x="533" y="118"/>
                  <a:pt x="533" y="118"/>
                </a:cubicBezTo>
                <a:cubicBezTo>
                  <a:pt x="534" y="93"/>
                  <a:pt x="534" y="93"/>
                  <a:pt x="534" y="93"/>
                </a:cubicBezTo>
                <a:cubicBezTo>
                  <a:pt x="536" y="93"/>
                  <a:pt x="538" y="94"/>
                  <a:pt x="540" y="94"/>
                </a:cubicBezTo>
                <a:cubicBezTo>
                  <a:pt x="539" y="118"/>
                  <a:pt x="539" y="118"/>
                  <a:pt x="539" y="118"/>
                </a:cubicBezTo>
                <a:cubicBezTo>
                  <a:pt x="545" y="118"/>
                  <a:pt x="545" y="118"/>
                  <a:pt x="545" y="118"/>
                </a:cubicBezTo>
                <a:cubicBezTo>
                  <a:pt x="547" y="94"/>
                  <a:pt x="547" y="94"/>
                  <a:pt x="547" y="94"/>
                </a:cubicBezTo>
                <a:cubicBezTo>
                  <a:pt x="549" y="94"/>
                  <a:pt x="551" y="95"/>
                  <a:pt x="553" y="95"/>
                </a:cubicBezTo>
                <a:cubicBezTo>
                  <a:pt x="551" y="119"/>
                  <a:pt x="551" y="119"/>
                  <a:pt x="551" y="119"/>
                </a:cubicBezTo>
                <a:cubicBezTo>
                  <a:pt x="557" y="120"/>
                  <a:pt x="557" y="120"/>
                  <a:pt x="557" y="120"/>
                </a:cubicBezTo>
                <a:cubicBezTo>
                  <a:pt x="560" y="95"/>
                  <a:pt x="560" y="95"/>
                  <a:pt x="560" y="95"/>
                </a:cubicBezTo>
                <a:cubicBezTo>
                  <a:pt x="562" y="96"/>
                  <a:pt x="564" y="96"/>
                  <a:pt x="566" y="96"/>
                </a:cubicBezTo>
                <a:cubicBezTo>
                  <a:pt x="563" y="120"/>
                  <a:pt x="563" y="120"/>
                  <a:pt x="563" y="120"/>
                </a:cubicBezTo>
                <a:cubicBezTo>
                  <a:pt x="569" y="121"/>
                  <a:pt x="569" y="121"/>
                  <a:pt x="569" y="121"/>
                </a:cubicBezTo>
                <a:cubicBezTo>
                  <a:pt x="572" y="97"/>
                  <a:pt x="572" y="97"/>
                  <a:pt x="572" y="97"/>
                </a:cubicBezTo>
                <a:cubicBezTo>
                  <a:pt x="574" y="97"/>
                  <a:pt x="576" y="98"/>
                  <a:pt x="579" y="98"/>
                </a:cubicBezTo>
                <a:cubicBezTo>
                  <a:pt x="575" y="122"/>
                  <a:pt x="575" y="122"/>
                  <a:pt x="575" y="122"/>
                </a:cubicBezTo>
                <a:cubicBezTo>
                  <a:pt x="581" y="123"/>
                  <a:pt x="581" y="123"/>
                  <a:pt x="581" y="123"/>
                </a:cubicBezTo>
                <a:cubicBezTo>
                  <a:pt x="585" y="99"/>
                  <a:pt x="585" y="99"/>
                  <a:pt x="585" y="99"/>
                </a:cubicBezTo>
                <a:cubicBezTo>
                  <a:pt x="587" y="99"/>
                  <a:pt x="589" y="100"/>
                  <a:pt x="591" y="100"/>
                </a:cubicBezTo>
                <a:cubicBezTo>
                  <a:pt x="587" y="124"/>
                  <a:pt x="587" y="124"/>
                  <a:pt x="587" y="124"/>
                </a:cubicBezTo>
                <a:cubicBezTo>
                  <a:pt x="593" y="125"/>
                  <a:pt x="593" y="125"/>
                  <a:pt x="593" y="125"/>
                </a:cubicBezTo>
                <a:cubicBezTo>
                  <a:pt x="598" y="101"/>
                  <a:pt x="598" y="101"/>
                  <a:pt x="598" y="101"/>
                </a:cubicBezTo>
                <a:cubicBezTo>
                  <a:pt x="600" y="102"/>
                  <a:pt x="602" y="102"/>
                  <a:pt x="604" y="103"/>
                </a:cubicBezTo>
                <a:cubicBezTo>
                  <a:pt x="599" y="126"/>
                  <a:pt x="599" y="126"/>
                  <a:pt x="599" y="126"/>
                </a:cubicBezTo>
                <a:cubicBezTo>
                  <a:pt x="605" y="128"/>
                  <a:pt x="605" y="128"/>
                  <a:pt x="605" y="128"/>
                </a:cubicBezTo>
                <a:cubicBezTo>
                  <a:pt x="610" y="104"/>
                  <a:pt x="610" y="104"/>
                  <a:pt x="610" y="104"/>
                </a:cubicBezTo>
                <a:cubicBezTo>
                  <a:pt x="612" y="104"/>
                  <a:pt x="614" y="105"/>
                  <a:pt x="616" y="105"/>
                </a:cubicBezTo>
                <a:cubicBezTo>
                  <a:pt x="610" y="129"/>
                  <a:pt x="610" y="129"/>
                  <a:pt x="610" y="129"/>
                </a:cubicBezTo>
                <a:cubicBezTo>
                  <a:pt x="616" y="131"/>
                  <a:pt x="616" y="131"/>
                  <a:pt x="616" y="131"/>
                </a:cubicBezTo>
                <a:cubicBezTo>
                  <a:pt x="623" y="107"/>
                  <a:pt x="623" y="107"/>
                  <a:pt x="623" y="107"/>
                </a:cubicBezTo>
                <a:cubicBezTo>
                  <a:pt x="625" y="108"/>
                  <a:pt x="627" y="108"/>
                  <a:pt x="629" y="109"/>
                </a:cubicBezTo>
                <a:cubicBezTo>
                  <a:pt x="622" y="132"/>
                  <a:pt x="622" y="132"/>
                  <a:pt x="622" y="132"/>
                </a:cubicBezTo>
                <a:cubicBezTo>
                  <a:pt x="628" y="134"/>
                  <a:pt x="628" y="134"/>
                  <a:pt x="628" y="134"/>
                </a:cubicBezTo>
                <a:cubicBezTo>
                  <a:pt x="635" y="111"/>
                  <a:pt x="635" y="111"/>
                  <a:pt x="635" y="111"/>
                </a:cubicBezTo>
                <a:cubicBezTo>
                  <a:pt x="637" y="111"/>
                  <a:pt x="639" y="112"/>
                  <a:pt x="641" y="112"/>
                </a:cubicBezTo>
                <a:cubicBezTo>
                  <a:pt x="634" y="136"/>
                  <a:pt x="634" y="136"/>
                  <a:pt x="634" y="136"/>
                </a:cubicBezTo>
                <a:cubicBezTo>
                  <a:pt x="640" y="138"/>
                  <a:pt x="640" y="138"/>
                  <a:pt x="640" y="138"/>
                </a:cubicBezTo>
                <a:cubicBezTo>
                  <a:pt x="647" y="114"/>
                  <a:pt x="647" y="114"/>
                  <a:pt x="647" y="114"/>
                </a:cubicBezTo>
                <a:cubicBezTo>
                  <a:pt x="649" y="115"/>
                  <a:pt x="651" y="116"/>
                  <a:pt x="653" y="116"/>
                </a:cubicBezTo>
                <a:cubicBezTo>
                  <a:pt x="645" y="139"/>
                  <a:pt x="645" y="139"/>
                  <a:pt x="645" y="139"/>
                </a:cubicBezTo>
                <a:cubicBezTo>
                  <a:pt x="651" y="141"/>
                  <a:pt x="651" y="141"/>
                  <a:pt x="651" y="141"/>
                </a:cubicBezTo>
                <a:cubicBezTo>
                  <a:pt x="659" y="119"/>
                  <a:pt x="659" y="119"/>
                  <a:pt x="659" y="119"/>
                </a:cubicBezTo>
                <a:cubicBezTo>
                  <a:pt x="661" y="119"/>
                  <a:pt x="663" y="120"/>
                  <a:pt x="665" y="121"/>
                </a:cubicBezTo>
                <a:cubicBezTo>
                  <a:pt x="656" y="144"/>
                  <a:pt x="656" y="144"/>
                  <a:pt x="656" y="144"/>
                </a:cubicBezTo>
                <a:cubicBezTo>
                  <a:pt x="662" y="146"/>
                  <a:pt x="662" y="146"/>
                  <a:pt x="662" y="146"/>
                </a:cubicBezTo>
                <a:cubicBezTo>
                  <a:pt x="671" y="123"/>
                  <a:pt x="671" y="123"/>
                  <a:pt x="671" y="123"/>
                </a:cubicBezTo>
                <a:cubicBezTo>
                  <a:pt x="673" y="124"/>
                  <a:pt x="675" y="125"/>
                  <a:pt x="677" y="126"/>
                </a:cubicBezTo>
                <a:cubicBezTo>
                  <a:pt x="668" y="148"/>
                  <a:pt x="668" y="148"/>
                  <a:pt x="668" y="148"/>
                </a:cubicBezTo>
                <a:cubicBezTo>
                  <a:pt x="674" y="150"/>
                  <a:pt x="674" y="150"/>
                  <a:pt x="674" y="150"/>
                </a:cubicBezTo>
                <a:cubicBezTo>
                  <a:pt x="683" y="128"/>
                  <a:pt x="683" y="128"/>
                  <a:pt x="683" y="128"/>
                </a:cubicBezTo>
                <a:cubicBezTo>
                  <a:pt x="685" y="129"/>
                  <a:pt x="687" y="130"/>
                  <a:pt x="689" y="131"/>
                </a:cubicBezTo>
                <a:cubicBezTo>
                  <a:pt x="679" y="153"/>
                  <a:pt x="679" y="153"/>
                  <a:pt x="679" y="153"/>
                </a:cubicBezTo>
                <a:cubicBezTo>
                  <a:pt x="685" y="156"/>
                  <a:pt x="685" y="156"/>
                  <a:pt x="685" y="156"/>
                </a:cubicBezTo>
                <a:cubicBezTo>
                  <a:pt x="695" y="134"/>
                  <a:pt x="695" y="134"/>
                  <a:pt x="695" y="134"/>
                </a:cubicBezTo>
                <a:cubicBezTo>
                  <a:pt x="697" y="134"/>
                  <a:pt x="699" y="135"/>
                  <a:pt x="701" y="136"/>
                </a:cubicBezTo>
                <a:cubicBezTo>
                  <a:pt x="690" y="158"/>
                  <a:pt x="690" y="158"/>
                  <a:pt x="690" y="158"/>
                </a:cubicBezTo>
                <a:cubicBezTo>
                  <a:pt x="695" y="161"/>
                  <a:pt x="695" y="161"/>
                  <a:pt x="695" y="161"/>
                </a:cubicBezTo>
                <a:cubicBezTo>
                  <a:pt x="706" y="139"/>
                  <a:pt x="706" y="139"/>
                  <a:pt x="706" y="139"/>
                </a:cubicBezTo>
                <a:cubicBezTo>
                  <a:pt x="708" y="140"/>
                  <a:pt x="710" y="141"/>
                  <a:pt x="712" y="142"/>
                </a:cubicBezTo>
                <a:cubicBezTo>
                  <a:pt x="701" y="164"/>
                  <a:pt x="701" y="164"/>
                  <a:pt x="701" y="164"/>
                </a:cubicBezTo>
                <a:cubicBezTo>
                  <a:pt x="706" y="167"/>
                  <a:pt x="706" y="167"/>
                  <a:pt x="706" y="167"/>
                </a:cubicBezTo>
                <a:cubicBezTo>
                  <a:pt x="718" y="145"/>
                  <a:pt x="718" y="145"/>
                  <a:pt x="718" y="145"/>
                </a:cubicBezTo>
                <a:cubicBezTo>
                  <a:pt x="720" y="146"/>
                  <a:pt x="721" y="147"/>
                  <a:pt x="723" y="148"/>
                </a:cubicBezTo>
                <a:cubicBezTo>
                  <a:pt x="711" y="169"/>
                  <a:pt x="711" y="169"/>
                  <a:pt x="711" y="169"/>
                </a:cubicBezTo>
                <a:cubicBezTo>
                  <a:pt x="717" y="172"/>
                  <a:pt x="717" y="172"/>
                  <a:pt x="717" y="172"/>
                </a:cubicBezTo>
                <a:cubicBezTo>
                  <a:pt x="729" y="152"/>
                  <a:pt x="729" y="152"/>
                  <a:pt x="729" y="152"/>
                </a:cubicBezTo>
                <a:cubicBezTo>
                  <a:pt x="731" y="153"/>
                  <a:pt x="733" y="154"/>
                  <a:pt x="734" y="155"/>
                </a:cubicBezTo>
                <a:cubicBezTo>
                  <a:pt x="722" y="175"/>
                  <a:pt x="722" y="175"/>
                  <a:pt x="722" y="175"/>
                </a:cubicBezTo>
                <a:cubicBezTo>
                  <a:pt x="727" y="179"/>
                  <a:pt x="727" y="179"/>
                  <a:pt x="727" y="179"/>
                </a:cubicBezTo>
                <a:cubicBezTo>
                  <a:pt x="740" y="158"/>
                  <a:pt x="740" y="158"/>
                  <a:pt x="740" y="158"/>
                </a:cubicBezTo>
                <a:cubicBezTo>
                  <a:pt x="742" y="159"/>
                  <a:pt x="743" y="161"/>
                  <a:pt x="745" y="162"/>
                </a:cubicBezTo>
                <a:cubicBezTo>
                  <a:pt x="732" y="182"/>
                  <a:pt x="732" y="182"/>
                  <a:pt x="732" y="182"/>
                </a:cubicBezTo>
                <a:cubicBezTo>
                  <a:pt x="737" y="185"/>
                  <a:pt x="737" y="185"/>
                  <a:pt x="737" y="185"/>
                </a:cubicBezTo>
                <a:cubicBezTo>
                  <a:pt x="751" y="165"/>
                  <a:pt x="751" y="165"/>
                  <a:pt x="751" y="165"/>
                </a:cubicBezTo>
                <a:cubicBezTo>
                  <a:pt x="752" y="166"/>
                  <a:pt x="754" y="168"/>
                  <a:pt x="756" y="169"/>
                </a:cubicBezTo>
                <a:cubicBezTo>
                  <a:pt x="742" y="189"/>
                  <a:pt x="742" y="189"/>
                  <a:pt x="742" y="189"/>
                </a:cubicBezTo>
                <a:cubicBezTo>
                  <a:pt x="747" y="192"/>
                  <a:pt x="747" y="192"/>
                  <a:pt x="747" y="192"/>
                </a:cubicBezTo>
                <a:cubicBezTo>
                  <a:pt x="761" y="173"/>
                  <a:pt x="761" y="173"/>
                  <a:pt x="761" y="173"/>
                </a:cubicBezTo>
                <a:cubicBezTo>
                  <a:pt x="763" y="174"/>
                  <a:pt x="765" y="175"/>
                  <a:pt x="766" y="176"/>
                </a:cubicBezTo>
                <a:cubicBezTo>
                  <a:pt x="752" y="196"/>
                  <a:pt x="752" y="196"/>
                  <a:pt x="752" y="196"/>
                </a:cubicBezTo>
                <a:cubicBezTo>
                  <a:pt x="757" y="199"/>
                  <a:pt x="757" y="199"/>
                  <a:pt x="757" y="199"/>
                </a:cubicBezTo>
                <a:cubicBezTo>
                  <a:pt x="771" y="180"/>
                  <a:pt x="771" y="180"/>
                  <a:pt x="771" y="180"/>
                </a:cubicBezTo>
                <a:cubicBezTo>
                  <a:pt x="773" y="182"/>
                  <a:pt x="775" y="183"/>
                  <a:pt x="776" y="184"/>
                </a:cubicBezTo>
                <a:cubicBezTo>
                  <a:pt x="761" y="203"/>
                  <a:pt x="761" y="203"/>
                  <a:pt x="761" y="203"/>
                </a:cubicBezTo>
                <a:cubicBezTo>
                  <a:pt x="766" y="207"/>
                  <a:pt x="766" y="207"/>
                  <a:pt x="766" y="207"/>
                </a:cubicBezTo>
                <a:cubicBezTo>
                  <a:pt x="782" y="188"/>
                  <a:pt x="782" y="188"/>
                  <a:pt x="782" y="188"/>
                </a:cubicBezTo>
                <a:cubicBezTo>
                  <a:pt x="783" y="189"/>
                  <a:pt x="785" y="191"/>
                  <a:pt x="786" y="192"/>
                </a:cubicBezTo>
                <a:cubicBezTo>
                  <a:pt x="771" y="211"/>
                  <a:pt x="771" y="211"/>
                  <a:pt x="771" y="211"/>
                </a:cubicBezTo>
                <a:cubicBezTo>
                  <a:pt x="776" y="215"/>
                  <a:pt x="776" y="215"/>
                  <a:pt x="776" y="215"/>
                </a:cubicBezTo>
                <a:cubicBezTo>
                  <a:pt x="791" y="196"/>
                  <a:pt x="791" y="196"/>
                  <a:pt x="791" y="196"/>
                </a:cubicBezTo>
                <a:cubicBezTo>
                  <a:pt x="793" y="198"/>
                  <a:pt x="795" y="199"/>
                  <a:pt x="796" y="201"/>
                </a:cubicBezTo>
                <a:cubicBezTo>
                  <a:pt x="780" y="219"/>
                  <a:pt x="780" y="219"/>
                  <a:pt x="780" y="219"/>
                </a:cubicBezTo>
                <a:cubicBezTo>
                  <a:pt x="785" y="223"/>
                  <a:pt x="785" y="223"/>
                  <a:pt x="785" y="223"/>
                </a:cubicBezTo>
                <a:cubicBezTo>
                  <a:pt x="801" y="205"/>
                  <a:pt x="801" y="205"/>
                  <a:pt x="801" y="205"/>
                </a:cubicBezTo>
                <a:cubicBezTo>
                  <a:pt x="802" y="206"/>
                  <a:pt x="804" y="208"/>
                  <a:pt x="806" y="209"/>
                </a:cubicBezTo>
                <a:cubicBezTo>
                  <a:pt x="789" y="227"/>
                  <a:pt x="789" y="227"/>
                  <a:pt x="789" y="227"/>
                </a:cubicBezTo>
                <a:cubicBezTo>
                  <a:pt x="793" y="231"/>
                  <a:pt x="793" y="231"/>
                  <a:pt x="793" y="231"/>
                </a:cubicBezTo>
                <a:cubicBezTo>
                  <a:pt x="810" y="214"/>
                  <a:pt x="810" y="214"/>
                  <a:pt x="810" y="214"/>
                </a:cubicBezTo>
                <a:cubicBezTo>
                  <a:pt x="812" y="215"/>
                  <a:pt x="813" y="217"/>
                  <a:pt x="815" y="218"/>
                </a:cubicBezTo>
                <a:cubicBezTo>
                  <a:pt x="798" y="235"/>
                  <a:pt x="798" y="235"/>
                  <a:pt x="798" y="235"/>
                </a:cubicBezTo>
                <a:cubicBezTo>
                  <a:pt x="802" y="240"/>
                  <a:pt x="802" y="240"/>
                  <a:pt x="802" y="240"/>
                </a:cubicBezTo>
                <a:cubicBezTo>
                  <a:pt x="819" y="223"/>
                  <a:pt x="819" y="223"/>
                  <a:pt x="819" y="223"/>
                </a:cubicBezTo>
                <a:cubicBezTo>
                  <a:pt x="821" y="224"/>
                  <a:pt x="822" y="226"/>
                  <a:pt x="824" y="227"/>
                </a:cubicBezTo>
                <a:cubicBezTo>
                  <a:pt x="806" y="244"/>
                  <a:pt x="806" y="244"/>
                  <a:pt x="806" y="244"/>
                </a:cubicBezTo>
                <a:cubicBezTo>
                  <a:pt x="810" y="248"/>
                  <a:pt x="810" y="248"/>
                  <a:pt x="810" y="248"/>
                </a:cubicBezTo>
                <a:cubicBezTo>
                  <a:pt x="828" y="232"/>
                  <a:pt x="828" y="232"/>
                  <a:pt x="828" y="232"/>
                </a:cubicBezTo>
                <a:cubicBezTo>
                  <a:pt x="829" y="234"/>
                  <a:pt x="831" y="235"/>
                  <a:pt x="832" y="237"/>
                </a:cubicBezTo>
                <a:cubicBezTo>
                  <a:pt x="814" y="253"/>
                  <a:pt x="814" y="253"/>
                  <a:pt x="814" y="253"/>
                </a:cubicBezTo>
                <a:cubicBezTo>
                  <a:pt x="818" y="257"/>
                  <a:pt x="818" y="257"/>
                  <a:pt x="818" y="257"/>
                </a:cubicBezTo>
                <a:cubicBezTo>
                  <a:pt x="837" y="242"/>
                  <a:pt x="837" y="242"/>
                  <a:pt x="837" y="242"/>
                </a:cubicBezTo>
                <a:cubicBezTo>
                  <a:pt x="838" y="243"/>
                  <a:pt x="839" y="245"/>
                  <a:pt x="841" y="246"/>
                </a:cubicBezTo>
                <a:cubicBezTo>
                  <a:pt x="822" y="262"/>
                  <a:pt x="822" y="262"/>
                  <a:pt x="822" y="262"/>
                </a:cubicBezTo>
                <a:cubicBezTo>
                  <a:pt x="826" y="267"/>
                  <a:pt x="826" y="267"/>
                  <a:pt x="826" y="267"/>
                </a:cubicBezTo>
                <a:cubicBezTo>
                  <a:pt x="845" y="252"/>
                  <a:pt x="845" y="252"/>
                  <a:pt x="845" y="252"/>
                </a:cubicBezTo>
                <a:cubicBezTo>
                  <a:pt x="846" y="253"/>
                  <a:pt x="847" y="255"/>
                  <a:pt x="849" y="256"/>
                </a:cubicBezTo>
                <a:cubicBezTo>
                  <a:pt x="830" y="271"/>
                  <a:pt x="830" y="271"/>
                  <a:pt x="830" y="271"/>
                </a:cubicBezTo>
                <a:cubicBezTo>
                  <a:pt x="833" y="276"/>
                  <a:pt x="833" y="276"/>
                  <a:pt x="833" y="276"/>
                </a:cubicBezTo>
                <a:cubicBezTo>
                  <a:pt x="853" y="262"/>
                  <a:pt x="853" y="262"/>
                  <a:pt x="853" y="262"/>
                </a:cubicBezTo>
                <a:cubicBezTo>
                  <a:pt x="854" y="263"/>
                  <a:pt x="855" y="265"/>
                  <a:pt x="856" y="267"/>
                </a:cubicBezTo>
                <a:cubicBezTo>
                  <a:pt x="837" y="281"/>
                  <a:pt x="837" y="281"/>
                  <a:pt x="837" y="281"/>
                </a:cubicBezTo>
                <a:cubicBezTo>
                  <a:pt x="841" y="286"/>
                  <a:pt x="841" y="286"/>
                  <a:pt x="841" y="286"/>
                </a:cubicBezTo>
                <a:cubicBezTo>
                  <a:pt x="860" y="272"/>
                  <a:pt x="860" y="272"/>
                  <a:pt x="860" y="272"/>
                </a:cubicBezTo>
                <a:cubicBezTo>
                  <a:pt x="861" y="274"/>
                  <a:pt x="863" y="275"/>
                  <a:pt x="864" y="277"/>
                </a:cubicBezTo>
                <a:cubicBezTo>
                  <a:pt x="844" y="291"/>
                  <a:pt x="844" y="291"/>
                  <a:pt x="844" y="291"/>
                </a:cubicBezTo>
                <a:cubicBezTo>
                  <a:pt x="845" y="292"/>
                  <a:pt x="845" y="292"/>
                  <a:pt x="845" y="292"/>
                </a:cubicBezTo>
                <a:cubicBezTo>
                  <a:pt x="845" y="293"/>
                  <a:pt x="847" y="296"/>
                  <a:pt x="847" y="296"/>
                </a:cubicBezTo>
                <a:cubicBezTo>
                  <a:pt x="868" y="282"/>
                  <a:pt x="868" y="282"/>
                  <a:pt x="868" y="282"/>
                </a:cubicBezTo>
                <a:cubicBezTo>
                  <a:pt x="869" y="284"/>
                  <a:pt x="870" y="286"/>
                  <a:pt x="871" y="288"/>
                </a:cubicBezTo>
                <a:cubicBezTo>
                  <a:pt x="851" y="301"/>
                  <a:pt x="851" y="301"/>
                  <a:pt x="851" y="301"/>
                </a:cubicBezTo>
                <a:cubicBezTo>
                  <a:pt x="854" y="306"/>
                  <a:pt x="854" y="306"/>
                  <a:pt x="854" y="306"/>
                </a:cubicBezTo>
                <a:cubicBezTo>
                  <a:pt x="874" y="293"/>
                  <a:pt x="874" y="293"/>
                  <a:pt x="874" y="293"/>
                </a:cubicBezTo>
                <a:cubicBezTo>
                  <a:pt x="876" y="295"/>
                  <a:pt x="877" y="297"/>
                  <a:pt x="878" y="298"/>
                </a:cubicBezTo>
                <a:cubicBezTo>
                  <a:pt x="857" y="311"/>
                  <a:pt x="857" y="311"/>
                  <a:pt x="857" y="311"/>
                </a:cubicBezTo>
                <a:cubicBezTo>
                  <a:pt x="860" y="316"/>
                  <a:pt x="860" y="316"/>
                  <a:pt x="860" y="316"/>
                </a:cubicBezTo>
                <a:cubicBezTo>
                  <a:pt x="881" y="304"/>
                  <a:pt x="881" y="304"/>
                  <a:pt x="881" y="304"/>
                </a:cubicBezTo>
                <a:cubicBezTo>
                  <a:pt x="882" y="306"/>
                  <a:pt x="883" y="308"/>
                  <a:pt x="884" y="309"/>
                </a:cubicBezTo>
                <a:cubicBezTo>
                  <a:pt x="863" y="321"/>
                  <a:pt x="863" y="321"/>
                  <a:pt x="863" y="321"/>
                </a:cubicBezTo>
                <a:cubicBezTo>
                  <a:pt x="866" y="327"/>
                  <a:pt x="866" y="327"/>
                  <a:pt x="866" y="327"/>
                </a:cubicBezTo>
                <a:cubicBezTo>
                  <a:pt x="887" y="315"/>
                  <a:pt x="887" y="315"/>
                  <a:pt x="887" y="315"/>
                </a:cubicBezTo>
                <a:cubicBezTo>
                  <a:pt x="888" y="317"/>
                  <a:pt x="889" y="319"/>
                  <a:pt x="890" y="321"/>
                </a:cubicBezTo>
                <a:cubicBezTo>
                  <a:pt x="869" y="332"/>
                  <a:pt x="869" y="332"/>
                  <a:pt x="869" y="332"/>
                </a:cubicBezTo>
                <a:cubicBezTo>
                  <a:pt x="872" y="338"/>
                  <a:pt x="872" y="338"/>
                  <a:pt x="872" y="338"/>
                </a:cubicBezTo>
                <a:cubicBezTo>
                  <a:pt x="893" y="326"/>
                  <a:pt x="893" y="326"/>
                  <a:pt x="893" y="326"/>
                </a:cubicBezTo>
                <a:cubicBezTo>
                  <a:pt x="894" y="328"/>
                  <a:pt x="895" y="330"/>
                  <a:pt x="896" y="332"/>
                </a:cubicBezTo>
                <a:cubicBezTo>
                  <a:pt x="874" y="343"/>
                  <a:pt x="874" y="343"/>
                  <a:pt x="874" y="343"/>
                </a:cubicBezTo>
                <a:cubicBezTo>
                  <a:pt x="877" y="348"/>
                  <a:pt x="877" y="348"/>
                  <a:pt x="877" y="348"/>
                </a:cubicBezTo>
                <a:cubicBezTo>
                  <a:pt x="899" y="338"/>
                  <a:pt x="899" y="338"/>
                  <a:pt x="899" y="338"/>
                </a:cubicBezTo>
                <a:cubicBezTo>
                  <a:pt x="900" y="340"/>
                  <a:pt x="901" y="342"/>
                  <a:pt x="902" y="344"/>
                </a:cubicBezTo>
                <a:cubicBezTo>
                  <a:pt x="880" y="354"/>
                  <a:pt x="880" y="354"/>
                  <a:pt x="880" y="354"/>
                </a:cubicBezTo>
                <a:cubicBezTo>
                  <a:pt x="880" y="355"/>
                  <a:pt x="880" y="355"/>
                  <a:pt x="880" y="355"/>
                </a:cubicBezTo>
                <a:cubicBezTo>
                  <a:pt x="881" y="356"/>
                  <a:pt x="882" y="359"/>
                  <a:pt x="882" y="359"/>
                </a:cubicBezTo>
                <a:cubicBezTo>
                  <a:pt x="904" y="350"/>
                  <a:pt x="904" y="350"/>
                  <a:pt x="904" y="350"/>
                </a:cubicBezTo>
                <a:cubicBezTo>
                  <a:pt x="905" y="351"/>
                  <a:pt x="906" y="353"/>
                  <a:pt x="907" y="355"/>
                </a:cubicBezTo>
                <a:cubicBezTo>
                  <a:pt x="884" y="365"/>
                  <a:pt x="884" y="365"/>
                  <a:pt x="884" y="365"/>
                </a:cubicBezTo>
                <a:cubicBezTo>
                  <a:pt x="887" y="370"/>
                  <a:pt x="887" y="370"/>
                  <a:pt x="887" y="370"/>
                </a:cubicBezTo>
                <a:cubicBezTo>
                  <a:pt x="909" y="361"/>
                  <a:pt x="909" y="361"/>
                  <a:pt x="909" y="361"/>
                </a:cubicBezTo>
                <a:cubicBezTo>
                  <a:pt x="910" y="363"/>
                  <a:pt x="911" y="365"/>
                  <a:pt x="912" y="367"/>
                </a:cubicBezTo>
                <a:cubicBezTo>
                  <a:pt x="889" y="376"/>
                  <a:pt x="889" y="376"/>
                  <a:pt x="889" y="376"/>
                </a:cubicBezTo>
                <a:cubicBezTo>
                  <a:pt x="891" y="382"/>
                  <a:pt x="891" y="382"/>
                  <a:pt x="891" y="382"/>
                </a:cubicBezTo>
                <a:cubicBezTo>
                  <a:pt x="914" y="373"/>
                  <a:pt x="914" y="373"/>
                  <a:pt x="914" y="373"/>
                </a:cubicBezTo>
                <a:cubicBezTo>
                  <a:pt x="915" y="375"/>
                  <a:pt x="915" y="377"/>
                  <a:pt x="916" y="379"/>
                </a:cubicBezTo>
                <a:cubicBezTo>
                  <a:pt x="893" y="387"/>
                  <a:pt x="893" y="387"/>
                  <a:pt x="893" y="387"/>
                </a:cubicBezTo>
                <a:cubicBezTo>
                  <a:pt x="895" y="393"/>
                  <a:pt x="895" y="393"/>
                  <a:pt x="895" y="393"/>
                </a:cubicBezTo>
                <a:cubicBezTo>
                  <a:pt x="918" y="385"/>
                  <a:pt x="918" y="385"/>
                  <a:pt x="918" y="385"/>
                </a:cubicBezTo>
                <a:cubicBezTo>
                  <a:pt x="919" y="387"/>
                  <a:pt x="919" y="389"/>
                  <a:pt x="920" y="391"/>
                </a:cubicBezTo>
                <a:cubicBezTo>
                  <a:pt x="897" y="399"/>
                  <a:pt x="897" y="399"/>
                  <a:pt x="897" y="399"/>
                </a:cubicBezTo>
                <a:cubicBezTo>
                  <a:pt x="899" y="405"/>
                  <a:pt x="899" y="405"/>
                  <a:pt x="899" y="405"/>
                </a:cubicBezTo>
                <a:cubicBezTo>
                  <a:pt x="922" y="398"/>
                  <a:pt x="922" y="398"/>
                  <a:pt x="922" y="398"/>
                </a:cubicBezTo>
                <a:cubicBezTo>
                  <a:pt x="922" y="400"/>
                  <a:pt x="923" y="402"/>
                  <a:pt x="924" y="404"/>
                </a:cubicBezTo>
                <a:cubicBezTo>
                  <a:pt x="900" y="410"/>
                  <a:pt x="900" y="410"/>
                  <a:pt x="900" y="410"/>
                </a:cubicBezTo>
                <a:cubicBezTo>
                  <a:pt x="901" y="411"/>
                  <a:pt x="901" y="411"/>
                  <a:pt x="901" y="411"/>
                </a:cubicBezTo>
                <a:cubicBezTo>
                  <a:pt x="901" y="413"/>
                  <a:pt x="901" y="414"/>
                  <a:pt x="902" y="415"/>
                </a:cubicBezTo>
                <a:cubicBezTo>
                  <a:pt x="902" y="416"/>
                  <a:pt x="902" y="416"/>
                  <a:pt x="902" y="416"/>
                </a:cubicBezTo>
                <a:cubicBezTo>
                  <a:pt x="925" y="410"/>
                  <a:pt x="925" y="410"/>
                  <a:pt x="925" y="410"/>
                </a:cubicBezTo>
                <a:cubicBezTo>
                  <a:pt x="926" y="412"/>
                  <a:pt x="926" y="414"/>
                  <a:pt x="927" y="416"/>
                </a:cubicBezTo>
                <a:cubicBezTo>
                  <a:pt x="903" y="422"/>
                  <a:pt x="903" y="422"/>
                  <a:pt x="903" y="422"/>
                </a:cubicBezTo>
                <a:cubicBezTo>
                  <a:pt x="905" y="428"/>
                  <a:pt x="905" y="428"/>
                  <a:pt x="905" y="428"/>
                </a:cubicBezTo>
                <a:cubicBezTo>
                  <a:pt x="928" y="422"/>
                  <a:pt x="928" y="422"/>
                  <a:pt x="928" y="422"/>
                </a:cubicBezTo>
                <a:cubicBezTo>
                  <a:pt x="929" y="424"/>
                  <a:pt x="929" y="427"/>
                  <a:pt x="930" y="429"/>
                </a:cubicBezTo>
                <a:cubicBezTo>
                  <a:pt x="906" y="434"/>
                  <a:pt x="906" y="434"/>
                  <a:pt x="906" y="434"/>
                </a:cubicBezTo>
                <a:cubicBezTo>
                  <a:pt x="907" y="440"/>
                  <a:pt x="907" y="440"/>
                  <a:pt x="907" y="440"/>
                </a:cubicBezTo>
                <a:cubicBezTo>
                  <a:pt x="931" y="435"/>
                  <a:pt x="931" y="435"/>
                  <a:pt x="931" y="435"/>
                </a:cubicBezTo>
                <a:cubicBezTo>
                  <a:pt x="932" y="437"/>
                  <a:pt x="932" y="439"/>
                  <a:pt x="932" y="441"/>
                </a:cubicBezTo>
                <a:cubicBezTo>
                  <a:pt x="908" y="445"/>
                  <a:pt x="908" y="445"/>
                  <a:pt x="908" y="445"/>
                </a:cubicBezTo>
                <a:cubicBezTo>
                  <a:pt x="910" y="452"/>
                  <a:pt x="910" y="452"/>
                  <a:pt x="910" y="452"/>
                </a:cubicBezTo>
                <a:cubicBezTo>
                  <a:pt x="934" y="448"/>
                  <a:pt x="934" y="448"/>
                  <a:pt x="934" y="448"/>
                </a:cubicBezTo>
                <a:cubicBezTo>
                  <a:pt x="934" y="450"/>
                  <a:pt x="934" y="452"/>
                  <a:pt x="935" y="454"/>
                </a:cubicBezTo>
                <a:cubicBezTo>
                  <a:pt x="910" y="457"/>
                  <a:pt x="910" y="457"/>
                  <a:pt x="910" y="457"/>
                </a:cubicBezTo>
                <a:cubicBezTo>
                  <a:pt x="911" y="464"/>
                  <a:pt x="911" y="464"/>
                  <a:pt x="911" y="464"/>
                </a:cubicBezTo>
                <a:cubicBezTo>
                  <a:pt x="935" y="460"/>
                  <a:pt x="935" y="460"/>
                  <a:pt x="935" y="460"/>
                </a:cubicBezTo>
                <a:cubicBezTo>
                  <a:pt x="936" y="462"/>
                  <a:pt x="936" y="464"/>
                  <a:pt x="936" y="466"/>
                </a:cubicBezTo>
                <a:cubicBezTo>
                  <a:pt x="912" y="469"/>
                  <a:pt x="912" y="469"/>
                  <a:pt x="912" y="469"/>
                </a:cubicBezTo>
                <a:cubicBezTo>
                  <a:pt x="913" y="476"/>
                  <a:pt x="913" y="476"/>
                  <a:pt x="913" y="476"/>
                </a:cubicBezTo>
                <a:cubicBezTo>
                  <a:pt x="937" y="473"/>
                  <a:pt x="937" y="473"/>
                  <a:pt x="937" y="473"/>
                </a:cubicBezTo>
                <a:cubicBezTo>
                  <a:pt x="937" y="475"/>
                  <a:pt x="937" y="477"/>
                  <a:pt x="938" y="479"/>
                </a:cubicBezTo>
                <a:cubicBezTo>
                  <a:pt x="913" y="481"/>
                  <a:pt x="913" y="481"/>
                  <a:pt x="913" y="481"/>
                </a:cubicBezTo>
                <a:cubicBezTo>
                  <a:pt x="914" y="488"/>
                  <a:pt x="914" y="488"/>
                  <a:pt x="914" y="488"/>
                </a:cubicBezTo>
                <a:cubicBezTo>
                  <a:pt x="938" y="486"/>
                  <a:pt x="938" y="486"/>
                  <a:pt x="938" y="486"/>
                </a:cubicBezTo>
                <a:cubicBezTo>
                  <a:pt x="938" y="488"/>
                  <a:pt x="939" y="490"/>
                  <a:pt x="939" y="492"/>
                </a:cubicBezTo>
                <a:cubicBezTo>
                  <a:pt x="914" y="493"/>
                  <a:pt x="914" y="493"/>
                  <a:pt x="914" y="493"/>
                </a:cubicBezTo>
                <a:cubicBezTo>
                  <a:pt x="915" y="500"/>
                  <a:pt x="915" y="500"/>
                  <a:pt x="915" y="500"/>
                </a:cubicBezTo>
                <a:cubicBezTo>
                  <a:pt x="939" y="499"/>
                  <a:pt x="939" y="499"/>
                  <a:pt x="939" y="499"/>
                </a:cubicBezTo>
                <a:cubicBezTo>
                  <a:pt x="939" y="501"/>
                  <a:pt x="939" y="503"/>
                  <a:pt x="939" y="505"/>
                </a:cubicBezTo>
                <a:cubicBezTo>
                  <a:pt x="915" y="506"/>
                  <a:pt x="915" y="506"/>
                  <a:pt x="915" y="506"/>
                </a:cubicBezTo>
                <a:cubicBezTo>
                  <a:pt x="915" y="512"/>
                  <a:pt x="915" y="512"/>
                  <a:pt x="915" y="512"/>
                </a:cubicBezTo>
                <a:cubicBezTo>
                  <a:pt x="939" y="511"/>
                  <a:pt x="939" y="511"/>
                  <a:pt x="939" y="511"/>
                </a:cubicBezTo>
                <a:cubicBezTo>
                  <a:pt x="940" y="513"/>
                  <a:pt x="940" y="516"/>
                  <a:pt x="940" y="518"/>
                </a:cubicBezTo>
                <a:cubicBezTo>
                  <a:pt x="915" y="518"/>
                  <a:pt x="915" y="518"/>
                  <a:pt x="915" y="518"/>
                </a:cubicBezTo>
                <a:cubicBezTo>
                  <a:pt x="915" y="524"/>
                  <a:pt x="915" y="524"/>
                  <a:pt x="915" y="524"/>
                </a:cubicBezTo>
                <a:cubicBezTo>
                  <a:pt x="940" y="525"/>
                  <a:pt x="940" y="525"/>
                  <a:pt x="940" y="525"/>
                </a:cubicBezTo>
                <a:cubicBezTo>
                  <a:pt x="939" y="527"/>
                  <a:pt x="939" y="529"/>
                  <a:pt x="939" y="531"/>
                </a:cubicBezTo>
                <a:cubicBezTo>
                  <a:pt x="915" y="530"/>
                  <a:pt x="915" y="530"/>
                  <a:pt x="915" y="530"/>
                </a:cubicBezTo>
                <a:cubicBezTo>
                  <a:pt x="915" y="537"/>
                  <a:pt x="915" y="537"/>
                  <a:pt x="915" y="537"/>
                </a:cubicBezTo>
                <a:cubicBezTo>
                  <a:pt x="939" y="538"/>
                  <a:pt x="939" y="538"/>
                  <a:pt x="939" y="538"/>
                </a:cubicBezTo>
                <a:cubicBezTo>
                  <a:pt x="939" y="540"/>
                  <a:pt x="939" y="542"/>
                  <a:pt x="939" y="544"/>
                </a:cubicBezTo>
                <a:cubicBezTo>
                  <a:pt x="915" y="542"/>
                  <a:pt x="915" y="542"/>
                  <a:pt x="915" y="542"/>
                </a:cubicBezTo>
                <a:cubicBezTo>
                  <a:pt x="914" y="549"/>
                  <a:pt x="914" y="549"/>
                  <a:pt x="914" y="549"/>
                </a:cubicBezTo>
                <a:cubicBezTo>
                  <a:pt x="938" y="550"/>
                  <a:pt x="938" y="550"/>
                  <a:pt x="938" y="550"/>
                </a:cubicBezTo>
                <a:cubicBezTo>
                  <a:pt x="938" y="552"/>
                  <a:pt x="938" y="554"/>
                  <a:pt x="938" y="557"/>
                </a:cubicBezTo>
                <a:cubicBezTo>
                  <a:pt x="914" y="554"/>
                  <a:pt x="914" y="554"/>
                  <a:pt x="914" y="554"/>
                </a:cubicBezTo>
                <a:cubicBezTo>
                  <a:pt x="913" y="561"/>
                  <a:pt x="913" y="561"/>
                  <a:pt x="913" y="561"/>
                </a:cubicBezTo>
                <a:cubicBezTo>
                  <a:pt x="937" y="563"/>
                  <a:pt x="937" y="563"/>
                  <a:pt x="937" y="563"/>
                </a:cubicBezTo>
                <a:cubicBezTo>
                  <a:pt x="937" y="565"/>
                  <a:pt x="937" y="567"/>
                  <a:pt x="937" y="569"/>
                </a:cubicBezTo>
                <a:cubicBezTo>
                  <a:pt x="912" y="566"/>
                  <a:pt x="912" y="566"/>
                  <a:pt x="912" y="566"/>
                </a:cubicBezTo>
                <a:cubicBezTo>
                  <a:pt x="912" y="573"/>
                  <a:pt x="912" y="573"/>
                  <a:pt x="912" y="573"/>
                </a:cubicBezTo>
                <a:cubicBezTo>
                  <a:pt x="936" y="576"/>
                  <a:pt x="936" y="576"/>
                  <a:pt x="936" y="576"/>
                </a:cubicBezTo>
                <a:cubicBezTo>
                  <a:pt x="936" y="578"/>
                  <a:pt x="935" y="580"/>
                  <a:pt x="935" y="582"/>
                </a:cubicBezTo>
                <a:cubicBezTo>
                  <a:pt x="911" y="578"/>
                  <a:pt x="911" y="578"/>
                  <a:pt x="911" y="578"/>
                </a:cubicBezTo>
                <a:cubicBezTo>
                  <a:pt x="910" y="585"/>
                  <a:pt x="910" y="585"/>
                  <a:pt x="910" y="585"/>
                </a:cubicBezTo>
                <a:cubicBezTo>
                  <a:pt x="934" y="589"/>
                  <a:pt x="934" y="589"/>
                  <a:pt x="934" y="589"/>
                </a:cubicBezTo>
                <a:cubicBezTo>
                  <a:pt x="934" y="591"/>
                  <a:pt x="933" y="593"/>
                  <a:pt x="933" y="595"/>
                </a:cubicBezTo>
                <a:cubicBezTo>
                  <a:pt x="909" y="590"/>
                  <a:pt x="909" y="590"/>
                  <a:pt x="909" y="590"/>
                </a:cubicBezTo>
                <a:cubicBezTo>
                  <a:pt x="908" y="597"/>
                  <a:pt x="908" y="597"/>
                  <a:pt x="908" y="597"/>
                </a:cubicBezTo>
                <a:cubicBezTo>
                  <a:pt x="932" y="601"/>
                  <a:pt x="932" y="601"/>
                  <a:pt x="932" y="601"/>
                </a:cubicBezTo>
                <a:cubicBezTo>
                  <a:pt x="931" y="603"/>
                  <a:pt x="931" y="605"/>
                  <a:pt x="930" y="607"/>
                </a:cubicBezTo>
                <a:cubicBezTo>
                  <a:pt x="907" y="602"/>
                  <a:pt x="907" y="602"/>
                  <a:pt x="907" y="602"/>
                </a:cubicBezTo>
                <a:cubicBezTo>
                  <a:pt x="905" y="608"/>
                  <a:pt x="905" y="608"/>
                  <a:pt x="905" y="608"/>
                </a:cubicBezTo>
                <a:cubicBezTo>
                  <a:pt x="929" y="614"/>
                  <a:pt x="929" y="614"/>
                  <a:pt x="929" y="614"/>
                </a:cubicBezTo>
                <a:cubicBezTo>
                  <a:pt x="929" y="616"/>
                  <a:pt x="928" y="618"/>
                  <a:pt x="928" y="620"/>
                </a:cubicBezTo>
                <a:cubicBezTo>
                  <a:pt x="904" y="614"/>
                  <a:pt x="904" y="614"/>
                  <a:pt x="904" y="614"/>
                </a:cubicBezTo>
                <a:cubicBezTo>
                  <a:pt x="902" y="620"/>
                  <a:pt x="902" y="620"/>
                  <a:pt x="902" y="620"/>
                </a:cubicBezTo>
                <a:cubicBezTo>
                  <a:pt x="926" y="626"/>
                  <a:pt x="926" y="626"/>
                  <a:pt x="926" y="626"/>
                </a:cubicBezTo>
                <a:cubicBezTo>
                  <a:pt x="925" y="628"/>
                  <a:pt x="925" y="630"/>
                  <a:pt x="924" y="632"/>
                </a:cubicBezTo>
                <a:cubicBezTo>
                  <a:pt x="901" y="626"/>
                  <a:pt x="901" y="626"/>
                  <a:pt x="901" y="626"/>
                </a:cubicBezTo>
                <a:cubicBezTo>
                  <a:pt x="899" y="632"/>
                  <a:pt x="899" y="632"/>
                  <a:pt x="899" y="632"/>
                </a:cubicBezTo>
                <a:cubicBezTo>
                  <a:pt x="923" y="638"/>
                  <a:pt x="923" y="638"/>
                  <a:pt x="923" y="638"/>
                </a:cubicBezTo>
                <a:cubicBezTo>
                  <a:pt x="922" y="641"/>
                  <a:pt x="921" y="643"/>
                  <a:pt x="921" y="645"/>
                </a:cubicBezTo>
                <a:cubicBezTo>
                  <a:pt x="898" y="637"/>
                  <a:pt x="898" y="637"/>
                  <a:pt x="898" y="637"/>
                </a:cubicBezTo>
                <a:cubicBezTo>
                  <a:pt x="896" y="643"/>
                  <a:pt x="896" y="643"/>
                  <a:pt x="896" y="643"/>
                </a:cubicBezTo>
                <a:cubicBezTo>
                  <a:pt x="919" y="651"/>
                  <a:pt x="919" y="651"/>
                  <a:pt x="919" y="651"/>
                </a:cubicBezTo>
                <a:cubicBezTo>
                  <a:pt x="918" y="653"/>
                  <a:pt x="918" y="655"/>
                  <a:pt x="917" y="657"/>
                </a:cubicBezTo>
                <a:cubicBezTo>
                  <a:pt x="894" y="649"/>
                  <a:pt x="894" y="649"/>
                  <a:pt x="894" y="649"/>
                </a:cubicBezTo>
                <a:cubicBezTo>
                  <a:pt x="892" y="655"/>
                  <a:pt x="892" y="655"/>
                  <a:pt x="892" y="655"/>
                </a:cubicBezTo>
                <a:cubicBezTo>
                  <a:pt x="915" y="663"/>
                  <a:pt x="915" y="663"/>
                  <a:pt x="915" y="663"/>
                </a:cubicBezTo>
                <a:cubicBezTo>
                  <a:pt x="914" y="665"/>
                  <a:pt x="913" y="667"/>
                  <a:pt x="912" y="669"/>
                </a:cubicBezTo>
                <a:cubicBezTo>
                  <a:pt x="890" y="660"/>
                  <a:pt x="890" y="660"/>
                  <a:pt x="890" y="660"/>
                </a:cubicBezTo>
                <a:cubicBezTo>
                  <a:pt x="888" y="666"/>
                  <a:pt x="888" y="666"/>
                  <a:pt x="888" y="666"/>
                </a:cubicBezTo>
                <a:cubicBezTo>
                  <a:pt x="910" y="675"/>
                  <a:pt x="910" y="675"/>
                  <a:pt x="910" y="675"/>
                </a:cubicBezTo>
                <a:cubicBezTo>
                  <a:pt x="909" y="677"/>
                  <a:pt x="909" y="679"/>
                  <a:pt x="908" y="681"/>
                </a:cubicBezTo>
                <a:cubicBezTo>
                  <a:pt x="885" y="672"/>
                  <a:pt x="885" y="672"/>
                  <a:pt x="885" y="672"/>
                </a:cubicBezTo>
                <a:cubicBezTo>
                  <a:pt x="883" y="677"/>
                  <a:pt x="883" y="677"/>
                  <a:pt x="883" y="677"/>
                </a:cubicBezTo>
                <a:cubicBezTo>
                  <a:pt x="905" y="687"/>
                  <a:pt x="905" y="687"/>
                  <a:pt x="905" y="687"/>
                </a:cubicBezTo>
                <a:cubicBezTo>
                  <a:pt x="904" y="689"/>
                  <a:pt x="904" y="691"/>
                  <a:pt x="903" y="693"/>
                </a:cubicBezTo>
                <a:cubicBezTo>
                  <a:pt x="882" y="683"/>
                  <a:pt x="882" y="683"/>
                  <a:pt x="882" y="683"/>
                </a:cubicBezTo>
                <a:cubicBezTo>
                  <a:pt x="881" y="683"/>
                  <a:pt x="881" y="683"/>
                  <a:pt x="881" y="683"/>
                </a:cubicBezTo>
                <a:cubicBezTo>
                  <a:pt x="878" y="688"/>
                  <a:pt x="878" y="688"/>
                  <a:pt x="878" y="688"/>
                </a:cubicBezTo>
                <a:cubicBezTo>
                  <a:pt x="900" y="699"/>
                  <a:pt x="900" y="699"/>
                  <a:pt x="900" y="699"/>
                </a:cubicBezTo>
                <a:cubicBezTo>
                  <a:pt x="899" y="701"/>
                  <a:pt x="898" y="702"/>
                  <a:pt x="897" y="704"/>
                </a:cubicBezTo>
                <a:cubicBezTo>
                  <a:pt x="876" y="694"/>
                  <a:pt x="876" y="694"/>
                  <a:pt x="876" y="694"/>
                </a:cubicBezTo>
                <a:cubicBezTo>
                  <a:pt x="873" y="699"/>
                  <a:pt x="873" y="699"/>
                  <a:pt x="873" y="699"/>
                </a:cubicBezTo>
                <a:cubicBezTo>
                  <a:pt x="894" y="710"/>
                  <a:pt x="894" y="710"/>
                  <a:pt x="894" y="710"/>
                </a:cubicBezTo>
                <a:cubicBezTo>
                  <a:pt x="893" y="712"/>
                  <a:pt x="893" y="714"/>
                  <a:pt x="892" y="716"/>
                </a:cubicBezTo>
                <a:cubicBezTo>
                  <a:pt x="870" y="705"/>
                  <a:pt x="870" y="705"/>
                  <a:pt x="870" y="705"/>
                </a:cubicBezTo>
                <a:cubicBezTo>
                  <a:pt x="867" y="710"/>
                  <a:pt x="867" y="710"/>
                  <a:pt x="867" y="710"/>
                </a:cubicBezTo>
                <a:cubicBezTo>
                  <a:pt x="888" y="722"/>
                  <a:pt x="888" y="722"/>
                  <a:pt x="888" y="722"/>
                </a:cubicBezTo>
                <a:cubicBezTo>
                  <a:pt x="887" y="723"/>
                  <a:pt x="886" y="725"/>
                  <a:pt x="885" y="727"/>
                </a:cubicBezTo>
                <a:cubicBezTo>
                  <a:pt x="864" y="715"/>
                  <a:pt x="864" y="715"/>
                  <a:pt x="864" y="715"/>
                </a:cubicBezTo>
                <a:cubicBezTo>
                  <a:pt x="861" y="721"/>
                  <a:pt x="861" y="721"/>
                  <a:pt x="861" y="721"/>
                </a:cubicBezTo>
                <a:cubicBezTo>
                  <a:pt x="882" y="733"/>
                  <a:pt x="882" y="733"/>
                  <a:pt x="882" y="733"/>
                </a:cubicBezTo>
                <a:cubicBezTo>
                  <a:pt x="881" y="735"/>
                  <a:pt x="880" y="736"/>
                  <a:pt x="879" y="738"/>
                </a:cubicBezTo>
                <a:cubicBezTo>
                  <a:pt x="858" y="726"/>
                  <a:pt x="858" y="726"/>
                  <a:pt x="858" y="726"/>
                </a:cubicBezTo>
                <a:cubicBezTo>
                  <a:pt x="855" y="731"/>
                  <a:pt x="855" y="731"/>
                  <a:pt x="855" y="731"/>
                </a:cubicBezTo>
                <a:cubicBezTo>
                  <a:pt x="876" y="744"/>
                  <a:pt x="876" y="744"/>
                  <a:pt x="876" y="744"/>
                </a:cubicBezTo>
                <a:cubicBezTo>
                  <a:pt x="874" y="746"/>
                  <a:pt x="873" y="747"/>
                  <a:pt x="872" y="749"/>
                </a:cubicBezTo>
                <a:cubicBezTo>
                  <a:pt x="852" y="736"/>
                  <a:pt x="852" y="736"/>
                  <a:pt x="852" y="736"/>
                </a:cubicBezTo>
                <a:cubicBezTo>
                  <a:pt x="848" y="741"/>
                  <a:pt x="848" y="741"/>
                  <a:pt x="848" y="741"/>
                </a:cubicBezTo>
                <a:cubicBezTo>
                  <a:pt x="869" y="755"/>
                  <a:pt x="869" y="755"/>
                  <a:pt x="869" y="755"/>
                </a:cubicBezTo>
                <a:cubicBezTo>
                  <a:pt x="867" y="756"/>
                  <a:pt x="866" y="758"/>
                  <a:pt x="865" y="760"/>
                </a:cubicBezTo>
                <a:cubicBezTo>
                  <a:pt x="845" y="746"/>
                  <a:pt x="845" y="746"/>
                  <a:pt x="845" y="746"/>
                </a:cubicBezTo>
                <a:cubicBezTo>
                  <a:pt x="842" y="751"/>
                  <a:pt x="842" y="751"/>
                  <a:pt x="842" y="751"/>
                </a:cubicBezTo>
                <a:cubicBezTo>
                  <a:pt x="861" y="765"/>
                  <a:pt x="861" y="765"/>
                  <a:pt x="861" y="765"/>
                </a:cubicBezTo>
                <a:cubicBezTo>
                  <a:pt x="860" y="767"/>
                  <a:pt x="859" y="769"/>
                  <a:pt x="858" y="770"/>
                </a:cubicBezTo>
                <a:cubicBezTo>
                  <a:pt x="838" y="756"/>
                  <a:pt x="838" y="756"/>
                  <a:pt x="838" y="756"/>
                </a:cubicBezTo>
                <a:cubicBezTo>
                  <a:pt x="834" y="761"/>
                  <a:pt x="834" y="761"/>
                  <a:pt x="834" y="761"/>
                </a:cubicBezTo>
                <a:cubicBezTo>
                  <a:pt x="854" y="775"/>
                  <a:pt x="854" y="775"/>
                  <a:pt x="854" y="775"/>
                </a:cubicBezTo>
                <a:cubicBezTo>
                  <a:pt x="853" y="777"/>
                  <a:pt x="851" y="779"/>
                  <a:pt x="850" y="780"/>
                </a:cubicBezTo>
                <a:cubicBezTo>
                  <a:pt x="831" y="766"/>
                  <a:pt x="831" y="766"/>
                  <a:pt x="831" y="766"/>
                </a:cubicBezTo>
                <a:cubicBezTo>
                  <a:pt x="827" y="771"/>
                  <a:pt x="827" y="771"/>
                  <a:pt x="827" y="771"/>
                </a:cubicBezTo>
                <a:cubicBezTo>
                  <a:pt x="846" y="786"/>
                  <a:pt x="846" y="786"/>
                  <a:pt x="846" y="786"/>
                </a:cubicBezTo>
                <a:cubicBezTo>
                  <a:pt x="845" y="787"/>
                  <a:pt x="843" y="789"/>
                  <a:pt x="842" y="790"/>
                </a:cubicBezTo>
                <a:cubicBezTo>
                  <a:pt x="823" y="775"/>
                  <a:pt x="823" y="775"/>
                  <a:pt x="823" y="775"/>
                </a:cubicBezTo>
                <a:cubicBezTo>
                  <a:pt x="819" y="780"/>
                  <a:pt x="819" y="780"/>
                  <a:pt x="819" y="780"/>
                </a:cubicBezTo>
                <a:cubicBezTo>
                  <a:pt x="838" y="795"/>
                  <a:pt x="838" y="795"/>
                  <a:pt x="838" y="795"/>
                </a:cubicBezTo>
                <a:cubicBezTo>
                  <a:pt x="836" y="797"/>
                  <a:pt x="835" y="799"/>
                  <a:pt x="834" y="800"/>
                </a:cubicBezTo>
                <a:cubicBezTo>
                  <a:pt x="816" y="784"/>
                  <a:pt x="816" y="784"/>
                  <a:pt x="816" y="784"/>
                </a:cubicBezTo>
                <a:cubicBezTo>
                  <a:pt x="811" y="789"/>
                  <a:pt x="811" y="789"/>
                  <a:pt x="811" y="789"/>
                </a:cubicBezTo>
                <a:cubicBezTo>
                  <a:pt x="829" y="805"/>
                  <a:pt x="829" y="805"/>
                  <a:pt x="829" y="805"/>
                </a:cubicBezTo>
                <a:cubicBezTo>
                  <a:pt x="828" y="807"/>
                  <a:pt x="827" y="808"/>
                  <a:pt x="825" y="810"/>
                </a:cubicBezTo>
                <a:cubicBezTo>
                  <a:pt x="807" y="793"/>
                  <a:pt x="807" y="793"/>
                  <a:pt x="807" y="793"/>
                </a:cubicBezTo>
                <a:cubicBezTo>
                  <a:pt x="803" y="798"/>
                  <a:pt x="803" y="798"/>
                  <a:pt x="803" y="798"/>
                </a:cubicBezTo>
                <a:cubicBezTo>
                  <a:pt x="821" y="815"/>
                  <a:pt x="821" y="815"/>
                  <a:pt x="821" y="815"/>
                </a:cubicBezTo>
                <a:cubicBezTo>
                  <a:pt x="819" y="816"/>
                  <a:pt x="818" y="817"/>
                  <a:pt x="816" y="819"/>
                </a:cubicBezTo>
                <a:lnTo>
                  <a:pt x="799" y="802"/>
                </a:lnTo>
                <a:close/>
              </a:path>
            </a:pathLst>
          </a:custGeom>
          <a:solidFill>
            <a:schemeClr val="accent5">
              <a:alpha val="12000"/>
            </a:schemeClr>
          </a:solidFill>
          <a:ln>
            <a:noFill/>
          </a:ln>
        </p:spPr>
        <p:txBody>
          <a:bodyPr vert="horz" wrap="square" lIns="91440" tIns="45720" rIns="91440" bIns="45720" numCol="1" anchor="t" anchorCtr="0" compatLnSpc="1">
            <a:prstTxWarp prst="textNoShape">
              <a:avLst/>
            </a:prstTxWarp>
          </a:bodyPr>
          <a:lstStyle/>
          <a:p>
            <a:endParaRPr lang="zh-CN" altLang="en-US" sz="3500"/>
          </a:p>
        </p:txBody>
      </p:sp>
      <p:grpSp>
        <p:nvGrpSpPr>
          <p:cNvPr id="21" name="组合 20"/>
          <p:cNvGrpSpPr/>
          <p:nvPr userDrawn="1"/>
        </p:nvGrpSpPr>
        <p:grpSpPr>
          <a:xfrm>
            <a:off x="-916995" y="-1077028"/>
            <a:ext cx="3221911" cy="3229421"/>
            <a:chOff x="11098213" y="1098550"/>
            <a:chExt cx="4189413" cy="4189413"/>
          </a:xfrm>
          <a:solidFill>
            <a:schemeClr val="accent5">
              <a:alpha val="12000"/>
            </a:schemeClr>
          </a:solidFill>
        </p:grpSpPr>
        <p:sp>
          <p:nvSpPr>
            <p:cNvPr id="22" name="Freeform 84"/>
            <p:cNvSpPr>
              <a:spLocks noEditPoints="1"/>
            </p:cNvSpPr>
            <p:nvPr/>
          </p:nvSpPr>
          <p:spPr bwMode="auto">
            <a:xfrm>
              <a:off x="11098213" y="1098550"/>
              <a:ext cx="4189413" cy="4035425"/>
            </a:xfrm>
            <a:custGeom>
              <a:avLst/>
              <a:gdLst>
                <a:gd name="T0" fmla="*/ 1028 w 1117"/>
                <a:gd name="T1" fmla="*/ 256 h 1076"/>
                <a:gd name="T2" fmla="*/ 993 w 1117"/>
                <a:gd name="T3" fmla="*/ 278 h 1076"/>
                <a:gd name="T4" fmla="*/ 564 w 1117"/>
                <a:gd name="T5" fmla="*/ 41 h 1076"/>
                <a:gd name="T6" fmla="*/ 565 w 1117"/>
                <a:gd name="T7" fmla="*/ 0 h 1076"/>
                <a:gd name="T8" fmla="*/ 558 w 1117"/>
                <a:gd name="T9" fmla="*/ 0 h 1076"/>
                <a:gd name="T10" fmla="*/ 0 w 1117"/>
                <a:gd name="T11" fmla="*/ 558 h 1076"/>
                <a:gd name="T12" fmla="*/ 193 w 1117"/>
                <a:gd name="T13" fmla="*/ 981 h 1076"/>
                <a:gd name="T14" fmla="*/ 220 w 1117"/>
                <a:gd name="T15" fmla="*/ 950 h 1076"/>
                <a:gd name="T16" fmla="*/ 558 w 1117"/>
                <a:gd name="T17" fmla="*/ 1076 h 1076"/>
                <a:gd name="T18" fmla="*/ 1076 w 1117"/>
                <a:gd name="T19" fmla="*/ 558 h 1076"/>
                <a:gd name="T20" fmla="*/ 1117 w 1117"/>
                <a:gd name="T21" fmla="*/ 558 h 1076"/>
                <a:gd name="T22" fmla="*/ 1028 w 1117"/>
                <a:gd name="T23" fmla="*/ 256 h 1076"/>
                <a:gd name="T24" fmla="*/ 558 w 1117"/>
                <a:gd name="T25" fmla="*/ 1068 h 1076"/>
                <a:gd name="T26" fmla="*/ 49 w 1117"/>
                <a:gd name="T27" fmla="*/ 558 h 1076"/>
                <a:gd name="T28" fmla="*/ 558 w 1117"/>
                <a:gd name="T29" fmla="*/ 49 h 1076"/>
                <a:gd name="T30" fmla="*/ 1067 w 1117"/>
                <a:gd name="T31" fmla="*/ 558 h 1076"/>
                <a:gd name="T32" fmla="*/ 558 w 1117"/>
                <a:gd name="T33" fmla="*/ 1068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7" h="1076">
                  <a:moveTo>
                    <a:pt x="1028" y="256"/>
                  </a:moveTo>
                  <a:cubicBezTo>
                    <a:pt x="993" y="278"/>
                    <a:pt x="993" y="278"/>
                    <a:pt x="993" y="278"/>
                  </a:cubicBezTo>
                  <a:cubicBezTo>
                    <a:pt x="902" y="137"/>
                    <a:pt x="744" y="43"/>
                    <a:pt x="564" y="41"/>
                  </a:cubicBezTo>
                  <a:cubicBezTo>
                    <a:pt x="565" y="0"/>
                    <a:pt x="565" y="0"/>
                    <a:pt x="565" y="0"/>
                  </a:cubicBezTo>
                  <a:cubicBezTo>
                    <a:pt x="562" y="0"/>
                    <a:pt x="560" y="0"/>
                    <a:pt x="558" y="0"/>
                  </a:cubicBezTo>
                  <a:cubicBezTo>
                    <a:pt x="250" y="0"/>
                    <a:pt x="0" y="250"/>
                    <a:pt x="0" y="558"/>
                  </a:cubicBezTo>
                  <a:cubicBezTo>
                    <a:pt x="0" y="727"/>
                    <a:pt x="75" y="879"/>
                    <a:pt x="193" y="981"/>
                  </a:cubicBezTo>
                  <a:cubicBezTo>
                    <a:pt x="220" y="950"/>
                    <a:pt x="220" y="950"/>
                    <a:pt x="220" y="950"/>
                  </a:cubicBezTo>
                  <a:cubicBezTo>
                    <a:pt x="311" y="1029"/>
                    <a:pt x="429" y="1076"/>
                    <a:pt x="558" y="1076"/>
                  </a:cubicBezTo>
                  <a:cubicBezTo>
                    <a:pt x="844" y="1076"/>
                    <a:pt x="1076" y="844"/>
                    <a:pt x="1076" y="558"/>
                  </a:cubicBezTo>
                  <a:cubicBezTo>
                    <a:pt x="1117" y="558"/>
                    <a:pt x="1117" y="558"/>
                    <a:pt x="1117" y="558"/>
                  </a:cubicBezTo>
                  <a:cubicBezTo>
                    <a:pt x="1117" y="447"/>
                    <a:pt x="1084" y="343"/>
                    <a:pt x="1028" y="256"/>
                  </a:cubicBezTo>
                  <a:close/>
                  <a:moveTo>
                    <a:pt x="558" y="1068"/>
                  </a:moveTo>
                  <a:cubicBezTo>
                    <a:pt x="277" y="1068"/>
                    <a:pt x="49" y="839"/>
                    <a:pt x="49" y="558"/>
                  </a:cubicBezTo>
                  <a:cubicBezTo>
                    <a:pt x="49" y="277"/>
                    <a:pt x="277" y="49"/>
                    <a:pt x="558" y="49"/>
                  </a:cubicBezTo>
                  <a:cubicBezTo>
                    <a:pt x="839" y="49"/>
                    <a:pt x="1067" y="277"/>
                    <a:pt x="1067" y="558"/>
                  </a:cubicBezTo>
                  <a:cubicBezTo>
                    <a:pt x="1067" y="839"/>
                    <a:pt x="839" y="1068"/>
                    <a:pt x="558" y="10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23" name="Freeform 85"/>
            <p:cNvSpPr>
              <a:spLocks/>
            </p:cNvSpPr>
            <p:nvPr/>
          </p:nvSpPr>
          <p:spPr bwMode="auto">
            <a:xfrm>
              <a:off x="13192126" y="4222750"/>
              <a:ext cx="1773238" cy="1065213"/>
            </a:xfrm>
            <a:custGeom>
              <a:avLst/>
              <a:gdLst>
                <a:gd name="T0" fmla="*/ 473 w 473"/>
                <a:gd name="T1" fmla="*/ 22 h 284"/>
                <a:gd name="T2" fmla="*/ 0 w 473"/>
                <a:gd name="T3" fmla="*/ 284 h 284"/>
                <a:gd name="T4" fmla="*/ 0 w 473"/>
                <a:gd name="T5" fmla="*/ 242 h 284"/>
                <a:gd name="T6" fmla="*/ 438 w 473"/>
                <a:gd name="T7" fmla="*/ 0 h 284"/>
                <a:gd name="T8" fmla="*/ 473 w 473"/>
                <a:gd name="T9" fmla="*/ 22 h 284"/>
              </a:gdLst>
              <a:ahLst/>
              <a:cxnLst>
                <a:cxn ang="0">
                  <a:pos x="T0" y="T1"/>
                </a:cxn>
                <a:cxn ang="0">
                  <a:pos x="T2" y="T3"/>
                </a:cxn>
                <a:cxn ang="0">
                  <a:pos x="T4" y="T5"/>
                </a:cxn>
                <a:cxn ang="0">
                  <a:pos x="T6" y="T7"/>
                </a:cxn>
                <a:cxn ang="0">
                  <a:pos x="T8" y="T9"/>
                </a:cxn>
              </a:cxnLst>
              <a:rect l="0" t="0" r="r" b="b"/>
              <a:pathLst>
                <a:path w="473" h="284">
                  <a:moveTo>
                    <a:pt x="473" y="22"/>
                  </a:moveTo>
                  <a:cubicBezTo>
                    <a:pt x="375" y="179"/>
                    <a:pt x="200" y="284"/>
                    <a:pt x="0" y="284"/>
                  </a:cubicBezTo>
                  <a:cubicBezTo>
                    <a:pt x="0" y="242"/>
                    <a:pt x="0" y="242"/>
                    <a:pt x="0" y="242"/>
                  </a:cubicBezTo>
                  <a:cubicBezTo>
                    <a:pt x="185" y="242"/>
                    <a:pt x="347" y="145"/>
                    <a:pt x="438" y="0"/>
                  </a:cubicBezTo>
                  <a:lnTo>
                    <a:pt x="47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grpSp>
    </p:spTree>
    <p:extLst>
      <p:ext uri="{BB962C8B-B14F-4D97-AF65-F5344CB8AC3E}">
        <p14:creationId xmlns:p14="http://schemas.microsoft.com/office/powerpoint/2010/main" val="29584485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2000" fill="hold"/>
                                        <p:tgtEl>
                                          <p:spTgt spid="6"/>
                                        </p:tgtEl>
                                        <p:attrNameLst>
                                          <p:attrName>r</p:attrName>
                                        </p:attrNameLst>
                                      </p:cBhvr>
                                    </p:animRot>
                                  </p:childTnLst>
                                </p:cTn>
                              </p:par>
                              <p:par>
                                <p:cTn id="7" presetID="2" presetClass="entr" presetSubtype="2" repeatCount="indefinite" accel="100000" fill="hold" grpId="0" nodeType="withEffect">
                                  <p:stCondLst>
                                    <p:cond delay="700"/>
                                  </p:stCondLst>
                                  <p:endCondLst>
                                    <p:cond evt="onNext" delay="0">
                                      <p:tgtEl>
                                        <p:sldTgt/>
                                      </p:tgtEl>
                                    </p:cond>
                                  </p:endCondLst>
                                  <p:childTnLst>
                                    <p:set>
                                      <p:cBhvr>
                                        <p:cTn id="8" dur="1" fill="hold">
                                          <p:stCondLst>
                                            <p:cond delay="0"/>
                                          </p:stCondLst>
                                        </p:cTn>
                                        <p:tgtEl>
                                          <p:spTgt spid="11"/>
                                        </p:tgtEl>
                                        <p:attrNameLst>
                                          <p:attrName>style.visibility</p:attrName>
                                        </p:attrNameLst>
                                      </p:cBhvr>
                                      <p:to>
                                        <p:strVal val="visible"/>
                                      </p:to>
                                    </p:set>
                                    <p:anim calcmode="lin" valueType="num">
                                      <p:cBhvr additive="base">
                                        <p:cTn id="9" dur="1000" fill="hold"/>
                                        <p:tgtEl>
                                          <p:spTgt spid="11"/>
                                        </p:tgtEl>
                                        <p:attrNameLst>
                                          <p:attrName>ppt_x</p:attrName>
                                        </p:attrNameLst>
                                      </p:cBhvr>
                                      <p:tavLst>
                                        <p:tav tm="0">
                                          <p:val>
                                            <p:strVal val="1+#ppt_w/2"/>
                                          </p:val>
                                        </p:tav>
                                        <p:tav tm="100000">
                                          <p:val>
                                            <p:strVal val="#ppt_x"/>
                                          </p:val>
                                        </p:tav>
                                      </p:tavLst>
                                    </p:anim>
                                    <p:anim calcmode="lin" valueType="num">
                                      <p:cBhvr additive="base">
                                        <p:cTn id="10" dur="1000" fill="hold"/>
                                        <p:tgtEl>
                                          <p:spTgt spid="11"/>
                                        </p:tgtEl>
                                        <p:attrNameLst>
                                          <p:attrName>ppt_y</p:attrName>
                                        </p:attrNameLst>
                                      </p:cBhvr>
                                      <p:tavLst>
                                        <p:tav tm="0">
                                          <p:val>
                                            <p:strVal val="#ppt_y"/>
                                          </p:val>
                                        </p:tav>
                                        <p:tav tm="100000">
                                          <p:val>
                                            <p:strVal val="#ppt_y"/>
                                          </p:val>
                                        </p:tav>
                                      </p:tavLst>
                                    </p:anim>
                                  </p:childTnLst>
                                </p:cTn>
                              </p:par>
                              <p:par>
                                <p:cTn id="11" presetID="2" presetClass="entr" presetSubtype="2" repeatCount="indefinite" accel="100000" fill="hold" grpId="0" nodeType="withEffect">
                                  <p:stCondLst>
                                    <p:cond delay="100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1+#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2" repeatCount="indefinite" accel="100000" fill="hold" grpId="0" nodeType="withEffect">
                                  <p:stCondLst>
                                    <p:cond delay="1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000" fill="hold"/>
                                        <p:tgtEl>
                                          <p:spTgt spid="16"/>
                                        </p:tgtEl>
                                        <p:attrNameLst>
                                          <p:attrName>ppt_x</p:attrName>
                                        </p:attrNameLst>
                                      </p:cBhvr>
                                      <p:tavLst>
                                        <p:tav tm="0">
                                          <p:val>
                                            <p:strVal val="1+#ppt_w/2"/>
                                          </p:val>
                                        </p:tav>
                                        <p:tav tm="100000">
                                          <p:val>
                                            <p:strVal val="#ppt_x"/>
                                          </p:val>
                                        </p:tav>
                                      </p:tavLst>
                                    </p:anim>
                                    <p:anim calcmode="lin" valueType="num">
                                      <p:cBhvr additive="base">
                                        <p:cTn id="18" dur="1000" fill="hold"/>
                                        <p:tgtEl>
                                          <p:spTgt spid="16"/>
                                        </p:tgtEl>
                                        <p:attrNameLst>
                                          <p:attrName>ppt_y</p:attrName>
                                        </p:attrNameLst>
                                      </p:cBhvr>
                                      <p:tavLst>
                                        <p:tav tm="0">
                                          <p:val>
                                            <p:strVal val="#ppt_y"/>
                                          </p:val>
                                        </p:tav>
                                        <p:tav tm="100000">
                                          <p:val>
                                            <p:strVal val="#ppt_y"/>
                                          </p:val>
                                        </p:tav>
                                      </p:tavLst>
                                    </p:anim>
                                  </p:childTnLst>
                                </p:cTn>
                              </p:par>
                              <p:par>
                                <p:cTn id="19" presetID="2" presetClass="entr" presetSubtype="2" repeatCount="indefinite" accel="100000" fill="hold" grpId="0" nodeType="withEffect">
                                  <p:stCondLst>
                                    <p:cond delay="200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1000" fill="hold"/>
                                        <p:tgtEl>
                                          <p:spTgt spid="17"/>
                                        </p:tgtEl>
                                        <p:attrNameLst>
                                          <p:attrName>ppt_x</p:attrName>
                                        </p:attrNameLst>
                                      </p:cBhvr>
                                      <p:tavLst>
                                        <p:tav tm="0">
                                          <p:val>
                                            <p:strVal val="1+#ppt_w/2"/>
                                          </p:val>
                                        </p:tav>
                                        <p:tav tm="100000">
                                          <p:val>
                                            <p:strVal val="#ppt_x"/>
                                          </p:val>
                                        </p:tav>
                                      </p:tavLst>
                                    </p:anim>
                                    <p:anim calcmode="lin" valueType="num">
                                      <p:cBhvr additive="base">
                                        <p:cTn id="22" dur="1000" fill="hold"/>
                                        <p:tgtEl>
                                          <p:spTgt spid="17"/>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par>
                                <p:cTn id="28" presetID="53" presetClass="entr" presetSubtype="16" fill="hold" grpId="0" nodeType="withEffect">
                                  <p:stCondLst>
                                    <p:cond delay="20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par>
                                <p:cTn id="33" presetID="53" presetClass="entr" presetSubtype="16" fill="hold" nodeType="withEffect">
                                  <p:stCondLst>
                                    <p:cond delay="30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par>
                                <p:cTn id="38" presetID="8" presetClass="emph" presetSubtype="0" repeatCount="indefinite" fill="hold" nodeType="withEffect">
                                  <p:stCondLst>
                                    <p:cond delay="750"/>
                                  </p:stCondLst>
                                  <p:endCondLst>
                                    <p:cond evt="onNext" delay="0">
                                      <p:tgtEl>
                                        <p:sldTgt/>
                                      </p:tgtEl>
                                    </p:cond>
                                  </p:endCondLst>
                                  <p:childTnLst>
                                    <p:animRot by="21600000">
                                      <p:cBhvr>
                                        <p:cTn id="39" dur="1250" fill="hold"/>
                                        <p:tgtEl>
                                          <p:spTgt spid="12"/>
                                        </p:tgtEl>
                                        <p:attrNameLst>
                                          <p:attrName>r</p:attrName>
                                        </p:attrNameLst>
                                      </p:cBhvr>
                                    </p:animRot>
                                  </p:childTnLst>
                                </p:cTn>
                              </p:par>
                              <p:par>
                                <p:cTn id="40" presetID="8" presetClass="emph" presetSubtype="0" repeatCount="indefinite" fill="hold" grpId="1" nodeType="withEffect">
                                  <p:stCondLst>
                                    <p:cond delay="750"/>
                                  </p:stCondLst>
                                  <p:endCondLst>
                                    <p:cond evt="onNext" delay="0">
                                      <p:tgtEl>
                                        <p:sldTgt/>
                                      </p:tgtEl>
                                    </p:cond>
                                  </p:endCondLst>
                                  <p:childTnLst>
                                    <p:animRot by="21600000">
                                      <p:cBhvr>
                                        <p:cTn id="41" dur="1250" fill="hold"/>
                                        <p:tgtEl>
                                          <p:spTgt spid="20"/>
                                        </p:tgtEl>
                                        <p:attrNameLst>
                                          <p:attrName>r</p:attrName>
                                        </p:attrNameLst>
                                      </p:cBhvr>
                                    </p:animRot>
                                  </p:childTnLst>
                                </p:cTn>
                              </p:par>
                              <p:par>
                                <p:cTn id="42" presetID="8" presetClass="emph" presetSubtype="0" repeatCount="indefinite" fill="hold" nodeType="withEffect">
                                  <p:stCondLst>
                                    <p:cond delay="750"/>
                                  </p:stCondLst>
                                  <p:endCondLst>
                                    <p:cond evt="onNext" delay="0">
                                      <p:tgtEl>
                                        <p:sldTgt/>
                                      </p:tgtEl>
                                    </p:cond>
                                  </p:endCondLst>
                                  <p:childTnLst>
                                    <p:animRot by="21600000">
                                      <p:cBhvr>
                                        <p:cTn id="43" dur="1250" fill="hold"/>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P spid="20" grpId="0" animBg="1"/>
      <p:bldP spid="20"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Generic">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9534" y="0"/>
            <a:ext cx="16986872" cy="9577388"/>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547"/>
          <p:cNvSpPr/>
          <p:nvPr userDrawn="1"/>
        </p:nvSpPr>
        <p:spPr>
          <a:xfrm flipV="1">
            <a:off x="408870" y="1334470"/>
            <a:ext cx="15902968" cy="0"/>
          </a:xfrm>
          <a:prstGeom prst="line">
            <a:avLst/>
          </a:prstGeom>
          <a:ln w="57150">
            <a:solidFill>
              <a:schemeClr val="accent6"/>
            </a:solidFill>
            <a:prstDash val="sysDot"/>
            <a:miter lim="400000"/>
            <a:headEnd type="triangle" len="sm"/>
            <a:tailEnd type="triangle" len="sm"/>
          </a:ln>
        </p:spPr>
        <p:txBody>
          <a:bodyPr lIns="0" tIns="0" rIns="0" bIns="0" anchor="ctr"/>
          <a:lstStyle/>
          <a:p>
            <a:pPr lvl="0">
              <a:defRPr sz="3200"/>
            </a:pPr>
            <a:endParaRPr sz="3201">
              <a:solidFill>
                <a:schemeClr val="bg1"/>
              </a:solidFill>
            </a:endParaRPr>
          </a:p>
        </p:txBody>
      </p:sp>
      <p:sp>
        <p:nvSpPr>
          <p:cNvPr id="3" name="Shape 1545"/>
          <p:cNvSpPr/>
          <p:nvPr userDrawn="1"/>
        </p:nvSpPr>
        <p:spPr>
          <a:xfrm>
            <a:off x="1227859" y="440663"/>
            <a:ext cx="7537839"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en-US" sz="4000" b="0" dirty="0">
                <a:solidFill>
                  <a:schemeClr val="accent6"/>
                </a:solidFill>
                <a:latin typeface="Arial" panose="020B0604020202020204" pitchFamily="34" charset="0"/>
                <a:ea typeface="微软雅黑" pitchFamily="34" charset="-122"/>
                <a:cs typeface="Arial" panose="020B0604020202020204" pitchFamily="34" charset="0"/>
              </a:rPr>
              <a:t>Project</a:t>
            </a:r>
            <a:r>
              <a:rPr lang="en-US" sz="4000" b="0" baseline="0" dirty="0">
                <a:solidFill>
                  <a:schemeClr val="accent6"/>
                </a:solidFill>
                <a:latin typeface="Arial" panose="020B0604020202020204" pitchFamily="34" charset="0"/>
                <a:ea typeface="微软雅黑" pitchFamily="34" charset="-122"/>
                <a:cs typeface="Arial" panose="020B0604020202020204" pitchFamily="34" charset="0"/>
              </a:rPr>
              <a:t> Overview</a:t>
            </a:r>
            <a:endParaRPr sz="4000" b="0" dirty="0">
              <a:solidFill>
                <a:schemeClr val="accent6"/>
              </a:solidFill>
              <a:latin typeface="Arial" panose="020B0604020202020204" pitchFamily="34" charset="0"/>
              <a:ea typeface="微软雅黑" pitchFamily="34" charset="-122"/>
              <a:cs typeface="Arial" panose="020B0604020202020204" pitchFamily="34" charset="0"/>
            </a:endParaRPr>
          </a:p>
        </p:txBody>
      </p:sp>
      <p:sp>
        <p:nvSpPr>
          <p:cNvPr id="10" name="Oval 69"/>
          <p:cNvSpPr/>
          <p:nvPr/>
        </p:nvSpPr>
        <p:spPr>
          <a:xfrm>
            <a:off x="15262467" y="1020917"/>
            <a:ext cx="180622"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1" name="Oval 70"/>
          <p:cNvSpPr/>
          <p:nvPr/>
        </p:nvSpPr>
        <p:spPr>
          <a:xfrm>
            <a:off x="15475352" y="1020917"/>
            <a:ext cx="180622"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2" name="Oval 71"/>
          <p:cNvSpPr/>
          <p:nvPr/>
        </p:nvSpPr>
        <p:spPr>
          <a:xfrm>
            <a:off x="15688237" y="1020917"/>
            <a:ext cx="180622"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3" name="Oval 72"/>
          <p:cNvSpPr/>
          <p:nvPr/>
        </p:nvSpPr>
        <p:spPr>
          <a:xfrm>
            <a:off x="15901121" y="1020917"/>
            <a:ext cx="180622"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4" name="Oval 73"/>
          <p:cNvSpPr/>
          <p:nvPr/>
        </p:nvSpPr>
        <p:spPr>
          <a:xfrm>
            <a:off x="16114008" y="1020917"/>
            <a:ext cx="180622"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grpSp>
        <p:nvGrpSpPr>
          <p:cNvPr id="16" name="组合 15"/>
          <p:cNvGrpSpPr/>
          <p:nvPr userDrawn="1"/>
        </p:nvGrpSpPr>
        <p:grpSpPr>
          <a:xfrm>
            <a:off x="15979391" y="8601353"/>
            <a:ext cx="722650" cy="724334"/>
            <a:chOff x="12101513" y="6959600"/>
            <a:chExt cx="1252538" cy="1252538"/>
          </a:xfrm>
          <a:solidFill>
            <a:schemeClr val="accent5">
              <a:alpha val="34000"/>
            </a:schemeClr>
          </a:solidFill>
        </p:grpSpPr>
        <p:sp>
          <p:nvSpPr>
            <p:cNvPr id="17" name="Oval 100"/>
            <p:cNvSpPr>
              <a:spLocks noChangeArrowheads="1"/>
            </p:cNvSpPr>
            <p:nvPr/>
          </p:nvSpPr>
          <p:spPr bwMode="auto">
            <a:xfrm>
              <a:off x="12401551" y="7259638"/>
              <a:ext cx="652463" cy="652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18" name="Freeform 101"/>
            <p:cNvSpPr>
              <a:spLocks noEditPoints="1"/>
            </p:cNvSpPr>
            <p:nvPr/>
          </p:nvSpPr>
          <p:spPr bwMode="auto">
            <a:xfrm>
              <a:off x="12101513" y="6959600"/>
              <a:ext cx="1252538" cy="1252538"/>
            </a:xfrm>
            <a:custGeom>
              <a:avLst/>
              <a:gdLst>
                <a:gd name="T0" fmla="*/ 167 w 334"/>
                <a:gd name="T1" fmla="*/ 334 h 334"/>
                <a:gd name="T2" fmla="*/ 167 w 334"/>
                <a:gd name="T3" fmla="*/ 302 h 334"/>
                <a:gd name="T4" fmla="*/ 302 w 334"/>
                <a:gd name="T5" fmla="*/ 167 h 334"/>
                <a:gd name="T6" fmla="*/ 334 w 334"/>
                <a:gd name="T7" fmla="*/ 166 h 334"/>
                <a:gd name="T8" fmla="*/ 334 w 334"/>
                <a:gd name="T9" fmla="*/ 167 h 334"/>
                <a:gd name="T10" fmla="*/ 167 w 334"/>
                <a:gd name="T11" fmla="*/ 334 h 334"/>
                <a:gd name="T12" fmla="*/ 84 w 334"/>
                <a:gd name="T13" fmla="*/ 312 h 334"/>
                <a:gd name="T14" fmla="*/ 0 w 334"/>
                <a:gd name="T15" fmla="*/ 167 h 334"/>
                <a:gd name="T16" fmla="*/ 22 w 334"/>
                <a:gd name="T17" fmla="*/ 84 h 334"/>
                <a:gd name="T18" fmla="*/ 50 w 334"/>
                <a:gd name="T19" fmla="*/ 100 h 334"/>
                <a:gd name="T20" fmla="*/ 32 w 334"/>
                <a:gd name="T21" fmla="*/ 167 h 334"/>
                <a:gd name="T22" fmla="*/ 100 w 334"/>
                <a:gd name="T23" fmla="*/ 284 h 334"/>
                <a:gd name="T24" fmla="*/ 84 w 334"/>
                <a:gd name="T25" fmla="*/ 312 h 334"/>
                <a:gd name="T26" fmla="*/ 284 w 334"/>
                <a:gd name="T27" fmla="*/ 99 h 334"/>
                <a:gd name="T28" fmla="*/ 167 w 334"/>
                <a:gd name="T29" fmla="*/ 32 h 334"/>
                <a:gd name="T30" fmla="*/ 99 w 334"/>
                <a:gd name="T31" fmla="*/ 50 h 334"/>
                <a:gd name="T32" fmla="*/ 83 w 334"/>
                <a:gd name="T33" fmla="*/ 22 h 334"/>
                <a:gd name="T34" fmla="*/ 167 w 334"/>
                <a:gd name="T35" fmla="*/ 0 h 334"/>
                <a:gd name="T36" fmla="*/ 311 w 334"/>
                <a:gd name="T37" fmla="*/ 83 h 334"/>
                <a:gd name="T38" fmla="*/ 284 w 334"/>
                <a:gd name="T39"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334">
                  <a:moveTo>
                    <a:pt x="167" y="334"/>
                  </a:moveTo>
                  <a:cubicBezTo>
                    <a:pt x="167" y="302"/>
                    <a:pt x="167" y="302"/>
                    <a:pt x="167" y="302"/>
                  </a:cubicBezTo>
                  <a:cubicBezTo>
                    <a:pt x="242" y="302"/>
                    <a:pt x="302" y="241"/>
                    <a:pt x="302" y="167"/>
                  </a:cubicBezTo>
                  <a:cubicBezTo>
                    <a:pt x="334" y="166"/>
                    <a:pt x="334" y="166"/>
                    <a:pt x="334" y="166"/>
                  </a:cubicBezTo>
                  <a:cubicBezTo>
                    <a:pt x="334" y="167"/>
                    <a:pt x="334" y="167"/>
                    <a:pt x="334" y="167"/>
                  </a:cubicBezTo>
                  <a:cubicBezTo>
                    <a:pt x="334" y="259"/>
                    <a:pt x="259" y="334"/>
                    <a:pt x="167" y="334"/>
                  </a:cubicBezTo>
                  <a:close/>
                  <a:moveTo>
                    <a:pt x="84" y="312"/>
                  </a:moveTo>
                  <a:cubicBezTo>
                    <a:pt x="32" y="282"/>
                    <a:pt x="0" y="227"/>
                    <a:pt x="0" y="167"/>
                  </a:cubicBezTo>
                  <a:cubicBezTo>
                    <a:pt x="0" y="138"/>
                    <a:pt x="8" y="109"/>
                    <a:pt x="22" y="84"/>
                  </a:cubicBezTo>
                  <a:cubicBezTo>
                    <a:pt x="50" y="100"/>
                    <a:pt x="50" y="100"/>
                    <a:pt x="50" y="100"/>
                  </a:cubicBezTo>
                  <a:cubicBezTo>
                    <a:pt x="38" y="120"/>
                    <a:pt x="32" y="143"/>
                    <a:pt x="32" y="167"/>
                  </a:cubicBezTo>
                  <a:cubicBezTo>
                    <a:pt x="32" y="215"/>
                    <a:pt x="58" y="260"/>
                    <a:pt x="100" y="284"/>
                  </a:cubicBezTo>
                  <a:lnTo>
                    <a:pt x="84" y="312"/>
                  </a:lnTo>
                  <a:close/>
                  <a:moveTo>
                    <a:pt x="284" y="99"/>
                  </a:moveTo>
                  <a:cubicBezTo>
                    <a:pt x="260" y="58"/>
                    <a:pt x="215" y="32"/>
                    <a:pt x="167" y="32"/>
                  </a:cubicBezTo>
                  <a:cubicBezTo>
                    <a:pt x="143" y="32"/>
                    <a:pt x="120" y="38"/>
                    <a:pt x="99" y="50"/>
                  </a:cubicBezTo>
                  <a:cubicBezTo>
                    <a:pt x="83" y="22"/>
                    <a:pt x="83" y="22"/>
                    <a:pt x="83" y="22"/>
                  </a:cubicBezTo>
                  <a:cubicBezTo>
                    <a:pt x="108" y="8"/>
                    <a:pt x="138" y="0"/>
                    <a:pt x="167" y="0"/>
                  </a:cubicBezTo>
                  <a:cubicBezTo>
                    <a:pt x="226" y="0"/>
                    <a:pt x="282" y="32"/>
                    <a:pt x="311" y="83"/>
                  </a:cubicBezTo>
                  <a:lnTo>
                    <a:pt x="284"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grpSp>
      <p:sp>
        <p:nvSpPr>
          <p:cNvPr id="19" name="椭圆 18"/>
          <p:cNvSpPr/>
          <p:nvPr userDrawn="1"/>
        </p:nvSpPr>
        <p:spPr bwMode="auto">
          <a:xfrm>
            <a:off x="111782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20" name="椭圆 19"/>
          <p:cNvSpPr/>
          <p:nvPr userDrawn="1"/>
        </p:nvSpPr>
        <p:spPr bwMode="auto">
          <a:xfrm>
            <a:off x="140075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21" name="椭圆 20"/>
          <p:cNvSpPr/>
          <p:nvPr userDrawn="1"/>
        </p:nvSpPr>
        <p:spPr bwMode="auto">
          <a:xfrm>
            <a:off x="168368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22" name="椭圆 21"/>
          <p:cNvSpPr/>
          <p:nvPr userDrawn="1"/>
        </p:nvSpPr>
        <p:spPr bwMode="auto">
          <a:xfrm>
            <a:off x="196661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7" name="AutoShape 4"/>
          <p:cNvSpPr>
            <a:spLocks noChangeAspect="1" noChangeArrowheads="1" noTextEdit="1"/>
          </p:cNvSpPr>
          <p:nvPr userDrawn="1"/>
        </p:nvSpPr>
        <p:spPr bwMode="auto">
          <a:xfrm>
            <a:off x="1236957" y="1335093"/>
            <a:ext cx="43237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27" name="Freeform 13"/>
          <p:cNvSpPr>
            <a:spLocks noEditPoints="1"/>
          </p:cNvSpPr>
          <p:nvPr userDrawn="1"/>
        </p:nvSpPr>
        <p:spPr bwMode="auto">
          <a:xfrm>
            <a:off x="297356" y="371114"/>
            <a:ext cx="820468" cy="822379"/>
          </a:xfrm>
          <a:custGeom>
            <a:avLst/>
            <a:gdLst>
              <a:gd name="T0" fmla="*/ 193 w 365"/>
              <a:gd name="T1" fmla="*/ 365 h 365"/>
              <a:gd name="T2" fmla="*/ 210 w 365"/>
              <a:gd name="T3" fmla="*/ 314 h 365"/>
              <a:gd name="T4" fmla="*/ 210 w 365"/>
              <a:gd name="T5" fmla="*/ 314 h 365"/>
              <a:gd name="T6" fmla="*/ 170 w 365"/>
              <a:gd name="T7" fmla="*/ 317 h 365"/>
              <a:gd name="T8" fmla="*/ 225 w 365"/>
              <a:gd name="T9" fmla="*/ 360 h 365"/>
              <a:gd name="T10" fmla="*/ 116 w 365"/>
              <a:gd name="T11" fmla="*/ 353 h 365"/>
              <a:gd name="T12" fmla="*/ 248 w 365"/>
              <a:gd name="T13" fmla="*/ 300 h 365"/>
              <a:gd name="T14" fmla="*/ 248 w 365"/>
              <a:gd name="T15" fmla="*/ 300 h 365"/>
              <a:gd name="T16" fmla="*/ 130 w 365"/>
              <a:gd name="T17" fmla="*/ 307 h 365"/>
              <a:gd name="T18" fmla="*/ 276 w 365"/>
              <a:gd name="T19" fmla="*/ 339 h 365"/>
              <a:gd name="T20" fmla="*/ 68 w 365"/>
              <a:gd name="T21" fmla="*/ 325 h 365"/>
              <a:gd name="T22" fmla="*/ 280 w 365"/>
              <a:gd name="T23" fmla="*/ 275 h 365"/>
              <a:gd name="T24" fmla="*/ 280 w 365"/>
              <a:gd name="T25" fmla="*/ 275 h 365"/>
              <a:gd name="T26" fmla="*/ 96 w 365"/>
              <a:gd name="T27" fmla="*/ 286 h 365"/>
              <a:gd name="T28" fmla="*/ 318 w 365"/>
              <a:gd name="T29" fmla="*/ 305 h 365"/>
              <a:gd name="T30" fmla="*/ 31 w 365"/>
              <a:gd name="T31" fmla="*/ 285 h 365"/>
              <a:gd name="T32" fmla="*/ 303 w 365"/>
              <a:gd name="T33" fmla="*/ 242 h 365"/>
              <a:gd name="T34" fmla="*/ 303 w 365"/>
              <a:gd name="T35" fmla="*/ 242 h 365"/>
              <a:gd name="T36" fmla="*/ 69 w 365"/>
              <a:gd name="T37" fmla="*/ 255 h 365"/>
              <a:gd name="T38" fmla="*/ 348 w 365"/>
              <a:gd name="T39" fmla="*/ 258 h 365"/>
              <a:gd name="T40" fmla="*/ 7 w 365"/>
              <a:gd name="T41" fmla="*/ 235 h 365"/>
              <a:gd name="T42" fmla="*/ 315 w 365"/>
              <a:gd name="T43" fmla="*/ 203 h 365"/>
              <a:gd name="T44" fmla="*/ 315 w 365"/>
              <a:gd name="T45" fmla="*/ 203 h 365"/>
              <a:gd name="T46" fmla="*/ 52 w 365"/>
              <a:gd name="T47" fmla="*/ 218 h 365"/>
              <a:gd name="T48" fmla="*/ 1 w 365"/>
              <a:gd name="T49" fmla="*/ 204 h 365"/>
              <a:gd name="T50" fmla="*/ 0 w 365"/>
              <a:gd name="T51" fmla="*/ 181 h 365"/>
              <a:gd name="T52" fmla="*/ 316 w 365"/>
              <a:gd name="T53" fmla="*/ 200 h 365"/>
              <a:gd name="T54" fmla="*/ 2 w 365"/>
              <a:gd name="T55" fmla="*/ 153 h 365"/>
              <a:gd name="T56" fmla="*/ 2 w 365"/>
              <a:gd name="T57" fmla="*/ 153 h 365"/>
              <a:gd name="T58" fmla="*/ 364 w 365"/>
              <a:gd name="T59" fmla="*/ 163 h 365"/>
              <a:gd name="T60" fmla="*/ 50 w 365"/>
              <a:gd name="T61" fmla="*/ 158 h 365"/>
              <a:gd name="T62" fmla="*/ 307 w 365"/>
              <a:gd name="T63" fmla="*/ 132 h 365"/>
              <a:gd name="T64" fmla="*/ 19 w 365"/>
              <a:gd name="T65" fmla="*/ 101 h 365"/>
              <a:gd name="T66" fmla="*/ 19 w 365"/>
              <a:gd name="T67" fmla="*/ 101 h 365"/>
              <a:gd name="T68" fmla="*/ 350 w 365"/>
              <a:gd name="T69" fmla="*/ 110 h 365"/>
              <a:gd name="T70" fmla="*/ 63 w 365"/>
              <a:gd name="T71" fmla="*/ 119 h 365"/>
              <a:gd name="T72" fmla="*/ 286 w 365"/>
              <a:gd name="T73" fmla="*/ 97 h 365"/>
              <a:gd name="T74" fmla="*/ 51 w 365"/>
              <a:gd name="T75" fmla="*/ 56 h 365"/>
              <a:gd name="T76" fmla="*/ 51 w 365"/>
              <a:gd name="T77" fmla="*/ 56 h 365"/>
              <a:gd name="T78" fmla="*/ 320 w 365"/>
              <a:gd name="T79" fmla="*/ 63 h 365"/>
              <a:gd name="T80" fmla="*/ 88 w 365"/>
              <a:gd name="T81" fmla="*/ 87 h 365"/>
              <a:gd name="T82" fmla="*/ 256 w 365"/>
              <a:gd name="T83" fmla="*/ 70 h 365"/>
              <a:gd name="T84" fmla="*/ 94 w 365"/>
              <a:gd name="T85" fmla="*/ 23 h 365"/>
              <a:gd name="T86" fmla="*/ 94 w 365"/>
              <a:gd name="T87" fmla="*/ 23 h 365"/>
              <a:gd name="T88" fmla="*/ 279 w 365"/>
              <a:gd name="T89" fmla="*/ 27 h 365"/>
              <a:gd name="T90" fmla="*/ 120 w 365"/>
              <a:gd name="T91" fmla="*/ 63 h 365"/>
              <a:gd name="T92" fmla="*/ 219 w 365"/>
              <a:gd name="T93" fmla="*/ 53 h 365"/>
              <a:gd name="T94" fmla="*/ 146 w 365"/>
              <a:gd name="T95" fmla="*/ 4 h 365"/>
              <a:gd name="T96" fmla="*/ 146 w 365"/>
              <a:gd name="T97" fmla="*/ 4 h 365"/>
              <a:gd name="T98" fmla="*/ 228 w 365"/>
              <a:gd name="T99" fmla="*/ 6 h 365"/>
              <a:gd name="T100" fmla="*/ 159 w 365"/>
              <a:gd name="T101" fmla="*/ 50 h 365"/>
              <a:gd name="T102" fmla="*/ 178 w 365"/>
              <a:gd name="T103" fmla="*/ 0 h 365"/>
              <a:gd name="T104" fmla="*/ 201 w 365"/>
              <a:gd name="T105" fmla="*/ 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5" h="365">
                <a:moveTo>
                  <a:pt x="173" y="317"/>
                </a:moveTo>
                <a:cubicBezTo>
                  <a:pt x="170" y="365"/>
                  <a:pt x="170" y="365"/>
                  <a:pt x="170" y="365"/>
                </a:cubicBezTo>
                <a:cubicBezTo>
                  <a:pt x="174" y="365"/>
                  <a:pt x="178" y="365"/>
                  <a:pt x="182" y="365"/>
                </a:cubicBezTo>
                <a:cubicBezTo>
                  <a:pt x="186" y="365"/>
                  <a:pt x="189" y="365"/>
                  <a:pt x="193" y="365"/>
                </a:cubicBezTo>
                <a:cubicBezTo>
                  <a:pt x="190" y="317"/>
                  <a:pt x="190" y="317"/>
                  <a:pt x="190" y="317"/>
                </a:cubicBezTo>
                <a:cubicBezTo>
                  <a:pt x="187" y="317"/>
                  <a:pt x="185" y="317"/>
                  <a:pt x="182" y="317"/>
                </a:cubicBezTo>
                <a:cubicBezTo>
                  <a:pt x="179" y="317"/>
                  <a:pt x="176" y="317"/>
                  <a:pt x="173" y="317"/>
                </a:cubicBezTo>
                <a:moveTo>
                  <a:pt x="210" y="314"/>
                </a:moveTo>
                <a:cubicBezTo>
                  <a:pt x="205" y="315"/>
                  <a:pt x="199" y="316"/>
                  <a:pt x="193" y="317"/>
                </a:cubicBezTo>
                <a:cubicBezTo>
                  <a:pt x="197" y="365"/>
                  <a:pt x="197" y="365"/>
                  <a:pt x="197" y="365"/>
                </a:cubicBezTo>
                <a:cubicBezTo>
                  <a:pt x="205" y="364"/>
                  <a:pt x="213" y="363"/>
                  <a:pt x="220" y="361"/>
                </a:cubicBezTo>
                <a:cubicBezTo>
                  <a:pt x="210" y="314"/>
                  <a:pt x="210" y="314"/>
                  <a:pt x="210" y="314"/>
                </a:cubicBezTo>
                <a:moveTo>
                  <a:pt x="153" y="314"/>
                </a:moveTo>
                <a:cubicBezTo>
                  <a:pt x="142" y="361"/>
                  <a:pt x="142" y="361"/>
                  <a:pt x="142" y="361"/>
                </a:cubicBezTo>
                <a:cubicBezTo>
                  <a:pt x="150" y="363"/>
                  <a:pt x="158" y="364"/>
                  <a:pt x="165" y="364"/>
                </a:cubicBezTo>
                <a:cubicBezTo>
                  <a:pt x="170" y="317"/>
                  <a:pt x="170" y="317"/>
                  <a:pt x="170" y="317"/>
                </a:cubicBezTo>
                <a:cubicBezTo>
                  <a:pt x="164" y="316"/>
                  <a:pt x="158" y="315"/>
                  <a:pt x="153" y="314"/>
                </a:cubicBezTo>
                <a:moveTo>
                  <a:pt x="230" y="309"/>
                </a:moveTo>
                <a:cubicBezTo>
                  <a:pt x="224" y="311"/>
                  <a:pt x="219" y="312"/>
                  <a:pt x="213" y="314"/>
                </a:cubicBezTo>
                <a:cubicBezTo>
                  <a:pt x="225" y="360"/>
                  <a:pt x="225" y="360"/>
                  <a:pt x="225" y="360"/>
                </a:cubicBezTo>
                <a:cubicBezTo>
                  <a:pt x="232" y="358"/>
                  <a:pt x="239" y="356"/>
                  <a:pt x="247" y="353"/>
                </a:cubicBezTo>
                <a:cubicBezTo>
                  <a:pt x="230" y="309"/>
                  <a:pt x="230" y="309"/>
                  <a:pt x="230" y="309"/>
                </a:cubicBezTo>
                <a:moveTo>
                  <a:pt x="133" y="308"/>
                </a:moveTo>
                <a:cubicBezTo>
                  <a:pt x="116" y="353"/>
                  <a:pt x="116" y="353"/>
                  <a:pt x="116" y="353"/>
                </a:cubicBezTo>
                <a:cubicBezTo>
                  <a:pt x="123" y="356"/>
                  <a:pt x="131" y="358"/>
                  <a:pt x="138" y="360"/>
                </a:cubicBezTo>
                <a:cubicBezTo>
                  <a:pt x="150" y="313"/>
                  <a:pt x="150" y="313"/>
                  <a:pt x="150" y="313"/>
                </a:cubicBezTo>
                <a:cubicBezTo>
                  <a:pt x="144" y="312"/>
                  <a:pt x="139" y="310"/>
                  <a:pt x="133" y="308"/>
                </a:cubicBezTo>
                <a:moveTo>
                  <a:pt x="248" y="300"/>
                </a:moveTo>
                <a:cubicBezTo>
                  <a:pt x="243" y="303"/>
                  <a:pt x="238" y="305"/>
                  <a:pt x="233" y="307"/>
                </a:cubicBezTo>
                <a:cubicBezTo>
                  <a:pt x="251" y="352"/>
                  <a:pt x="251" y="352"/>
                  <a:pt x="251" y="352"/>
                </a:cubicBezTo>
                <a:cubicBezTo>
                  <a:pt x="258" y="349"/>
                  <a:pt x="265" y="346"/>
                  <a:pt x="272" y="342"/>
                </a:cubicBezTo>
                <a:cubicBezTo>
                  <a:pt x="248" y="300"/>
                  <a:pt x="248" y="300"/>
                  <a:pt x="248" y="300"/>
                </a:cubicBezTo>
                <a:moveTo>
                  <a:pt x="115" y="299"/>
                </a:moveTo>
                <a:cubicBezTo>
                  <a:pt x="91" y="341"/>
                  <a:pt x="91" y="341"/>
                  <a:pt x="91" y="341"/>
                </a:cubicBezTo>
                <a:cubicBezTo>
                  <a:pt x="98" y="345"/>
                  <a:pt x="105" y="348"/>
                  <a:pt x="112" y="351"/>
                </a:cubicBezTo>
                <a:cubicBezTo>
                  <a:pt x="130" y="307"/>
                  <a:pt x="130" y="307"/>
                  <a:pt x="130" y="307"/>
                </a:cubicBezTo>
                <a:cubicBezTo>
                  <a:pt x="125" y="305"/>
                  <a:pt x="120" y="302"/>
                  <a:pt x="115" y="299"/>
                </a:cubicBezTo>
                <a:moveTo>
                  <a:pt x="265" y="289"/>
                </a:moveTo>
                <a:cubicBezTo>
                  <a:pt x="261" y="292"/>
                  <a:pt x="256" y="295"/>
                  <a:pt x="251" y="298"/>
                </a:cubicBezTo>
                <a:cubicBezTo>
                  <a:pt x="276" y="339"/>
                  <a:pt x="276" y="339"/>
                  <a:pt x="276" y="339"/>
                </a:cubicBezTo>
                <a:cubicBezTo>
                  <a:pt x="282" y="336"/>
                  <a:pt x="289" y="331"/>
                  <a:pt x="295" y="326"/>
                </a:cubicBezTo>
                <a:cubicBezTo>
                  <a:pt x="265" y="289"/>
                  <a:pt x="265" y="289"/>
                  <a:pt x="265" y="289"/>
                </a:cubicBezTo>
                <a:moveTo>
                  <a:pt x="98" y="288"/>
                </a:moveTo>
                <a:cubicBezTo>
                  <a:pt x="68" y="325"/>
                  <a:pt x="68" y="325"/>
                  <a:pt x="68" y="325"/>
                </a:cubicBezTo>
                <a:cubicBezTo>
                  <a:pt x="74" y="330"/>
                  <a:pt x="81" y="335"/>
                  <a:pt x="87" y="339"/>
                </a:cubicBezTo>
                <a:cubicBezTo>
                  <a:pt x="112" y="298"/>
                  <a:pt x="112" y="298"/>
                  <a:pt x="112" y="298"/>
                </a:cubicBezTo>
                <a:cubicBezTo>
                  <a:pt x="107" y="295"/>
                  <a:pt x="103" y="291"/>
                  <a:pt x="98" y="288"/>
                </a:cubicBezTo>
                <a:moveTo>
                  <a:pt x="280" y="275"/>
                </a:moveTo>
                <a:cubicBezTo>
                  <a:pt x="276" y="279"/>
                  <a:pt x="272" y="283"/>
                  <a:pt x="268" y="287"/>
                </a:cubicBezTo>
                <a:cubicBezTo>
                  <a:pt x="298" y="324"/>
                  <a:pt x="298" y="324"/>
                  <a:pt x="298" y="324"/>
                </a:cubicBezTo>
                <a:cubicBezTo>
                  <a:pt x="304" y="319"/>
                  <a:pt x="310" y="313"/>
                  <a:pt x="315" y="308"/>
                </a:cubicBezTo>
                <a:cubicBezTo>
                  <a:pt x="280" y="275"/>
                  <a:pt x="280" y="275"/>
                  <a:pt x="280" y="275"/>
                </a:cubicBezTo>
                <a:moveTo>
                  <a:pt x="83" y="274"/>
                </a:moveTo>
                <a:cubicBezTo>
                  <a:pt x="48" y="307"/>
                  <a:pt x="48" y="307"/>
                  <a:pt x="48" y="307"/>
                </a:cubicBezTo>
                <a:cubicBezTo>
                  <a:pt x="53" y="312"/>
                  <a:pt x="59" y="318"/>
                  <a:pt x="65" y="322"/>
                </a:cubicBezTo>
                <a:cubicBezTo>
                  <a:pt x="96" y="286"/>
                  <a:pt x="96" y="286"/>
                  <a:pt x="96" y="286"/>
                </a:cubicBezTo>
                <a:cubicBezTo>
                  <a:pt x="91" y="282"/>
                  <a:pt x="87" y="278"/>
                  <a:pt x="83" y="274"/>
                </a:cubicBezTo>
                <a:moveTo>
                  <a:pt x="293" y="259"/>
                </a:moveTo>
                <a:cubicBezTo>
                  <a:pt x="290" y="264"/>
                  <a:pt x="286" y="268"/>
                  <a:pt x="282" y="272"/>
                </a:cubicBezTo>
                <a:cubicBezTo>
                  <a:pt x="318" y="305"/>
                  <a:pt x="318" y="305"/>
                  <a:pt x="318" y="305"/>
                </a:cubicBezTo>
                <a:cubicBezTo>
                  <a:pt x="323" y="299"/>
                  <a:pt x="328" y="293"/>
                  <a:pt x="332" y="286"/>
                </a:cubicBezTo>
                <a:cubicBezTo>
                  <a:pt x="293" y="259"/>
                  <a:pt x="293" y="259"/>
                  <a:pt x="293" y="259"/>
                </a:cubicBezTo>
                <a:moveTo>
                  <a:pt x="71" y="258"/>
                </a:moveTo>
                <a:cubicBezTo>
                  <a:pt x="31" y="285"/>
                  <a:pt x="31" y="285"/>
                  <a:pt x="31" y="285"/>
                </a:cubicBezTo>
                <a:cubicBezTo>
                  <a:pt x="35" y="291"/>
                  <a:pt x="40" y="297"/>
                  <a:pt x="45" y="303"/>
                </a:cubicBezTo>
                <a:cubicBezTo>
                  <a:pt x="81" y="271"/>
                  <a:pt x="81" y="271"/>
                  <a:pt x="81" y="271"/>
                </a:cubicBezTo>
                <a:cubicBezTo>
                  <a:pt x="77" y="267"/>
                  <a:pt x="74" y="263"/>
                  <a:pt x="71" y="258"/>
                </a:cubicBezTo>
                <a:moveTo>
                  <a:pt x="303" y="242"/>
                </a:moveTo>
                <a:cubicBezTo>
                  <a:pt x="301" y="247"/>
                  <a:pt x="298" y="252"/>
                  <a:pt x="295" y="256"/>
                </a:cubicBezTo>
                <a:cubicBezTo>
                  <a:pt x="335" y="283"/>
                  <a:pt x="335" y="283"/>
                  <a:pt x="335" y="283"/>
                </a:cubicBezTo>
                <a:cubicBezTo>
                  <a:pt x="339" y="276"/>
                  <a:pt x="343" y="270"/>
                  <a:pt x="346" y="263"/>
                </a:cubicBezTo>
                <a:cubicBezTo>
                  <a:pt x="303" y="242"/>
                  <a:pt x="303" y="242"/>
                  <a:pt x="303" y="242"/>
                </a:cubicBezTo>
                <a:moveTo>
                  <a:pt x="61" y="240"/>
                </a:moveTo>
                <a:cubicBezTo>
                  <a:pt x="17" y="261"/>
                  <a:pt x="17" y="261"/>
                  <a:pt x="17" y="261"/>
                </a:cubicBezTo>
                <a:cubicBezTo>
                  <a:pt x="20" y="268"/>
                  <a:pt x="24" y="275"/>
                  <a:pt x="28" y="281"/>
                </a:cubicBezTo>
                <a:cubicBezTo>
                  <a:pt x="69" y="255"/>
                  <a:pt x="69" y="255"/>
                  <a:pt x="69" y="255"/>
                </a:cubicBezTo>
                <a:cubicBezTo>
                  <a:pt x="66" y="250"/>
                  <a:pt x="63" y="245"/>
                  <a:pt x="61" y="240"/>
                </a:cubicBezTo>
                <a:moveTo>
                  <a:pt x="311" y="223"/>
                </a:moveTo>
                <a:cubicBezTo>
                  <a:pt x="309" y="228"/>
                  <a:pt x="307" y="233"/>
                  <a:pt x="305" y="239"/>
                </a:cubicBezTo>
                <a:cubicBezTo>
                  <a:pt x="348" y="258"/>
                  <a:pt x="348" y="258"/>
                  <a:pt x="348" y="258"/>
                </a:cubicBezTo>
                <a:cubicBezTo>
                  <a:pt x="351" y="252"/>
                  <a:pt x="354" y="244"/>
                  <a:pt x="356" y="237"/>
                </a:cubicBezTo>
                <a:cubicBezTo>
                  <a:pt x="311" y="223"/>
                  <a:pt x="311" y="223"/>
                  <a:pt x="311" y="223"/>
                </a:cubicBezTo>
                <a:moveTo>
                  <a:pt x="53" y="221"/>
                </a:moveTo>
                <a:cubicBezTo>
                  <a:pt x="7" y="235"/>
                  <a:pt x="7" y="235"/>
                  <a:pt x="7" y="235"/>
                </a:cubicBezTo>
                <a:cubicBezTo>
                  <a:pt x="9" y="243"/>
                  <a:pt x="12" y="250"/>
                  <a:pt x="15" y="257"/>
                </a:cubicBezTo>
                <a:cubicBezTo>
                  <a:pt x="59" y="237"/>
                  <a:pt x="59" y="237"/>
                  <a:pt x="59" y="237"/>
                </a:cubicBezTo>
                <a:cubicBezTo>
                  <a:pt x="57" y="232"/>
                  <a:pt x="55" y="227"/>
                  <a:pt x="53" y="221"/>
                </a:cubicBezTo>
                <a:moveTo>
                  <a:pt x="315" y="203"/>
                </a:moveTo>
                <a:cubicBezTo>
                  <a:pt x="314" y="208"/>
                  <a:pt x="313" y="214"/>
                  <a:pt x="312" y="219"/>
                </a:cubicBezTo>
                <a:cubicBezTo>
                  <a:pt x="358" y="233"/>
                  <a:pt x="358" y="233"/>
                  <a:pt x="358" y="233"/>
                </a:cubicBezTo>
                <a:cubicBezTo>
                  <a:pt x="360" y="225"/>
                  <a:pt x="362" y="218"/>
                  <a:pt x="363" y="210"/>
                </a:cubicBezTo>
                <a:cubicBezTo>
                  <a:pt x="315" y="203"/>
                  <a:pt x="315" y="203"/>
                  <a:pt x="315" y="203"/>
                </a:cubicBezTo>
                <a:moveTo>
                  <a:pt x="49" y="202"/>
                </a:moveTo>
                <a:cubicBezTo>
                  <a:pt x="1" y="208"/>
                  <a:pt x="1" y="208"/>
                  <a:pt x="1" y="208"/>
                </a:cubicBezTo>
                <a:cubicBezTo>
                  <a:pt x="2" y="216"/>
                  <a:pt x="4" y="224"/>
                  <a:pt x="6" y="231"/>
                </a:cubicBezTo>
                <a:cubicBezTo>
                  <a:pt x="52" y="218"/>
                  <a:pt x="52" y="218"/>
                  <a:pt x="52" y="218"/>
                </a:cubicBezTo>
                <a:cubicBezTo>
                  <a:pt x="51" y="213"/>
                  <a:pt x="50" y="207"/>
                  <a:pt x="49" y="202"/>
                </a:cubicBezTo>
                <a:moveTo>
                  <a:pt x="0" y="181"/>
                </a:moveTo>
                <a:cubicBezTo>
                  <a:pt x="0" y="183"/>
                  <a:pt x="0" y="183"/>
                  <a:pt x="0" y="183"/>
                </a:cubicBezTo>
                <a:cubicBezTo>
                  <a:pt x="0" y="190"/>
                  <a:pt x="0" y="197"/>
                  <a:pt x="1" y="204"/>
                </a:cubicBezTo>
                <a:cubicBezTo>
                  <a:pt x="48" y="198"/>
                  <a:pt x="48" y="198"/>
                  <a:pt x="48" y="198"/>
                </a:cubicBezTo>
                <a:cubicBezTo>
                  <a:pt x="48" y="193"/>
                  <a:pt x="48" y="188"/>
                  <a:pt x="48" y="183"/>
                </a:cubicBezTo>
                <a:cubicBezTo>
                  <a:pt x="48" y="181"/>
                  <a:pt x="48" y="181"/>
                  <a:pt x="48" y="181"/>
                </a:cubicBezTo>
                <a:cubicBezTo>
                  <a:pt x="0" y="181"/>
                  <a:pt x="0" y="181"/>
                  <a:pt x="0" y="181"/>
                </a:cubicBezTo>
                <a:moveTo>
                  <a:pt x="364" y="168"/>
                </a:moveTo>
                <a:cubicBezTo>
                  <a:pt x="316" y="172"/>
                  <a:pt x="316" y="172"/>
                  <a:pt x="316" y="172"/>
                </a:cubicBezTo>
                <a:cubicBezTo>
                  <a:pt x="317" y="175"/>
                  <a:pt x="317" y="179"/>
                  <a:pt x="317" y="183"/>
                </a:cubicBezTo>
                <a:cubicBezTo>
                  <a:pt x="317" y="188"/>
                  <a:pt x="316" y="194"/>
                  <a:pt x="316" y="200"/>
                </a:cubicBezTo>
                <a:cubicBezTo>
                  <a:pt x="363" y="206"/>
                  <a:pt x="363" y="206"/>
                  <a:pt x="363" y="206"/>
                </a:cubicBezTo>
                <a:cubicBezTo>
                  <a:pt x="364" y="198"/>
                  <a:pt x="365" y="190"/>
                  <a:pt x="365" y="183"/>
                </a:cubicBezTo>
                <a:cubicBezTo>
                  <a:pt x="365" y="178"/>
                  <a:pt x="365" y="173"/>
                  <a:pt x="364" y="168"/>
                </a:cubicBezTo>
                <a:moveTo>
                  <a:pt x="2" y="153"/>
                </a:moveTo>
                <a:cubicBezTo>
                  <a:pt x="1" y="161"/>
                  <a:pt x="0" y="169"/>
                  <a:pt x="0" y="176"/>
                </a:cubicBezTo>
                <a:cubicBezTo>
                  <a:pt x="48" y="178"/>
                  <a:pt x="48" y="178"/>
                  <a:pt x="48" y="178"/>
                </a:cubicBezTo>
                <a:cubicBezTo>
                  <a:pt x="48" y="172"/>
                  <a:pt x="48" y="167"/>
                  <a:pt x="49" y="161"/>
                </a:cubicBezTo>
                <a:cubicBezTo>
                  <a:pt x="2" y="153"/>
                  <a:pt x="2" y="153"/>
                  <a:pt x="2" y="153"/>
                </a:cubicBezTo>
                <a:moveTo>
                  <a:pt x="360" y="140"/>
                </a:moveTo>
                <a:cubicBezTo>
                  <a:pt x="313" y="151"/>
                  <a:pt x="313" y="151"/>
                  <a:pt x="313" y="151"/>
                </a:cubicBezTo>
                <a:cubicBezTo>
                  <a:pt x="314" y="157"/>
                  <a:pt x="315" y="163"/>
                  <a:pt x="316" y="168"/>
                </a:cubicBezTo>
                <a:cubicBezTo>
                  <a:pt x="364" y="163"/>
                  <a:pt x="364" y="163"/>
                  <a:pt x="364" y="163"/>
                </a:cubicBezTo>
                <a:cubicBezTo>
                  <a:pt x="363" y="155"/>
                  <a:pt x="362" y="148"/>
                  <a:pt x="360" y="140"/>
                </a:cubicBezTo>
                <a:moveTo>
                  <a:pt x="8" y="126"/>
                </a:moveTo>
                <a:cubicBezTo>
                  <a:pt x="6" y="134"/>
                  <a:pt x="4" y="141"/>
                  <a:pt x="3" y="149"/>
                </a:cubicBezTo>
                <a:cubicBezTo>
                  <a:pt x="50" y="158"/>
                  <a:pt x="50" y="158"/>
                  <a:pt x="50" y="158"/>
                </a:cubicBezTo>
                <a:cubicBezTo>
                  <a:pt x="51" y="152"/>
                  <a:pt x="52" y="147"/>
                  <a:pt x="54" y="141"/>
                </a:cubicBezTo>
                <a:cubicBezTo>
                  <a:pt x="8" y="126"/>
                  <a:pt x="8" y="126"/>
                  <a:pt x="8" y="126"/>
                </a:cubicBezTo>
                <a:moveTo>
                  <a:pt x="351" y="114"/>
                </a:moveTo>
                <a:cubicBezTo>
                  <a:pt x="307" y="132"/>
                  <a:pt x="307" y="132"/>
                  <a:pt x="307" y="132"/>
                </a:cubicBezTo>
                <a:cubicBezTo>
                  <a:pt x="309" y="137"/>
                  <a:pt x="311" y="143"/>
                  <a:pt x="312" y="148"/>
                </a:cubicBezTo>
                <a:cubicBezTo>
                  <a:pt x="359" y="136"/>
                  <a:pt x="359" y="136"/>
                  <a:pt x="359" y="136"/>
                </a:cubicBezTo>
                <a:cubicBezTo>
                  <a:pt x="357" y="129"/>
                  <a:pt x="354" y="121"/>
                  <a:pt x="351" y="114"/>
                </a:cubicBezTo>
                <a:moveTo>
                  <a:pt x="19" y="101"/>
                </a:moveTo>
                <a:cubicBezTo>
                  <a:pt x="15" y="108"/>
                  <a:pt x="12" y="115"/>
                  <a:pt x="10" y="122"/>
                </a:cubicBezTo>
                <a:cubicBezTo>
                  <a:pt x="55" y="138"/>
                  <a:pt x="55" y="138"/>
                  <a:pt x="55" y="138"/>
                </a:cubicBezTo>
                <a:cubicBezTo>
                  <a:pt x="57" y="133"/>
                  <a:pt x="59" y="127"/>
                  <a:pt x="62" y="122"/>
                </a:cubicBezTo>
                <a:cubicBezTo>
                  <a:pt x="19" y="101"/>
                  <a:pt x="19" y="101"/>
                  <a:pt x="19" y="101"/>
                </a:cubicBezTo>
                <a:moveTo>
                  <a:pt x="339" y="89"/>
                </a:moveTo>
                <a:cubicBezTo>
                  <a:pt x="298" y="114"/>
                  <a:pt x="298" y="114"/>
                  <a:pt x="298" y="114"/>
                </a:cubicBezTo>
                <a:cubicBezTo>
                  <a:pt x="301" y="119"/>
                  <a:pt x="303" y="124"/>
                  <a:pt x="306" y="129"/>
                </a:cubicBezTo>
                <a:cubicBezTo>
                  <a:pt x="350" y="110"/>
                  <a:pt x="350" y="110"/>
                  <a:pt x="350" y="110"/>
                </a:cubicBezTo>
                <a:cubicBezTo>
                  <a:pt x="347" y="103"/>
                  <a:pt x="343" y="96"/>
                  <a:pt x="339" y="89"/>
                </a:cubicBezTo>
                <a:moveTo>
                  <a:pt x="33" y="77"/>
                </a:moveTo>
                <a:cubicBezTo>
                  <a:pt x="29" y="83"/>
                  <a:pt x="24" y="90"/>
                  <a:pt x="21" y="97"/>
                </a:cubicBezTo>
                <a:cubicBezTo>
                  <a:pt x="63" y="119"/>
                  <a:pt x="63" y="119"/>
                  <a:pt x="63" y="119"/>
                </a:cubicBezTo>
                <a:cubicBezTo>
                  <a:pt x="66" y="114"/>
                  <a:pt x="69" y="110"/>
                  <a:pt x="72" y="105"/>
                </a:cubicBezTo>
                <a:cubicBezTo>
                  <a:pt x="33" y="77"/>
                  <a:pt x="33" y="77"/>
                  <a:pt x="33" y="77"/>
                </a:cubicBezTo>
                <a:moveTo>
                  <a:pt x="323" y="67"/>
                </a:moveTo>
                <a:cubicBezTo>
                  <a:pt x="286" y="97"/>
                  <a:pt x="286" y="97"/>
                  <a:pt x="286" y="97"/>
                </a:cubicBezTo>
                <a:cubicBezTo>
                  <a:pt x="290" y="102"/>
                  <a:pt x="293" y="106"/>
                  <a:pt x="296" y="111"/>
                </a:cubicBezTo>
                <a:cubicBezTo>
                  <a:pt x="337" y="85"/>
                  <a:pt x="337" y="85"/>
                  <a:pt x="337" y="85"/>
                </a:cubicBezTo>
                <a:cubicBezTo>
                  <a:pt x="333" y="79"/>
                  <a:pt x="328" y="73"/>
                  <a:pt x="323" y="67"/>
                </a:cubicBezTo>
                <a:moveTo>
                  <a:pt x="51" y="56"/>
                </a:moveTo>
                <a:cubicBezTo>
                  <a:pt x="45" y="61"/>
                  <a:pt x="40" y="67"/>
                  <a:pt x="36" y="74"/>
                </a:cubicBezTo>
                <a:cubicBezTo>
                  <a:pt x="74" y="102"/>
                  <a:pt x="74" y="102"/>
                  <a:pt x="74" y="102"/>
                </a:cubicBezTo>
                <a:cubicBezTo>
                  <a:pt x="78" y="98"/>
                  <a:pt x="81" y="93"/>
                  <a:pt x="85" y="89"/>
                </a:cubicBezTo>
                <a:cubicBezTo>
                  <a:pt x="51" y="56"/>
                  <a:pt x="51" y="56"/>
                  <a:pt x="51" y="56"/>
                </a:cubicBezTo>
                <a:moveTo>
                  <a:pt x="304" y="47"/>
                </a:moveTo>
                <a:cubicBezTo>
                  <a:pt x="272" y="83"/>
                  <a:pt x="272" y="83"/>
                  <a:pt x="272" y="83"/>
                </a:cubicBezTo>
                <a:cubicBezTo>
                  <a:pt x="276" y="86"/>
                  <a:pt x="280" y="90"/>
                  <a:pt x="284" y="95"/>
                </a:cubicBezTo>
                <a:cubicBezTo>
                  <a:pt x="320" y="63"/>
                  <a:pt x="320" y="63"/>
                  <a:pt x="320" y="63"/>
                </a:cubicBezTo>
                <a:cubicBezTo>
                  <a:pt x="315" y="58"/>
                  <a:pt x="310" y="52"/>
                  <a:pt x="304" y="47"/>
                </a:cubicBezTo>
                <a:moveTo>
                  <a:pt x="71" y="38"/>
                </a:moveTo>
                <a:cubicBezTo>
                  <a:pt x="65" y="42"/>
                  <a:pt x="59" y="47"/>
                  <a:pt x="54" y="53"/>
                </a:cubicBezTo>
                <a:cubicBezTo>
                  <a:pt x="88" y="87"/>
                  <a:pt x="88" y="87"/>
                  <a:pt x="88" y="87"/>
                </a:cubicBezTo>
                <a:cubicBezTo>
                  <a:pt x="92" y="83"/>
                  <a:pt x="96" y="79"/>
                  <a:pt x="100" y="76"/>
                </a:cubicBezTo>
                <a:cubicBezTo>
                  <a:pt x="71" y="38"/>
                  <a:pt x="71" y="38"/>
                  <a:pt x="71" y="38"/>
                </a:cubicBezTo>
                <a:moveTo>
                  <a:pt x="283" y="30"/>
                </a:moveTo>
                <a:cubicBezTo>
                  <a:pt x="256" y="70"/>
                  <a:pt x="256" y="70"/>
                  <a:pt x="256" y="70"/>
                </a:cubicBezTo>
                <a:cubicBezTo>
                  <a:pt x="261" y="73"/>
                  <a:pt x="265" y="77"/>
                  <a:pt x="270" y="80"/>
                </a:cubicBezTo>
                <a:cubicBezTo>
                  <a:pt x="301" y="44"/>
                  <a:pt x="301" y="44"/>
                  <a:pt x="301" y="44"/>
                </a:cubicBezTo>
                <a:cubicBezTo>
                  <a:pt x="295" y="39"/>
                  <a:pt x="289" y="34"/>
                  <a:pt x="283" y="30"/>
                </a:cubicBezTo>
                <a:moveTo>
                  <a:pt x="94" y="23"/>
                </a:moveTo>
                <a:cubicBezTo>
                  <a:pt x="87" y="26"/>
                  <a:pt x="81" y="30"/>
                  <a:pt x="75" y="35"/>
                </a:cubicBezTo>
                <a:cubicBezTo>
                  <a:pt x="103" y="74"/>
                  <a:pt x="103" y="74"/>
                  <a:pt x="103" y="74"/>
                </a:cubicBezTo>
                <a:cubicBezTo>
                  <a:pt x="108" y="70"/>
                  <a:pt x="112" y="67"/>
                  <a:pt x="117" y="65"/>
                </a:cubicBezTo>
                <a:cubicBezTo>
                  <a:pt x="94" y="23"/>
                  <a:pt x="94" y="23"/>
                  <a:pt x="94" y="23"/>
                </a:cubicBezTo>
                <a:moveTo>
                  <a:pt x="258" y="17"/>
                </a:moveTo>
                <a:cubicBezTo>
                  <a:pt x="238" y="60"/>
                  <a:pt x="238" y="60"/>
                  <a:pt x="238" y="60"/>
                </a:cubicBezTo>
                <a:cubicBezTo>
                  <a:pt x="243" y="63"/>
                  <a:pt x="248" y="65"/>
                  <a:pt x="253" y="68"/>
                </a:cubicBezTo>
                <a:cubicBezTo>
                  <a:pt x="279" y="27"/>
                  <a:pt x="279" y="27"/>
                  <a:pt x="279" y="27"/>
                </a:cubicBezTo>
                <a:cubicBezTo>
                  <a:pt x="272" y="23"/>
                  <a:pt x="265" y="20"/>
                  <a:pt x="258" y="17"/>
                </a:cubicBezTo>
                <a:moveTo>
                  <a:pt x="119" y="11"/>
                </a:moveTo>
                <a:cubicBezTo>
                  <a:pt x="112" y="14"/>
                  <a:pt x="105" y="17"/>
                  <a:pt x="98" y="20"/>
                </a:cubicBezTo>
                <a:cubicBezTo>
                  <a:pt x="120" y="63"/>
                  <a:pt x="120" y="63"/>
                  <a:pt x="120" y="63"/>
                </a:cubicBezTo>
                <a:cubicBezTo>
                  <a:pt x="125" y="60"/>
                  <a:pt x="131" y="58"/>
                  <a:pt x="136" y="56"/>
                </a:cubicBezTo>
                <a:cubicBezTo>
                  <a:pt x="119" y="11"/>
                  <a:pt x="119" y="11"/>
                  <a:pt x="119" y="11"/>
                </a:cubicBezTo>
                <a:moveTo>
                  <a:pt x="232" y="7"/>
                </a:moveTo>
                <a:cubicBezTo>
                  <a:pt x="219" y="53"/>
                  <a:pt x="219" y="53"/>
                  <a:pt x="219" y="53"/>
                </a:cubicBezTo>
                <a:cubicBezTo>
                  <a:pt x="225" y="55"/>
                  <a:pt x="230" y="57"/>
                  <a:pt x="235" y="59"/>
                </a:cubicBezTo>
                <a:cubicBezTo>
                  <a:pt x="254" y="15"/>
                  <a:pt x="254" y="15"/>
                  <a:pt x="254" y="15"/>
                </a:cubicBezTo>
                <a:cubicBezTo>
                  <a:pt x="247" y="12"/>
                  <a:pt x="240" y="9"/>
                  <a:pt x="232" y="7"/>
                </a:cubicBezTo>
                <a:moveTo>
                  <a:pt x="146" y="4"/>
                </a:moveTo>
                <a:cubicBezTo>
                  <a:pt x="138" y="5"/>
                  <a:pt x="131" y="7"/>
                  <a:pt x="124" y="10"/>
                </a:cubicBezTo>
                <a:cubicBezTo>
                  <a:pt x="139" y="55"/>
                  <a:pt x="139" y="55"/>
                  <a:pt x="139" y="55"/>
                </a:cubicBezTo>
                <a:cubicBezTo>
                  <a:pt x="144" y="53"/>
                  <a:pt x="150" y="52"/>
                  <a:pt x="155" y="51"/>
                </a:cubicBezTo>
                <a:cubicBezTo>
                  <a:pt x="146" y="4"/>
                  <a:pt x="146" y="4"/>
                  <a:pt x="146" y="4"/>
                </a:cubicBezTo>
                <a:moveTo>
                  <a:pt x="205" y="1"/>
                </a:moveTo>
                <a:cubicBezTo>
                  <a:pt x="199" y="49"/>
                  <a:pt x="199" y="49"/>
                  <a:pt x="199" y="49"/>
                </a:cubicBezTo>
                <a:cubicBezTo>
                  <a:pt x="205" y="50"/>
                  <a:pt x="211" y="51"/>
                  <a:pt x="216" y="52"/>
                </a:cubicBezTo>
                <a:cubicBezTo>
                  <a:pt x="228" y="6"/>
                  <a:pt x="228" y="6"/>
                  <a:pt x="228" y="6"/>
                </a:cubicBezTo>
                <a:cubicBezTo>
                  <a:pt x="221" y="4"/>
                  <a:pt x="213" y="2"/>
                  <a:pt x="205" y="1"/>
                </a:cubicBezTo>
                <a:moveTo>
                  <a:pt x="173" y="0"/>
                </a:moveTo>
                <a:cubicBezTo>
                  <a:pt x="166" y="1"/>
                  <a:pt x="158" y="1"/>
                  <a:pt x="150" y="3"/>
                </a:cubicBezTo>
                <a:cubicBezTo>
                  <a:pt x="159" y="50"/>
                  <a:pt x="159" y="50"/>
                  <a:pt x="159" y="50"/>
                </a:cubicBezTo>
                <a:cubicBezTo>
                  <a:pt x="164" y="49"/>
                  <a:pt x="170" y="48"/>
                  <a:pt x="176" y="48"/>
                </a:cubicBezTo>
                <a:cubicBezTo>
                  <a:pt x="173" y="0"/>
                  <a:pt x="173" y="0"/>
                  <a:pt x="173" y="0"/>
                </a:cubicBezTo>
                <a:moveTo>
                  <a:pt x="182" y="0"/>
                </a:moveTo>
                <a:cubicBezTo>
                  <a:pt x="181" y="0"/>
                  <a:pt x="179" y="0"/>
                  <a:pt x="178" y="0"/>
                </a:cubicBezTo>
                <a:cubicBezTo>
                  <a:pt x="179" y="48"/>
                  <a:pt x="179" y="48"/>
                  <a:pt x="179" y="48"/>
                </a:cubicBezTo>
                <a:cubicBezTo>
                  <a:pt x="180" y="48"/>
                  <a:pt x="181" y="48"/>
                  <a:pt x="182" y="48"/>
                </a:cubicBezTo>
                <a:cubicBezTo>
                  <a:pt x="187" y="48"/>
                  <a:pt x="191" y="48"/>
                  <a:pt x="196" y="49"/>
                </a:cubicBezTo>
                <a:cubicBezTo>
                  <a:pt x="201" y="1"/>
                  <a:pt x="201" y="1"/>
                  <a:pt x="201" y="1"/>
                </a:cubicBezTo>
                <a:cubicBezTo>
                  <a:pt x="195" y="0"/>
                  <a:pt x="188" y="0"/>
                  <a:pt x="182" y="0"/>
                </a:cubicBezTo>
              </a:path>
            </a:pathLst>
          </a:custGeom>
          <a:solidFill>
            <a:schemeClr val="accent4">
              <a:alpha val="84000"/>
            </a:schemeClr>
          </a:solidFill>
          <a:ln>
            <a:noFill/>
          </a:ln>
        </p:spPr>
        <p:txBody>
          <a:bodyPr vert="horz" wrap="square" lIns="91440" tIns="45720" rIns="91440" bIns="45720" numCol="1" anchor="t" anchorCtr="0" compatLnSpc="1">
            <a:prstTxWarp prst="textNoShape">
              <a:avLst/>
            </a:prstTxWarp>
          </a:bodyPr>
          <a:lstStyle/>
          <a:p>
            <a:endParaRPr lang="zh-CN" altLang="en-US" sz="3500"/>
          </a:p>
        </p:txBody>
      </p:sp>
      <p:sp>
        <p:nvSpPr>
          <p:cNvPr id="28" name="Freeform 14"/>
          <p:cNvSpPr>
            <a:spLocks noEditPoints="1"/>
          </p:cNvSpPr>
          <p:nvPr userDrawn="1"/>
        </p:nvSpPr>
        <p:spPr bwMode="auto">
          <a:xfrm>
            <a:off x="434260" y="508336"/>
            <a:ext cx="545711" cy="547935"/>
          </a:xfrm>
          <a:custGeom>
            <a:avLst/>
            <a:gdLst>
              <a:gd name="T0" fmla="*/ 128 w 243"/>
              <a:gd name="T1" fmla="*/ 243 h 243"/>
              <a:gd name="T2" fmla="*/ 140 w 243"/>
              <a:gd name="T3" fmla="*/ 209 h 243"/>
              <a:gd name="T4" fmla="*/ 140 w 243"/>
              <a:gd name="T5" fmla="*/ 209 h 243"/>
              <a:gd name="T6" fmla="*/ 113 w 243"/>
              <a:gd name="T7" fmla="*/ 211 h 243"/>
              <a:gd name="T8" fmla="*/ 149 w 243"/>
              <a:gd name="T9" fmla="*/ 240 h 243"/>
              <a:gd name="T10" fmla="*/ 77 w 243"/>
              <a:gd name="T11" fmla="*/ 235 h 243"/>
              <a:gd name="T12" fmla="*/ 165 w 243"/>
              <a:gd name="T13" fmla="*/ 200 h 243"/>
              <a:gd name="T14" fmla="*/ 165 w 243"/>
              <a:gd name="T15" fmla="*/ 200 h 243"/>
              <a:gd name="T16" fmla="*/ 87 w 243"/>
              <a:gd name="T17" fmla="*/ 204 h 243"/>
              <a:gd name="T18" fmla="*/ 183 w 243"/>
              <a:gd name="T19" fmla="*/ 226 h 243"/>
              <a:gd name="T20" fmla="*/ 45 w 243"/>
              <a:gd name="T21" fmla="*/ 217 h 243"/>
              <a:gd name="T22" fmla="*/ 186 w 243"/>
              <a:gd name="T23" fmla="*/ 183 h 243"/>
              <a:gd name="T24" fmla="*/ 186 w 243"/>
              <a:gd name="T25" fmla="*/ 183 h 243"/>
              <a:gd name="T26" fmla="*/ 64 w 243"/>
              <a:gd name="T27" fmla="*/ 190 h 243"/>
              <a:gd name="T28" fmla="*/ 212 w 243"/>
              <a:gd name="T29" fmla="*/ 203 h 243"/>
              <a:gd name="T30" fmla="*/ 20 w 243"/>
              <a:gd name="T31" fmla="*/ 190 h 243"/>
              <a:gd name="T32" fmla="*/ 202 w 243"/>
              <a:gd name="T33" fmla="*/ 161 h 243"/>
              <a:gd name="T34" fmla="*/ 202 w 243"/>
              <a:gd name="T35" fmla="*/ 161 h 243"/>
              <a:gd name="T36" fmla="*/ 46 w 243"/>
              <a:gd name="T37" fmla="*/ 170 h 243"/>
              <a:gd name="T38" fmla="*/ 232 w 243"/>
              <a:gd name="T39" fmla="*/ 172 h 243"/>
              <a:gd name="T40" fmla="*/ 5 w 243"/>
              <a:gd name="T41" fmla="*/ 157 h 243"/>
              <a:gd name="T42" fmla="*/ 210 w 243"/>
              <a:gd name="T43" fmla="*/ 135 h 243"/>
              <a:gd name="T44" fmla="*/ 210 w 243"/>
              <a:gd name="T45" fmla="*/ 135 h 243"/>
              <a:gd name="T46" fmla="*/ 35 w 243"/>
              <a:gd name="T47" fmla="*/ 145 h 243"/>
              <a:gd name="T48" fmla="*/ 0 w 243"/>
              <a:gd name="T49" fmla="*/ 136 h 243"/>
              <a:gd name="T50" fmla="*/ 0 w 243"/>
              <a:gd name="T51" fmla="*/ 120 h 243"/>
              <a:gd name="T52" fmla="*/ 210 w 243"/>
              <a:gd name="T53" fmla="*/ 133 h 243"/>
              <a:gd name="T54" fmla="*/ 1 w 243"/>
              <a:gd name="T55" fmla="*/ 102 h 243"/>
              <a:gd name="T56" fmla="*/ 1 w 243"/>
              <a:gd name="T57" fmla="*/ 102 h 243"/>
              <a:gd name="T58" fmla="*/ 242 w 243"/>
              <a:gd name="T59" fmla="*/ 109 h 243"/>
              <a:gd name="T60" fmla="*/ 33 w 243"/>
              <a:gd name="T61" fmla="*/ 105 h 243"/>
              <a:gd name="T62" fmla="*/ 204 w 243"/>
              <a:gd name="T63" fmla="*/ 88 h 243"/>
              <a:gd name="T64" fmla="*/ 12 w 243"/>
              <a:gd name="T65" fmla="*/ 67 h 243"/>
              <a:gd name="T66" fmla="*/ 12 w 243"/>
              <a:gd name="T67" fmla="*/ 67 h 243"/>
              <a:gd name="T68" fmla="*/ 233 w 243"/>
              <a:gd name="T69" fmla="*/ 73 h 243"/>
              <a:gd name="T70" fmla="*/ 42 w 243"/>
              <a:gd name="T71" fmla="*/ 79 h 243"/>
              <a:gd name="T72" fmla="*/ 190 w 243"/>
              <a:gd name="T73" fmla="*/ 65 h 243"/>
              <a:gd name="T74" fmla="*/ 33 w 243"/>
              <a:gd name="T75" fmla="*/ 37 h 243"/>
              <a:gd name="T76" fmla="*/ 33 w 243"/>
              <a:gd name="T77" fmla="*/ 37 h 243"/>
              <a:gd name="T78" fmla="*/ 213 w 243"/>
              <a:gd name="T79" fmla="*/ 42 h 243"/>
              <a:gd name="T80" fmla="*/ 58 w 243"/>
              <a:gd name="T81" fmla="*/ 58 h 243"/>
              <a:gd name="T82" fmla="*/ 170 w 243"/>
              <a:gd name="T83" fmla="*/ 47 h 243"/>
              <a:gd name="T84" fmla="*/ 63 w 243"/>
              <a:gd name="T85" fmla="*/ 15 h 243"/>
              <a:gd name="T86" fmla="*/ 63 w 243"/>
              <a:gd name="T87" fmla="*/ 15 h 243"/>
              <a:gd name="T88" fmla="*/ 185 w 243"/>
              <a:gd name="T89" fmla="*/ 18 h 243"/>
              <a:gd name="T90" fmla="*/ 80 w 243"/>
              <a:gd name="T91" fmla="*/ 42 h 243"/>
              <a:gd name="T92" fmla="*/ 146 w 243"/>
              <a:gd name="T93" fmla="*/ 35 h 243"/>
              <a:gd name="T94" fmla="*/ 97 w 243"/>
              <a:gd name="T95" fmla="*/ 2 h 243"/>
              <a:gd name="T96" fmla="*/ 97 w 243"/>
              <a:gd name="T97" fmla="*/ 2 h 243"/>
              <a:gd name="T98" fmla="*/ 152 w 243"/>
              <a:gd name="T99" fmla="*/ 4 h 243"/>
              <a:gd name="T100" fmla="*/ 106 w 243"/>
              <a:gd name="T101" fmla="*/ 33 h 243"/>
              <a:gd name="T102" fmla="*/ 118 w 243"/>
              <a:gd name="T103" fmla="*/ 0 h 243"/>
              <a:gd name="T104" fmla="*/ 134 w 243"/>
              <a:gd name="T105"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3" h="243">
                <a:moveTo>
                  <a:pt x="115" y="211"/>
                </a:moveTo>
                <a:cubicBezTo>
                  <a:pt x="113" y="243"/>
                  <a:pt x="113" y="243"/>
                  <a:pt x="113" y="243"/>
                </a:cubicBezTo>
                <a:cubicBezTo>
                  <a:pt x="116" y="243"/>
                  <a:pt x="118" y="243"/>
                  <a:pt x="121" y="243"/>
                </a:cubicBezTo>
                <a:cubicBezTo>
                  <a:pt x="123" y="243"/>
                  <a:pt x="126" y="243"/>
                  <a:pt x="128" y="243"/>
                </a:cubicBezTo>
                <a:cubicBezTo>
                  <a:pt x="126" y="211"/>
                  <a:pt x="126" y="211"/>
                  <a:pt x="126" y="211"/>
                </a:cubicBezTo>
                <a:cubicBezTo>
                  <a:pt x="125" y="211"/>
                  <a:pt x="123" y="211"/>
                  <a:pt x="121" y="211"/>
                </a:cubicBezTo>
                <a:cubicBezTo>
                  <a:pt x="119" y="211"/>
                  <a:pt x="117" y="211"/>
                  <a:pt x="115" y="211"/>
                </a:cubicBezTo>
                <a:moveTo>
                  <a:pt x="140" y="209"/>
                </a:moveTo>
                <a:cubicBezTo>
                  <a:pt x="136" y="210"/>
                  <a:pt x="132" y="211"/>
                  <a:pt x="129" y="211"/>
                </a:cubicBezTo>
                <a:cubicBezTo>
                  <a:pt x="131" y="243"/>
                  <a:pt x="131" y="243"/>
                  <a:pt x="131" y="243"/>
                </a:cubicBezTo>
                <a:cubicBezTo>
                  <a:pt x="136" y="242"/>
                  <a:pt x="141" y="242"/>
                  <a:pt x="146" y="241"/>
                </a:cubicBezTo>
                <a:cubicBezTo>
                  <a:pt x="140" y="209"/>
                  <a:pt x="140" y="209"/>
                  <a:pt x="140" y="209"/>
                </a:cubicBezTo>
                <a:moveTo>
                  <a:pt x="102" y="209"/>
                </a:moveTo>
                <a:cubicBezTo>
                  <a:pt x="95" y="240"/>
                  <a:pt x="95" y="240"/>
                  <a:pt x="95" y="240"/>
                </a:cubicBezTo>
                <a:cubicBezTo>
                  <a:pt x="100" y="241"/>
                  <a:pt x="105" y="242"/>
                  <a:pt x="110" y="243"/>
                </a:cubicBezTo>
                <a:cubicBezTo>
                  <a:pt x="113" y="211"/>
                  <a:pt x="113" y="211"/>
                  <a:pt x="113" y="211"/>
                </a:cubicBezTo>
                <a:cubicBezTo>
                  <a:pt x="109" y="210"/>
                  <a:pt x="105" y="210"/>
                  <a:pt x="102" y="209"/>
                </a:cubicBezTo>
                <a:moveTo>
                  <a:pt x="153" y="205"/>
                </a:moveTo>
                <a:cubicBezTo>
                  <a:pt x="149" y="207"/>
                  <a:pt x="146" y="208"/>
                  <a:pt x="142" y="209"/>
                </a:cubicBezTo>
                <a:cubicBezTo>
                  <a:pt x="149" y="240"/>
                  <a:pt x="149" y="240"/>
                  <a:pt x="149" y="240"/>
                </a:cubicBezTo>
                <a:cubicBezTo>
                  <a:pt x="154" y="239"/>
                  <a:pt x="159" y="237"/>
                  <a:pt x="164" y="235"/>
                </a:cubicBezTo>
                <a:cubicBezTo>
                  <a:pt x="153" y="205"/>
                  <a:pt x="153" y="205"/>
                  <a:pt x="153" y="205"/>
                </a:cubicBezTo>
                <a:moveTo>
                  <a:pt x="89" y="205"/>
                </a:moveTo>
                <a:cubicBezTo>
                  <a:pt x="77" y="235"/>
                  <a:pt x="77" y="235"/>
                  <a:pt x="77" y="235"/>
                </a:cubicBezTo>
                <a:cubicBezTo>
                  <a:pt x="82" y="237"/>
                  <a:pt x="87" y="238"/>
                  <a:pt x="92" y="240"/>
                </a:cubicBezTo>
                <a:cubicBezTo>
                  <a:pt x="99" y="209"/>
                  <a:pt x="99" y="209"/>
                  <a:pt x="99" y="209"/>
                </a:cubicBezTo>
                <a:cubicBezTo>
                  <a:pt x="96" y="208"/>
                  <a:pt x="92" y="207"/>
                  <a:pt x="89" y="205"/>
                </a:cubicBezTo>
                <a:moveTo>
                  <a:pt x="165" y="200"/>
                </a:moveTo>
                <a:cubicBezTo>
                  <a:pt x="162" y="202"/>
                  <a:pt x="158" y="203"/>
                  <a:pt x="155" y="205"/>
                </a:cubicBezTo>
                <a:cubicBezTo>
                  <a:pt x="167" y="234"/>
                  <a:pt x="167" y="234"/>
                  <a:pt x="167" y="234"/>
                </a:cubicBezTo>
                <a:cubicBezTo>
                  <a:pt x="172" y="232"/>
                  <a:pt x="176" y="230"/>
                  <a:pt x="181" y="228"/>
                </a:cubicBezTo>
                <a:cubicBezTo>
                  <a:pt x="165" y="200"/>
                  <a:pt x="165" y="200"/>
                  <a:pt x="165" y="200"/>
                </a:cubicBezTo>
                <a:moveTo>
                  <a:pt x="76" y="199"/>
                </a:moveTo>
                <a:cubicBezTo>
                  <a:pt x="61" y="227"/>
                  <a:pt x="61" y="227"/>
                  <a:pt x="61" y="227"/>
                </a:cubicBezTo>
                <a:cubicBezTo>
                  <a:pt x="65" y="230"/>
                  <a:pt x="70" y="232"/>
                  <a:pt x="74" y="234"/>
                </a:cubicBezTo>
                <a:cubicBezTo>
                  <a:pt x="87" y="204"/>
                  <a:pt x="87" y="204"/>
                  <a:pt x="87" y="204"/>
                </a:cubicBezTo>
                <a:cubicBezTo>
                  <a:pt x="83" y="203"/>
                  <a:pt x="80" y="201"/>
                  <a:pt x="76" y="199"/>
                </a:cubicBezTo>
                <a:moveTo>
                  <a:pt x="176" y="192"/>
                </a:moveTo>
                <a:cubicBezTo>
                  <a:pt x="173" y="195"/>
                  <a:pt x="170" y="197"/>
                  <a:pt x="167" y="199"/>
                </a:cubicBezTo>
                <a:cubicBezTo>
                  <a:pt x="183" y="226"/>
                  <a:pt x="183" y="226"/>
                  <a:pt x="183" y="226"/>
                </a:cubicBezTo>
                <a:cubicBezTo>
                  <a:pt x="188" y="223"/>
                  <a:pt x="192" y="221"/>
                  <a:pt x="196" y="217"/>
                </a:cubicBezTo>
                <a:cubicBezTo>
                  <a:pt x="176" y="192"/>
                  <a:pt x="176" y="192"/>
                  <a:pt x="176" y="192"/>
                </a:cubicBezTo>
                <a:moveTo>
                  <a:pt x="65" y="192"/>
                </a:moveTo>
                <a:cubicBezTo>
                  <a:pt x="45" y="217"/>
                  <a:pt x="45" y="217"/>
                  <a:pt x="45" y="217"/>
                </a:cubicBezTo>
                <a:cubicBezTo>
                  <a:pt x="49" y="220"/>
                  <a:pt x="54" y="223"/>
                  <a:pt x="58" y="225"/>
                </a:cubicBezTo>
                <a:cubicBezTo>
                  <a:pt x="75" y="198"/>
                  <a:pt x="75" y="198"/>
                  <a:pt x="75" y="198"/>
                </a:cubicBezTo>
                <a:cubicBezTo>
                  <a:pt x="71" y="196"/>
                  <a:pt x="68" y="194"/>
                  <a:pt x="65" y="192"/>
                </a:cubicBezTo>
                <a:moveTo>
                  <a:pt x="186" y="183"/>
                </a:moveTo>
                <a:cubicBezTo>
                  <a:pt x="184" y="186"/>
                  <a:pt x="181" y="188"/>
                  <a:pt x="178" y="191"/>
                </a:cubicBezTo>
                <a:cubicBezTo>
                  <a:pt x="198" y="215"/>
                  <a:pt x="198" y="215"/>
                  <a:pt x="198" y="215"/>
                </a:cubicBezTo>
                <a:cubicBezTo>
                  <a:pt x="202" y="212"/>
                  <a:pt x="206" y="209"/>
                  <a:pt x="210" y="205"/>
                </a:cubicBezTo>
                <a:cubicBezTo>
                  <a:pt x="186" y="183"/>
                  <a:pt x="186" y="183"/>
                  <a:pt x="186" y="183"/>
                </a:cubicBezTo>
                <a:moveTo>
                  <a:pt x="55" y="182"/>
                </a:moveTo>
                <a:cubicBezTo>
                  <a:pt x="32" y="204"/>
                  <a:pt x="32" y="204"/>
                  <a:pt x="32" y="204"/>
                </a:cubicBezTo>
                <a:cubicBezTo>
                  <a:pt x="35" y="208"/>
                  <a:pt x="39" y="211"/>
                  <a:pt x="43" y="215"/>
                </a:cubicBezTo>
                <a:cubicBezTo>
                  <a:pt x="64" y="190"/>
                  <a:pt x="64" y="190"/>
                  <a:pt x="64" y="190"/>
                </a:cubicBezTo>
                <a:cubicBezTo>
                  <a:pt x="61" y="188"/>
                  <a:pt x="58" y="185"/>
                  <a:pt x="55" y="182"/>
                </a:cubicBezTo>
                <a:moveTo>
                  <a:pt x="195" y="173"/>
                </a:moveTo>
                <a:cubicBezTo>
                  <a:pt x="193" y="176"/>
                  <a:pt x="190" y="179"/>
                  <a:pt x="188" y="181"/>
                </a:cubicBezTo>
                <a:cubicBezTo>
                  <a:pt x="212" y="203"/>
                  <a:pt x="212" y="203"/>
                  <a:pt x="212" y="203"/>
                </a:cubicBezTo>
                <a:cubicBezTo>
                  <a:pt x="215" y="199"/>
                  <a:pt x="218" y="195"/>
                  <a:pt x="221" y="191"/>
                </a:cubicBezTo>
                <a:cubicBezTo>
                  <a:pt x="195" y="173"/>
                  <a:pt x="195" y="173"/>
                  <a:pt x="195" y="173"/>
                </a:cubicBezTo>
                <a:moveTo>
                  <a:pt x="47" y="172"/>
                </a:moveTo>
                <a:cubicBezTo>
                  <a:pt x="20" y="190"/>
                  <a:pt x="20" y="190"/>
                  <a:pt x="20" y="190"/>
                </a:cubicBezTo>
                <a:cubicBezTo>
                  <a:pt x="23" y="194"/>
                  <a:pt x="26" y="198"/>
                  <a:pt x="30" y="202"/>
                </a:cubicBezTo>
                <a:cubicBezTo>
                  <a:pt x="54" y="181"/>
                  <a:pt x="54" y="181"/>
                  <a:pt x="54" y="181"/>
                </a:cubicBezTo>
                <a:cubicBezTo>
                  <a:pt x="51" y="178"/>
                  <a:pt x="49" y="175"/>
                  <a:pt x="47" y="172"/>
                </a:cubicBezTo>
                <a:moveTo>
                  <a:pt x="202" y="161"/>
                </a:moveTo>
                <a:cubicBezTo>
                  <a:pt x="200" y="164"/>
                  <a:pt x="198" y="168"/>
                  <a:pt x="196" y="171"/>
                </a:cubicBezTo>
                <a:cubicBezTo>
                  <a:pt x="223" y="188"/>
                  <a:pt x="223" y="188"/>
                  <a:pt x="223" y="188"/>
                </a:cubicBezTo>
                <a:cubicBezTo>
                  <a:pt x="226" y="184"/>
                  <a:pt x="228" y="179"/>
                  <a:pt x="230" y="175"/>
                </a:cubicBezTo>
                <a:cubicBezTo>
                  <a:pt x="202" y="161"/>
                  <a:pt x="202" y="161"/>
                  <a:pt x="202" y="161"/>
                </a:cubicBezTo>
                <a:moveTo>
                  <a:pt x="40" y="160"/>
                </a:moveTo>
                <a:cubicBezTo>
                  <a:pt x="11" y="174"/>
                  <a:pt x="11" y="174"/>
                  <a:pt x="11" y="174"/>
                </a:cubicBezTo>
                <a:cubicBezTo>
                  <a:pt x="13" y="178"/>
                  <a:pt x="16" y="183"/>
                  <a:pt x="19" y="187"/>
                </a:cubicBezTo>
                <a:cubicBezTo>
                  <a:pt x="46" y="170"/>
                  <a:pt x="46" y="170"/>
                  <a:pt x="46" y="170"/>
                </a:cubicBezTo>
                <a:cubicBezTo>
                  <a:pt x="44" y="167"/>
                  <a:pt x="42" y="163"/>
                  <a:pt x="40" y="160"/>
                </a:cubicBezTo>
                <a:moveTo>
                  <a:pt x="207" y="148"/>
                </a:moveTo>
                <a:cubicBezTo>
                  <a:pt x="206" y="152"/>
                  <a:pt x="204" y="155"/>
                  <a:pt x="203" y="159"/>
                </a:cubicBezTo>
                <a:cubicBezTo>
                  <a:pt x="232" y="172"/>
                  <a:pt x="232" y="172"/>
                  <a:pt x="232" y="172"/>
                </a:cubicBezTo>
                <a:cubicBezTo>
                  <a:pt x="234" y="167"/>
                  <a:pt x="236" y="163"/>
                  <a:pt x="237" y="158"/>
                </a:cubicBezTo>
                <a:cubicBezTo>
                  <a:pt x="207" y="148"/>
                  <a:pt x="207" y="148"/>
                  <a:pt x="207" y="148"/>
                </a:cubicBezTo>
                <a:moveTo>
                  <a:pt x="35" y="147"/>
                </a:moveTo>
                <a:cubicBezTo>
                  <a:pt x="5" y="157"/>
                  <a:pt x="5" y="157"/>
                  <a:pt x="5" y="157"/>
                </a:cubicBezTo>
                <a:cubicBezTo>
                  <a:pt x="6" y="162"/>
                  <a:pt x="8" y="166"/>
                  <a:pt x="10" y="171"/>
                </a:cubicBezTo>
                <a:cubicBezTo>
                  <a:pt x="39" y="158"/>
                  <a:pt x="39" y="158"/>
                  <a:pt x="39" y="158"/>
                </a:cubicBezTo>
                <a:cubicBezTo>
                  <a:pt x="38" y="155"/>
                  <a:pt x="36" y="151"/>
                  <a:pt x="35" y="147"/>
                </a:cubicBezTo>
                <a:moveTo>
                  <a:pt x="210" y="135"/>
                </a:moveTo>
                <a:cubicBezTo>
                  <a:pt x="209" y="139"/>
                  <a:pt x="208" y="143"/>
                  <a:pt x="207" y="146"/>
                </a:cubicBezTo>
                <a:cubicBezTo>
                  <a:pt x="238" y="155"/>
                  <a:pt x="238" y="155"/>
                  <a:pt x="238" y="155"/>
                </a:cubicBezTo>
                <a:cubicBezTo>
                  <a:pt x="240" y="150"/>
                  <a:pt x="241" y="145"/>
                  <a:pt x="241" y="140"/>
                </a:cubicBezTo>
                <a:cubicBezTo>
                  <a:pt x="210" y="135"/>
                  <a:pt x="210" y="135"/>
                  <a:pt x="210" y="135"/>
                </a:cubicBezTo>
                <a:moveTo>
                  <a:pt x="32" y="134"/>
                </a:moveTo>
                <a:cubicBezTo>
                  <a:pt x="1" y="139"/>
                  <a:pt x="1" y="139"/>
                  <a:pt x="1" y="139"/>
                </a:cubicBezTo>
                <a:cubicBezTo>
                  <a:pt x="1" y="144"/>
                  <a:pt x="2" y="149"/>
                  <a:pt x="4" y="154"/>
                </a:cubicBezTo>
                <a:cubicBezTo>
                  <a:pt x="35" y="145"/>
                  <a:pt x="35" y="145"/>
                  <a:pt x="35" y="145"/>
                </a:cubicBezTo>
                <a:cubicBezTo>
                  <a:pt x="34" y="142"/>
                  <a:pt x="33" y="138"/>
                  <a:pt x="32" y="134"/>
                </a:cubicBezTo>
                <a:moveTo>
                  <a:pt x="0" y="120"/>
                </a:moveTo>
                <a:cubicBezTo>
                  <a:pt x="0" y="122"/>
                  <a:pt x="0" y="122"/>
                  <a:pt x="0" y="122"/>
                </a:cubicBezTo>
                <a:cubicBezTo>
                  <a:pt x="0" y="126"/>
                  <a:pt x="0" y="131"/>
                  <a:pt x="0" y="136"/>
                </a:cubicBezTo>
                <a:cubicBezTo>
                  <a:pt x="32" y="132"/>
                  <a:pt x="32" y="132"/>
                  <a:pt x="32" y="132"/>
                </a:cubicBezTo>
                <a:cubicBezTo>
                  <a:pt x="32" y="129"/>
                  <a:pt x="31" y="125"/>
                  <a:pt x="31" y="122"/>
                </a:cubicBezTo>
                <a:cubicBezTo>
                  <a:pt x="31" y="121"/>
                  <a:pt x="31" y="121"/>
                  <a:pt x="31" y="121"/>
                </a:cubicBezTo>
                <a:cubicBezTo>
                  <a:pt x="0" y="120"/>
                  <a:pt x="0" y="120"/>
                  <a:pt x="0" y="120"/>
                </a:cubicBezTo>
                <a:moveTo>
                  <a:pt x="242" y="112"/>
                </a:moveTo>
                <a:cubicBezTo>
                  <a:pt x="210" y="114"/>
                  <a:pt x="210" y="114"/>
                  <a:pt x="210" y="114"/>
                </a:cubicBezTo>
                <a:cubicBezTo>
                  <a:pt x="211" y="117"/>
                  <a:pt x="211" y="119"/>
                  <a:pt x="211" y="122"/>
                </a:cubicBezTo>
                <a:cubicBezTo>
                  <a:pt x="211" y="125"/>
                  <a:pt x="211" y="129"/>
                  <a:pt x="210" y="133"/>
                </a:cubicBezTo>
                <a:cubicBezTo>
                  <a:pt x="242" y="137"/>
                  <a:pt x="242" y="137"/>
                  <a:pt x="242" y="137"/>
                </a:cubicBezTo>
                <a:cubicBezTo>
                  <a:pt x="242" y="132"/>
                  <a:pt x="243" y="127"/>
                  <a:pt x="243" y="122"/>
                </a:cubicBezTo>
                <a:cubicBezTo>
                  <a:pt x="243" y="118"/>
                  <a:pt x="243" y="115"/>
                  <a:pt x="242" y="112"/>
                </a:cubicBezTo>
                <a:moveTo>
                  <a:pt x="1" y="102"/>
                </a:moveTo>
                <a:cubicBezTo>
                  <a:pt x="0" y="107"/>
                  <a:pt x="0" y="112"/>
                  <a:pt x="0" y="117"/>
                </a:cubicBezTo>
                <a:cubicBezTo>
                  <a:pt x="32" y="118"/>
                  <a:pt x="32" y="118"/>
                  <a:pt x="32" y="118"/>
                </a:cubicBezTo>
                <a:cubicBezTo>
                  <a:pt x="32" y="115"/>
                  <a:pt x="32" y="111"/>
                  <a:pt x="33" y="107"/>
                </a:cubicBezTo>
                <a:cubicBezTo>
                  <a:pt x="1" y="102"/>
                  <a:pt x="1" y="102"/>
                  <a:pt x="1" y="102"/>
                </a:cubicBezTo>
                <a:moveTo>
                  <a:pt x="239" y="93"/>
                </a:moveTo>
                <a:cubicBezTo>
                  <a:pt x="208" y="101"/>
                  <a:pt x="208" y="101"/>
                  <a:pt x="208" y="101"/>
                </a:cubicBezTo>
                <a:cubicBezTo>
                  <a:pt x="209" y="105"/>
                  <a:pt x="210" y="108"/>
                  <a:pt x="210" y="112"/>
                </a:cubicBezTo>
                <a:cubicBezTo>
                  <a:pt x="242" y="109"/>
                  <a:pt x="242" y="109"/>
                  <a:pt x="242" y="109"/>
                </a:cubicBezTo>
                <a:cubicBezTo>
                  <a:pt x="242" y="104"/>
                  <a:pt x="241" y="98"/>
                  <a:pt x="239" y="93"/>
                </a:cubicBezTo>
                <a:moveTo>
                  <a:pt x="5" y="84"/>
                </a:moveTo>
                <a:cubicBezTo>
                  <a:pt x="4" y="89"/>
                  <a:pt x="3" y="94"/>
                  <a:pt x="2" y="99"/>
                </a:cubicBezTo>
                <a:cubicBezTo>
                  <a:pt x="33" y="105"/>
                  <a:pt x="33" y="105"/>
                  <a:pt x="33" y="105"/>
                </a:cubicBezTo>
                <a:cubicBezTo>
                  <a:pt x="34" y="101"/>
                  <a:pt x="35" y="98"/>
                  <a:pt x="36" y="94"/>
                </a:cubicBezTo>
                <a:cubicBezTo>
                  <a:pt x="5" y="84"/>
                  <a:pt x="5" y="84"/>
                  <a:pt x="5" y="84"/>
                </a:cubicBezTo>
                <a:moveTo>
                  <a:pt x="234" y="76"/>
                </a:moveTo>
                <a:cubicBezTo>
                  <a:pt x="204" y="88"/>
                  <a:pt x="204" y="88"/>
                  <a:pt x="204" y="88"/>
                </a:cubicBezTo>
                <a:cubicBezTo>
                  <a:pt x="206" y="91"/>
                  <a:pt x="207" y="95"/>
                  <a:pt x="208" y="99"/>
                </a:cubicBezTo>
                <a:cubicBezTo>
                  <a:pt x="239" y="91"/>
                  <a:pt x="239" y="91"/>
                  <a:pt x="239" y="91"/>
                </a:cubicBezTo>
                <a:cubicBezTo>
                  <a:pt x="237" y="86"/>
                  <a:pt x="236" y="81"/>
                  <a:pt x="234" y="76"/>
                </a:cubicBezTo>
                <a:moveTo>
                  <a:pt x="12" y="67"/>
                </a:moveTo>
                <a:cubicBezTo>
                  <a:pt x="10" y="72"/>
                  <a:pt x="8" y="77"/>
                  <a:pt x="6" y="81"/>
                </a:cubicBezTo>
                <a:cubicBezTo>
                  <a:pt x="37" y="92"/>
                  <a:pt x="37" y="92"/>
                  <a:pt x="37" y="92"/>
                </a:cubicBezTo>
                <a:cubicBezTo>
                  <a:pt x="38" y="88"/>
                  <a:pt x="39" y="85"/>
                  <a:pt x="41" y="81"/>
                </a:cubicBezTo>
                <a:cubicBezTo>
                  <a:pt x="12" y="67"/>
                  <a:pt x="12" y="67"/>
                  <a:pt x="12" y="67"/>
                </a:cubicBezTo>
                <a:moveTo>
                  <a:pt x="226" y="60"/>
                </a:moveTo>
                <a:cubicBezTo>
                  <a:pt x="198" y="76"/>
                  <a:pt x="198" y="76"/>
                  <a:pt x="198" y="76"/>
                </a:cubicBezTo>
                <a:cubicBezTo>
                  <a:pt x="200" y="79"/>
                  <a:pt x="202" y="82"/>
                  <a:pt x="203" y="86"/>
                </a:cubicBezTo>
                <a:cubicBezTo>
                  <a:pt x="233" y="73"/>
                  <a:pt x="233" y="73"/>
                  <a:pt x="233" y="73"/>
                </a:cubicBezTo>
                <a:cubicBezTo>
                  <a:pt x="231" y="68"/>
                  <a:pt x="228" y="64"/>
                  <a:pt x="226" y="60"/>
                </a:cubicBezTo>
                <a:moveTo>
                  <a:pt x="22" y="51"/>
                </a:moveTo>
                <a:cubicBezTo>
                  <a:pt x="19" y="56"/>
                  <a:pt x="16" y="60"/>
                  <a:pt x="14" y="64"/>
                </a:cubicBezTo>
                <a:cubicBezTo>
                  <a:pt x="42" y="79"/>
                  <a:pt x="42" y="79"/>
                  <a:pt x="42" y="79"/>
                </a:cubicBezTo>
                <a:cubicBezTo>
                  <a:pt x="44" y="76"/>
                  <a:pt x="46" y="73"/>
                  <a:pt x="48" y="70"/>
                </a:cubicBezTo>
                <a:cubicBezTo>
                  <a:pt x="22" y="51"/>
                  <a:pt x="22" y="51"/>
                  <a:pt x="22" y="51"/>
                </a:cubicBezTo>
                <a:moveTo>
                  <a:pt x="215" y="44"/>
                </a:moveTo>
                <a:cubicBezTo>
                  <a:pt x="190" y="65"/>
                  <a:pt x="190" y="65"/>
                  <a:pt x="190" y="65"/>
                </a:cubicBezTo>
                <a:cubicBezTo>
                  <a:pt x="193" y="68"/>
                  <a:pt x="195" y="71"/>
                  <a:pt x="197" y="74"/>
                </a:cubicBezTo>
                <a:cubicBezTo>
                  <a:pt x="224" y="57"/>
                  <a:pt x="224" y="57"/>
                  <a:pt x="224" y="57"/>
                </a:cubicBezTo>
                <a:cubicBezTo>
                  <a:pt x="221" y="53"/>
                  <a:pt x="218" y="48"/>
                  <a:pt x="215" y="44"/>
                </a:cubicBezTo>
                <a:moveTo>
                  <a:pt x="33" y="37"/>
                </a:moveTo>
                <a:cubicBezTo>
                  <a:pt x="30" y="41"/>
                  <a:pt x="27" y="45"/>
                  <a:pt x="24" y="49"/>
                </a:cubicBezTo>
                <a:cubicBezTo>
                  <a:pt x="49" y="68"/>
                  <a:pt x="49" y="68"/>
                  <a:pt x="49" y="68"/>
                </a:cubicBezTo>
                <a:cubicBezTo>
                  <a:pt x="51" y="65"/>
                  <a:pt x="54" y="62"/>
                  <a:pt x="57" y="59"/>
                </a:cubicBezTo>
                <a:cubicBezTo>
                  <a:pt x="33" y="37"/>
                  <a:pt x="33" y="37"/>
                  <a:pt x="33" y="37"/>
                </a:cubicBezTo>
                <a:moveTo>
                  <a:pt x="203" y="31"/>
                </a:moveTo>
                <a:cubicBezTo>
                  <a:pt x="181" y="55"/>
                  <a:pt x="181" y="55"/>
                  <a:pt x="181" y="55"/>
                </a:cubicBezTo>
                <a:cubicBezTo>
                  <a:pt x="184" y="57"/>
                  <a:pt x="187" y="60"/>
                  <a:pt x="189" y="63"/>
                </a:cubicBezTo>
                <a:cubicBezTo>
                  <a:pt x="213" y="42"/>
                  <a:pt x="213" y="42"/>
                  <a:pt x="213" y="42"/>
                </a:cubicBezTo>
                <a:cubicBezTo>
                  <a:pt x="210" y="38"/>
                  <a:pt x="206" y="35"/>
                  <a:pt x="203" y="31"/>
                </a:cubicBezTo>
                <a:moveTo>
                  <a:pt x="47" y="25"/>
                </a:moveTo>
                <a:cubicBezTo>
                  <a:pt x="43" y="28"/>
                  <a:pt x="39" y="31"/>
                  <a:pt x="36" y="35"/>
                </a:cubicBezTo>
                <a:cubicBezTo>
                  <a:pt x="58" y="58"/>
                  <a:pt x="58" y="58"/>
                  <a:pt x="58" y="58"/>
                </a:cubicBezTo>
                <a:cubicBezTo>
                  <a:pt x="61" y="55"/>
                  <a:pt x="64" y="53"/>
                  <a:pt x="67" y="50"/>
                </a:cubicBezTo>
                <a:cubicBezTo>
                  <a:pt x="47" y="25"/>
                  <a:pt x="47" y="25"/>
                  <a:pt x="47" y="25"/>
                </a:cubicBezTo>
                <a:moveTo>
                  <a:pt x="188" y="20"/>
                </a:moveTo>
                <a:cubicBezTo>
                  <a:pt x="170" y="47"/>
                  <a:pt x="170" y="47"/>
                  <a:pt x="170" y="47"/>
                </a:cubicBezTo>
                <a:cubicBezTo>
                  <a:pt x="174" y="49"/>
                  <a:pt x="177" y="51"/>
                  <a:pt x="179" y="53"/>
                </a:cubicBezTo>
                <a:cubicBezTo>
                  <a:pt x="200" y="29"/>
                  <a:pt x="200" y="29"/>
                  <a:pt x="200" y="29"/>
                </a:cubicBezTo>
                <a:cubicBezTo>
                  <a:pt x="196" y="26"/>
                  <a:pt x="192" y="23"/>
                  <a:pt x="188" y="20"/>
                </a:cubicBezTo>
                <a:moveTo>
                  <a:pt x="63" y="15"/>
                </a:moveTo>
                <a:cubicBezTo>
                  <a:pt x="58" y="17"/>
                  <a:pt x="54" y="20"/>
                  <a:pt x="50" y="23"/>
                </a:cubicBezTo>
                <a:cubicBezTo>
                  <a:pt x="68" y="49"/>
                  <a:pt x="68" y="49"/>
                  <a:pt x="68" y="49"/>
                </a:cubicBezTo>
                <a:cubicBezTo>
                  <a:pt x="71" y="47"/>
                  <a:pt x="75" y="45"/>
                  <a:pt x="78" y="43"/>
                </a:cubicBezTo>
                <a:cubicBezTo>
                  <a:pt x="63" y="15"/>
                  <a:pt x="63" y="15"/>
                  <a:pt x="63" y="15"/>
                </a:cubicBezTo>
                <a:moveTo>
                  <a:pt x="172" y="11"/>
                </a:moveTo>
                <a:cubicBezTo>
                  <a:pt x="159" y="40"/>
                  <a:pt x="159" y="40"/>
                  <a:pt x="159" y="40"/>
                </a:cubicBezTo>
                <a:cubicBezTo>
                  <a:pt x="162" y="42"/>
                  <a:pt x="165" y="43"/>
                  <a:pt x="168" y="45"/>
                </a:cubicBezTo>
                <a:cubicBezTo>
                  <a:pt x="185" y="18"/>
                  <a:pt x="185" y="18"/>
                  <a:pt x="185" y="18"/>
                </a:cubicBezTo>
                <a:cubicBezTo>
                  <a:pt x="181" y="16"/>
                  <a:pt x="177" y="13"/>
                  <a:pt x="172" y="11"/>
                </a:cubicBezTo>
                <a:moveTo>
                  <a:pt x="79" y="7"/>
                </a:moveTo>
                <a:cubicBezTo>
                  <a:pt x="74" y="9"/>
                  <a:pt x="70" y="11"/>
                  <a:pt x="65" y="14"/>
                </a:cubicBezTo>
                <a:cubicBezTo>
                  <a:pt x="80" y="42"/>
                  <a:pt x="80" y="42"/>
                  <a:pt x="80" y="42"/>
                </a:cubicBezTo>
                <a:cubicBezTo>
                  <a:pt x="83" y="40"/>
                  <a:pt x="87" y="39"/>
                  <a:pt x="90" y="37"/>
                </a:cubicBezTo>
                <a:cubicBezTo>
                  <a:pt x="79" y="7"/>
                  <a:pt x="79" y="7"/>
                  <a:pt x="79" y="7"/>
                </a:cubicBezTo>
                <a:moveTo>
                  <a:pt x="155" y="5"/>
                </a:moveTo>
                <a:cubicBezTo>
                  <a:pt x="146" y="35"/>
                  <a:pt x="146" y="35"/>
                  <a:pt x="146" y="35"/>
                </a:cubicBezTo>
                <a:cubicBezTo>
                  <a:pt x="149" y="36"/>
                  <a:pt x="153" y="38"/>
                  <a:pt x="156" y="39"/>
                </a:cubicBezTo>
                <a:cubicBezTo>
                  <a:pt x="169" y="10"/>
                  <a:pt x="169" y="10"/>
                  <a:pt x="169" y="10"/>
                </a:cubicBezTo>
                <a:cubicBezTo>
                  <a:pt x="164" y="8"/>
                  <a:pt x="160" y="6"/>
                  <a:pt x="155" y="5"/>
                </a:cubicBezTo>
                <a:moveTo>
                  <a:pt x="97" y="2"/>
                </a:moveTo>
                <a:cubicBezTo>
                  <a:pt x="92" y="3"/>
                  <a:pt x="87" y="5"/>
                  <a:pt x="82" y="6"/>
                </a:cubicBezTo>
                <a:cubicBezTo>
                  <a:pt x="92" y="37"/>
                  <a:pt x="92" y="37"/>
                  <a:pt x="92" y="37"/>
                </a:cubicBezTo>
                <a:cubicBezTo>
                  <a:pt x="96" y="35"/>
                  <a:pt x="100" y="34"/>
                  <a:pt x="103" y="34"/>
                </a:cubicBezTo>
                <a:cubicBezTo>
                  <a:pt x="97" y="2"/>
                  <a:pt x="97" y="2"/>
                  <a:pt x="97" y="2"/>
                </a:cubicBezTo>
                <a:moveTo>
                  <a:pt x="137" y="1"/>
                </a:moveTo>
                <a:cubicBezTo>
                  <a:pt x="133" y="33"/>
                  <a:pt x="133" y="33"/>
                  <a:pt x="133" y="33"/>
                </a:cubicBezTo>
                <a:cubicBezTo>
                  <a:pt x="136" y="33"/>
                  <a:pt x="140" y="34"/>
                  <a:pt x="144" y="35"/>
                </a:cubicBezTo>
                <a:cubicBezTo>
                  <a:pt x="152" y="4"/>
                  <a:pt x="152" y="4"/>
                  <a:pt x="152" y="4"/>
                </a:cubicBezTo>
                <a:cubicBezTo>
                  <a:pt x="147" y="3"/>
                  <a:pt x="142" y="2"/>
                  <a:pt x="137" y="1"/>
                </a:cubicBezTo>
                <a:moveTo>
                  <a:pt x="115" y="0"/>
                </a:moveTo>
                <a:cubicBezTo>
                  <a:pt x="110" y="0"/>
                  <a:pt x="105" y="1"/>
                  <a:pt x="100" y="2"/>
                </a:cubicBezTo>
                <a:cubicBezTo>
                  <a:pt x="106" y="33"/>
                  <a:pt x="106" y="33"/>
                  <a:pt x="106" y="33"/>
                </a:cubicBezTo>
                <a:cubicBezTo>
                  <a:pt x="109" y="33"/>
                  <a:pt x="113" y="32"/>
                  <a:pt x="117" y="32"/>
                </a:cubicBezTo>
                <a:cubicBezTo>
                  <a:pt x="115" y="0"/>
                  <a:pt x="115" y="0"/>
                  <a:pt x="115" y="0"/>
                </a:cubicBezTo>
                <a:moveTo>
                  <a:pt x="121" y="0"/>
                </a:moveTo>
                <a:cubicBezTo>
                  <a:pt x="120" y="0"/>
                  <a:pt x="119" y="0"/>
                  <a:pt x="118" y="0"/>
                </a:cubicBezTo>
                <a:cubicBezTo>
                  <a:pt x="119" y="32"/>
                  <a:pt x="119" y="32"/>
                  <a:pt x="119" y="32"/>
                </a:cubicBezTo>
                <a:cubicBezTo>
                  <a:pt x="120" y="32"/>
                  <a:pt x="120" y="32"/>
                  <a:pt x="121" y="32"/>
                </a:cubicBezTo>
                <a:cubicBezTo>
                  <a:pt x="124" y="32"/>
                  <a:pt x="127" y="32"/>
                  <a:pt x="130" y="32"/>
                </a:cubicBezTo>
                <a:cubicBezTo>
                  <a:pt x="134" y="1"/>
                  <a:pt x="134" y="1"/>
                  <a:pt x="134" y="1"/>
                </a:cubicBezTo>
                <a:cubicBezTo>
                  <a:pt x="129" y="0"/>
                  <a:pt x="125" y="0"/>
                  <a:pt x="121" y="0"/>
                </a:cubicBezTo>
              </a:path>
            </a:pathLst>
          </a:custGeom>
          <a:solidFill>
            <a:schemeClr val="accent4">
              <a:alpha val="84000"/>
            </a:schemeClr>
          </a:solidFill>
          <a:ln>
            <a:noFill/>
          </a:ln>
        </p:spPr>
        <p:txBody>
          <a:bodyPr vert="horz" wrap="square" lIns="91440" tIns="45720" rIns="91440" bIns="45720" numCol="1" anchor="t" anchorCtr="0" compatLnSpc="1">
            <a:prstTxWarp prst="textNoShape">
              <a:avLst/>
            </a:prstTxWarp>
          </a:bodyPr>
          <a:lstStyle/>
          <a:p>
            <a:endParaRPr lang="zh-CN" altLang="en-US" sz="3500"/>
          </a:p>
        </p:txBody>
      </p:sp>
      <p:sp>
        <p:nvSpPr>
          <p:cNvPr id="2048" name="等腰三角形 2047"/>
          <p:cNvSpPr/>
          <p:nvPr userDrawn="1"/>
        </p:nvSpPr>
        <p:spPr bwMode="auto">
          <a:xfrm>
            <a:off x="589994" y="658473"/>
            <a:ext cx="234245" cy="202406"/>
          </a:xfrm>
          <a:prstGeom prst="triangl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27"/>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28"/>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2048"/>
                                        </p:tgtEl>
                                        <p:attrNameLst>
                                          <p:attrName>r</p:attrName>
                                        </p:attrNameLst>
                                      </p:cBhvr>
                                    </p:animRot>
                                  </p:childTnLst>
                                </p:cTn>
                              </p:par>
                              <p:par>
                                <p:cTn id="11" presetID="22" presetClass="entr" presetSubtype="8"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700"/>
                                        <p:tgtEl>
                                          <p:spTgt spid="6"/>
                                        </p:tgtEl>
                                      </p:cBhvr>
                                    </p:animEffect>
                                  </p:childTnLst>
                                </p:cTn>
                              </p:par>
                              <p:par>
                                <p:cTn id="14" presetID="2" presetClass="entr" presetSubtype="8" accel="78000" decel="22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accel="78000" decel="22000" fill="hold" grpId="0" nodeType="withEffect">
                                  <p:stCondLst>
                                    <p:cond delay="5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8" accel="78000" decel="22000" fill="hold" grpId="0" nodeType="with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8" accel="78000" decel="22000" fill="hold" grpId="0" nodeType="withEffect">
                                  <p:stCondLst>
                                    <p:cond delay="125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par>
                                <p:cTn id="30" presetID="2" presetClass="entr" presetSubtype="8" accel="78000" decel="22000" fill="hold" grpId="0" nodeType="withEffect">
                                  <p:stCondLst>
                                    <p:cond delay="150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par>
                                <p:cTn id="34" presetID="8" presetClass="emph" presetSubtype="0" repeatCount="indefinite" fill="hold" nodeType="withEffect">
                                  <p:stCondLst>
                                    <p:cond delay="0"/>
                                  </p:stCondLst>
                                  <p:endCondLst>
                                    <p:cond evt="onNext" delay="0">
                                      <p:tgtEl>
                                        <p:sldTgt/>
                                      </p:tgtEl>
                                    </p:cond>
                                  </p:endCondLst>
                                  <p:childTnLst>
                                    <p:animRot by="21600000">
                                      <p:cBhvr>
                                        <p:cTn id="35" dur="2000" fill="hold"/>
                                        <p:tgtEl>
                                          <p:spTgt spid="16"/>
                                        </p:tgtEl>
                                        <p:attrNameLst>
                                          <p:attrName>r</p:attrName>
                                        </p:attrNameLst>
                                      </p:cBhvr>
                                    </p:animRot>
                                  </p:childTnLst>
                                </p:cTn>
                              </p:par>
                              <p:par>
                                <p:cTn id="36" presetID="2" presetClass="entr" presetSubtype="2" repeatCount="indefinite" accel="100000" fill="hold" grpId="0" nodeType="withEffect">
                                  <p:stCondLst>
                                    <p:cond delay="700"/>
                                  </p:stCondLst>
                                  <p:endCondLst>
                                    <p:cond evt="onNext" delay="0">
                                      <p:tgtEl>
                                        <p:sldTgt/>
                                      </p:tgtEl>
                                    </p:cond>
                                  </p:end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1000" fill="hold"/>
                                        <p:tgtEl>
                                          <p:spTgt spid="19"/>
                                        </p:tgtEl>
                                        <p:attrNameLst>
                                          <p:attrName>ppt_x</p:attrName>
                                        </p:attrNameLst>
                                      </p:cBhvr>
                                      <p:tavLst>
                                        <p:tav tm="0">
                                          <p:val>
                                            <p:strVal val="1+#ppt_w/2"/>
                                          </p:val>
                                        </p:tav>
                                        <p:tav tm="100000">
                                          <p:val>
                                            <p:strVal val="#ppt_x"/>
                                          </p:val>
                                        </p:tav>
                                      </p:tavLst>
                                    </p:anim>
                                    <p:anim calcmode="lin" valueType="num">
                                      <p:cBhvr additive="base">
                                        <p:cTn id="39" dur="1000" fill="hold"/>
                                        <p:tgtEl>
                                          <p:spTgt spid="19"/>
                                        </p:tgtEl>
                                        <p:attrNameLst>
                                          <p:attrName>ppt_y</p:attrName>
                                        </p:attrNameLst>
                                      </p:cBhvr>
                                      <p:tavLst>
                                        <p:tav tm="0">
                                          <p:val>
                                            <p:strVal val="#ppt_y"/>
                                          </p:val>
                                        </p:tav>
                                        <p:tav tm="100000">
                                          <p:val>
                                            <p:strVal val="#ppt_y"/>
                                          </p:val>
                                        </p:tav>
                                      </p:tavLst>
                                    </p:anim>
                                  </p:childTnLst>
                                </p:cTn>
                              </p:par>
                              <p:par>
                                <p:cTn id="40" presetID="2" presetClass="entr" presetSubtype="2" repeatCount="indefinite" accel="100000" fill="hold" grpId="0" nodeType="withEffect">
                                  <p:stCondLst>
                                    <p:cond delay="10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1000" fill="hold"/>
                                        <p:tgtEl>
                                          <p:spTgt spid="20"/>
                                        </p:tgtEl>
                                        <p:attrNameLst>
                                          <p:attrName>ppt_x</p:attrName>
                                        </p:attrNameLst>
                                      </p:cBhvr>
                                      <p:tavLst>
                                        <p:tav tm="0">
                                          <p:val>
                                            <p:strVal val="1+#ppt_w/2"/>
                                          </p:val>
                                        </p:tav>
                                        <p:tav tm="100000">
                                          <p:val>
                                            <p:strVal val="#ppt_x"/>
                                          </p:val>
                                        </p:tav>
                                      </p:tavLst>
                                    </p:anim>
                                    <p:anim calcmode="lin" valueType="num">
                                      <p:cBhvr additive="base">
                                        <p:cTn id="43" dur="1000" fill="hold"/>
                                        <p:tgtEl>
                                          <p:spTgt spid="20"/>
                                        </p:tgtEl>
                                        <p:attrNameLst>
                                          <p:attrName>ppt_y</p:attrName>
                                        </p:attrNameLst>
                                      </p:cBhvr>
                                      <p:tavLst>
                                        <p:tav tm="0">
                                          <p:val>
                                            <p:strVal val="#ppt_y"/>
                                          </p:val>
                                        </p:tav>
                                        <p:tav tm="100000">
                                          <p:val>
                                            <p:strVal val="#ppt_y"/>
                                          </p:val>
                                        </p:tav>
                                      </p:tavLst>
                                    </p:anim>
                                  </p:childTnLst>
                                </p:cTn>
                              </p:par>
                              <p:par>
                                <p:cTn id="44" presetID="2" presetClass="entr" presetSubtype="2" repeatCount="indefinite" accel="100000" fill="hold" grpId="0" nodeType="withEffect">
                                  <p:stCondLst>
                                    <p:cond delay="15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1000" fill="hold"/>
                                        <p:tgtEl>
                                          <p:spTgt spid="21"/>
                                        </p:tgtEl>
                                        <p:attrNameLst>
                                          <p:attrName>ppt_x</p:attrName>
                                        </p:attrNameLst>
                                      </p:cBhvr>
                                      <p:tavLst>
                                        <p:tav tm="0">
                                          <p:val>
                                            <p:strVal val="1+#ppt_w/2"/>
                                          </p:val>
                                        </p:tav>
                                        <p:tav tm="100000">
                                          <p:val>
                                            <p:strVal val="#ppt_x"/>
                                          </p:val>
                                        </p:tav>
                                      </p:tavLst>
                                    </p:anim>
                                    <p:anim calcmode="lin" valueType="num">
                                      <p:cBhvr additive="base">
                                        <p:cTn id="47" dur="1000" fill="hold"/>
                                        <p:tgtEl>
                                          <p:spTgt spid="21"/>
                                        </p:tgtEl>
                                        <p:attrNameLst>
                                          <p:attrName>ppt_y</p:attrName>
                                        </p:attrNameLst>
                                      </p:cBhvr>
                                      <p:tavLst>
                                        <p:tav tm="0">
                                          <p:val>
                                            <p:strVal val="#ppt_y"/>
                                          </p:val>
                                        </p:tav>
                                        <p:tav tm="100000">
                                          <p:val>
                                            <p:strVal val="#ppt_y"/>
                                          </p:val>
                                        </p:tav>
                                      </p:tavLst>
                                    </p:anim>
                                  </p:childTnLst>
                                </p:cTn>
                              </p:par>
                              <p:par>
                                <p:cTn id="48" presetID="2" presetClass="entr" presetSubtype="2" repeatCount="indefinite" accel="100000" fill="hold" grpId="0" nodeType="withEffect">
                                  <p:stCondLst>
                                    <p:cond delay="200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1000" fill="hold"/>
                                        <p:tgtEl>
                                          <p:spTgt spid="22"/>
                                        </p:tgtEl>
                                        <p:attrNameLst>
                                          <p:attrName>ppt_x</p:attrName>
                                        </p:attrNameLst>
                                      </p:cBhvr>
                                      <p:tavLst>
                                        <p:tav tm="0">
                                          <p:val>
                                            <p:strVal val="1+#ppt_w/2"/>
                                          </p:val>
                                        </p:tav>
                                        <p:tav tm="100000">
                                          <p:val>
                                            <p:strVal val="#ppt_x"/>
                                          </p:val>
                                        </p:tav>
                                      </p:tavLst>
                                    </p:anim>
                                    <p:anim calcmode="lin" valueType="num">
                                      <p:cBhvr additive="base">
                                        <p:cTn id="51"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P spid="19" grpId="0" animBg="1"/>
      <p:bldP spid="20" grpId="0" animBg="1"/>
      <p:bldP spid="21" grpId="0" animBg="1"/>
      <p:bldP spid="22" grpId="0" animBg="1"/>
      <p:bldP spid="27" grpId="0" animBg="1"/>
      <p:bldP spid="28" grpId="0" animBg="1"/>
      <p:bldP spid="204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4_Generic">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9534" y="0"/>
            <a:ext cx="16986872" cy="9577388"/>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547"/>
          <p:cNvSpPr/>
          <p:nvPr userDrawn="1"/>
        </p:nvSpPr>
        <p:spPr>
          <a:xfrm flipV="1">
            <a:off x="408870" y="1334470"/>
            <a:ext cx="15902968" cy="0"/>
          </a:xfrm>
          <a:prstGeom prst="line">
            <a:avLst/>
          </a:prstGeom>
          <a:ln w="57150">
            <a:solidFill>
              <a:schemeClr val="accent6"/>
            </a:solidFill>
            <a:prstDash val="sysDot"/>
            <a:miter lim="400000"/>
            <a:headEnd type="triangle" len="sm"/>
            <a:tailEnd type="triangle" len="sm"/>
          </a:ln>
        </p:spPr>
        <p:txBody>
          <a:bodyPr lIns="0" tIns="0" rIns="0" bIns="0" anchor="ctr"/>
          <a:lstStyle/>
          <a:p>
            <a:pPr lvl="0">
              <a:defRPr sz="3200"/>
            </a:pPr>
            <a:endParaRPr sz="3201">
              <a:solidFill>
                <a:schemeClr val="bg1"/>
              </a:solidFill>
            </a:endParaRPr>
          </a:p>
        </p:txBody>
      </p:sp>
      <p:sp>
        <p:nvSpPr>
          <p:cNvPr id="3" name="Shape 1545"/>
          <p:cNvSpPr/>
          <p:nvPr userDrawn="1"/>
        </p:nvSpPr>
        <p:spPr>
          <a:xfrm>
            <a:off x="1227859" y="440663"/>
            <a:ext cx="7537839"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en-US" sz="4000" b="0" dirty="0">
                <a:solidFill>
                  <a:schemeClr val="accent6"/>
                </a:solidFill>
                <a:latin typeface="Arial" panose="020B0604020202020204" pitchFamily="34" charset="0"/>
                <a:ea typeface="微软雅黑" pitchFamily="34" charset="-122"/>
                <a:cs typeface="Arial" panose="020B0604020202020204" pitchFamily="34" charset="0"/>
              </a:rPr>
              <a:t>Data Analysis</a:t>
            </a:r>
          </a:p>
        </p:txBody>
      </p:sp>
      <p:sp>
        <p:nvSpPr>
          <p:cNvPr id="10" name="Oval 69"/>
          <p:cNvSpPr/>
          <p:nvPr/>
        </p:nvSpPr>
        <p:spPr>
          <a:xfrm>
            <a:off x="15262467" y="1020917"/>
            <a:ext cx="180622"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1" name="Oval 70"/>
          <p:cNvSpPr/>
          <p:nvPr/>
        </p:nvSpPr>
        <p:spPr>
          <a:xfrm>
            <a:off x="15475352" y="1020917"/>
            <a:ext cx="180622"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2" name="Oval 71"/>
          <p:cNvSpPr/>
          <p:nvPr/>
        </p:nvSpPr>
        <p:spPr>
          <a:xfrm>
            <a:off x="15688237" y="1020917"/>
            <a:ext cx="180622"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3" name="Oval 72"/>
          <p:cNvSpPr/>
          <p:nvPr/>
        </p:nvSpPr>
        <p:spPr>
          <a:xfrm>
            <a:off x="15901121" y="1020917"/>
            <a:ext cx="180622"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4" name="Oval 73"/>
          <p:cNvSpPr/>
          <p:nvPr/>
        </p:nvSpPr>
        <p:spPr>
          <a:xfrm>
            <a:off x="16114008" y="1020917"/>
            <a:ext cx="180622"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grpSp>
        <p:nvGrpSpPr>
          <p:cNvPr id="16" name="组合 15"/>
          <p:cNvGrpSpPr/>
          <p:nvPr userDrawn="1"/>
        </p:nvGrpSpPr>
        <p:grpSpPr>
          <a:xfrm>
            <a:off x="15979391" y="8601353"/>
            <a:ext cx="722650" cy="724334"/>
            <a:chOff x="12101513" y="6959600"/>
            <a:chExt cx="1252538" cy="1252538"/>
          </a:xfrm>
          <a:solidFill>
            <a:schemeClr val="accent5">
              <a:alpha val="34000"/>
            </a:schemeClr>
          </a:solidFill>
        </p:grpSpPr>
        <p:sp>
          <p:nvSpPr>
            <p:cNvPr id="17" name="Oval 100"/>
            <p:cNvSpPr>
              <a:spLocks noChangeArrowheads="1"/>
            </p:cNvSpPr>
            <p:nvPr/>
          </p:nvSpPr>
          <p:spPr bwMode="auto">
            <a:xfrm>
              <a:off x="12401551" y="7259638"/>
              <a:ext cx="652463" cy="652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18" name="Freeform 101"/>
            <p:cNvSpPr>
              <a:spLocks noEditPoints="1"/>
            </p:cNvSpPr>
            <p:nvPr/>
          </p:nvSpPr>
          <p:spPr bwMode="auto">
            <a:xfrm>
              <a:off x="12101513" y="6959600"/>
              <a:ext cx="1252538" cy="1252538"/>
            </a:xfrm>
            <a:custGeom>
              <a:avLst/>
              <a:gdLst>
                <a:gd name="T0" fmla="*/ 167 w 334"/>
                <a:gd name="T1" fmla="*/ 334 h 334"/>
                <a:gd name="T2" fmla="*/ 167 w 334"/>
                <a:gd name="T3" fmla="*/ 302 h 334"/>
                <a:gd name="T4" fmla="*/ 302 w 334"/>
                <a:gd name="T5" fmla="*/ 167 h 334"/>
                <a:gd name="T6" fmla="*/ 334 w 334"/>
                <a:gd name="T7" fmla="*/ 166 h 334"/>
                <a:gd name="T8" fmla="*/ 334 w 334"/>
                <a:gd name="T9" fmla="*/ 167 h 334"/>
                <a:gd name="T10" fmla="*/ 167 w 334"/>
                <a:gd name="T11" fmla="*/ 334 h 334"/>
                <a:gd name="T12" fmla="*/ 84 w 334"/>
                <a:gd name="T13" fmla="*/ 312 h 334"/>
                <a:gd name="T14" fmla="*/ 0 w 334"/>
                <a:gd name="T15" fmla="*/ 167 h 334"/>
                <a:gd name="T16" fmla="*/ 22 w 334"/>
                <a:gd name="T17" fmla="*/ 84 h 334"/>
                <a:gd name="T18" fmla="*/ 50 w 334"/>
                <a:gd name="T19" fmla="*/ 100 h 334"/>
                <a:gd name="T20" fmla="*/ 32 w 334"/>
                <a:gd name="T21" fmla="*/ 167 h 334"/>
                <a:gd name="T22" fmla="*/ 100 w 334"/>
                <a:gd name="T23" fmla="*/ 284 h 334"/>
                <a:gd name="T24" fmla="*/ 84 w 334"/>
                <a:gd name="T25" fmla="*/ 312 h 334"/>
                <a:gd name="T26" fmla="*/ 284 w 334"/>
                <a:gd name="T27" fmla="*/ 99 h 334"/>
                <a:gd name="T28" fmla="*/ 167 w 334"/>
                <a:gd name="T29" fmla="*/ 32 h 334"/>
                <a:gd name="T30" fmla="*/ 99 w 334"/>
                <a:gd name="T31" fmla="*/ 50 h 334"/>
                <a:gd name="T32" fmla="*/ 83 w 334"/>
                <a:gd name="T33" fmla="*/ 22 h 334"/>
                <a:gd name="T34" fmla="*/ 167 w 334"/>
                <a:gd name="T35" fmla="*/ 0 h 334"/>
                <a:gd name="T36" fmla="*/ 311 w 334"/>
                <a:gd name="T37" fmla="*/ 83 h 334"/>
                <a:gd name="T38" fmla="*/ 284 w 334"/>
                <a:gd name="T39"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334">
                  <a:moveTo>
                    <a:pt x="167" y="334"/>
                  </a:moveTo>
                  <a:cubicBezTo>
                    <a:pt x="167" y="302"/>
                    <a:pt x="167" y="302"/>
                    <a:pt x="167" y="302"/>
                  </a:cubicBezTo>
                  <a:cubicBezTo>
                    <a:pt x="242" y="302"/>
                    <a:pt x="302" y="241"/>
                    <a:pt x="302" y="167"/>
                  </a:cubicBezTo>
                  <a:cubicBezTo>
                    <a:pt x="334" y="166"/>
                    <a:pt x="334" y="166"/>
                    <a:pt x="334" y="166"/>
                  </a:cubicBezTo>
                  <a:cubicBezTo>
                    <a:pt x="334" y="167"/>
                    <a:pt x="334" y="167"/>
                    <a:pt x="334" y="167"/>
                  </a:cubicBezTo>
                  <a:cubicBezTo>
                    <a:pt x="334" y="259"/>
                    <a:pt x="259" y="334"/>
                    <a:pt x="167" y="334"/>
                  </a:cubicBezTo>
                  <a:close/>
                  <a:moveTo>
                    <a:pt x="84" y="312"/>
                  </a:moveTo>
                  <a:cubicBezTo>
                    <a:pt x="32" y="282"/>
                    <a:pt x="0" y="227"/>
                    <a:pt x="0" y="167"/>
                  </a:cubicBezTo>
                  <a:cubicBezTo>
                    <a:pt x="0" y="138"/>
                    <a:pt x="8" y="109"/>
                    <a:pt x="22" y="84"/>
                  </a:cubicBezTo>
                  <a:cubicBezTo>
                    <a:pt x="50" y="100"/>
                    <a:pt x="50" y="100"/>
                    <a:pt x="50" y="100"/>
                  </a:cubicBezTo>
                  <a:cubicBezTo>
                    <a:pt x="38" y="120"/>
                    <a:pt x="32" y="143"/>
                    <a:pt x="32" y="167"/>
                  </a:cubicBezTo>
                  <a:cubicBezTo>
                    <a:pt x="32" y="215"/>
                    <a:pt x="58" y="260"/>
                    <a:pt x="100" y="284"/>
                  </a:cubicBezTo>
                  <a:lnTo>
                    <a:pt x="84" y="312"/>
                  </a:lnTo>
                  <a:close/>
                  <a:moveTo>
                    <a:pt x="284" y="99"/>
                  </a:moveTo>
                  <a:cubicBezTo>
                    <a:pt x="260" y="58"/>
                    <a:pt x="215" y="32"/>
                    <a:pt x="167" y="32"/>
                  </a:cubicBezTo>
                  <a:cubicBezTo>
                    <a:pt x="143" y="32"/>
                    <a:pt x="120" y="38"/>
                    <a:pt x="99" y="50"/>
                  </a:cubicBezTo>
                  <a:cubicBezTo>
                    <a:pt x="83" y="22"/>
                    <a:pt x="83" y="22"/>
                    <a:pt x="83" y="22"/>
                  </a:cubicBezTo>
                  <a:cubicBezTo>
                    <a:pt x="108" y="8"/>
                    <a:pt x="138" y="0"/>
                    <a:pt x="167" y="0"/>
                  </a:cubicBezTo>
                  <a:cubicBezTo>
                    <a:pt x="226" y="0"/>
                    <a:pt x="282" y="32"/>
                    <a:pt x="311" y="83"/>
                  </a:cubicBezTo>
                  <a:lnTo>
                    <a:pt x="284"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grpSp>
      <p:sp>
        <p:nvSpPr>
          <p:cNvPr id="19" name="椭圆 18"/>
          <p:cNvSpPr/>
          <p:nvPr userDrawn="1"/>
        </p:nvSpPr>
        <p:spPr bwMode="auto">
          <a:xfrm>
            <a:off x="111782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20" name="椭圆 19"/>
          <p:cNvSpPr/>
          <p:nvPr userDrawn="1"/>
        </p:nvSpPr>
        <p:spPr bwMode="auto">
          <a:xfrm>
            <a:off x="140075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21" name="椭圆 20"/>
          <p:cNvSpPr/>
          <p:nvPr userDrawn="1"/>
        </p:nvSpPr>
        <p:spPr bwMode="auto">
          <a:xfrm>
            <a:off x="168368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22" name="椭圆 21"/>
          <p:cNvSpPr/>
          <p:nvPr userDrawn="1"/>
        </p:nvSpPr>
        <p:spPr bwMode="auto">
          <a:xfrm>
            <a:off x="196661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7" name="AutoShape 4"/>
          <p:cNvSpPr>
            <a:spLocks noChangeAspect="1" noChangeArrowheads="1" noTextEdit="1"/>
          </p:cNvSpPr>
          <p:nvPr userDrawn="1"/>
        </p:nvSpPr>
        <p:spPr bwMode="auto">
          <a:xfrm>
            <a:off x="1236957" y="1335093"/>
            <a:ext cx="43237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27" name="Freeform 13"/>
          <p:cNvSpPr>
            <a:spLocks noEditPoints="1"/>
          </p:cNvSpPr>
          <p:nvPr userDrawn="1"/>
        </p:nvSpPr>
        <p:spPr bwMode="auto">
          <a:xfrm>
            <a:off x="297356" y="371114"/>
            <a:ext cx="820468" cy="822379"/>
          </a:xfrm>
          <a:custGeom>
            <a:avLst/>
            <a:gdLst>
              <a:gd name="T0" fmla="*/ 193 w 365"/>
              <a:gd name="T1" fmla="*/ 365 h 365"/>
              <a:gd name="T2" fmla="*/ 210 w 365"/>
              <a:gd name="T3" fmla="*/ 314 h 365"/>
              <a:gd name="T4" fmla="*/ 210 w 365"/>
              <a:gd name="T5" fmla="*/ 314 h 365"/>
              <a:gd name="T6" fmla="*/ 170 w 365"/>
              <a:gd name="T7" fmla="*/ 317 h 365"/>
              <a:gd name="T8" fmla="*/ 225 w 365"/>
              <a:gd name="T9" fmla="*/ 360 h 365"/>
              <a:gd name="T10" fmla="*/ 116 w 365"/>
              <a:gd name="T11" fmla="*/ 353 h 365"/>
              <a:gd name="T12" fmla="*/ 248 w 365"/>
              <a:gd name="T13" fmla="*/ 300 h 365"/>
              <a:gd name="T14" fmla="*/ 248 w 365"/>
              <a:gd name="T15" fmla="*/ 300 h 365"/>
              <a:gd name="T16" fmla="*/ 130 w 365"/>
              <a:gd name="T17" fmla="*/ 307 h 365"/>
              <a:gd name="T18" fmla="*/ 276 w 365"/>
              <a:gd name="T19" fmla="*/ 339 h 365"/>
              <a:gd name="T20" fmla="*/ 68 w 365"/>
              <a:gd name="T21" fmla="*/ 325 h 365"/>
              <a:gd name="T22" fmla="*/ 280 w 365"/>
              <a:gd name="T23" fmla="*/ 275 h 365"/>
              <a:gd name="T24" fmla="*/ 280 w 365"/>
              <a:gd name="T25" fmla="*/ 275 h 365"/>
              <a:gd name="T26" fmla="*/ 96 w 365"/>
              <a:gd name="T27" fmla="*/ 286 h 365"/>
              <a:gd name="T28" fmla="*/ 318 w 365"/>
              <a:gd name="T29" fmla="*/ 305 h 365"/>
              <a:gd name="T30" fmla="*/ 31 w 365"/>
              <a:gd name="T31" fmla="*/ 285 h 365"/>
              <a:gd name="T32" fmla="*/ 303 w 365"/>
              <a:gd name="T33" fmla="*/ 242 h 365"/>
              <a:gd name="T34" fmla="*/ 303 w 365"/>
              <a:gd name="T35" fmla="*/ 242 h 365"/>
              <a:gd name="T36" fmla="*/ 69 w 365"/>
              <a:gd name="T37" fmla="*/ 255 h 365"/>
              <a:gd name="T38" fmla="*/ 348 w 365"/>
              <a:gd name="T39" fmla="*/ 258 h 365"/>
              <a:gd name="T40" fmla="*/ 7 w 365"/>
              <a:gd name="T41" fmla="*/ 235 h 365"/>
              <a:gd name="T42" fmla="*/ 315 w 365"/>
              <a:gd name="T43" fmla="*/ 203 h 365"/>
              <a:gd name="T44" fmla="*/ 315 w 365"/>
              <a:gd name="T45" fmla="*/ 203 h 365"/>
              <a:gd name="T46" fmla="*/ 52 w 365"/>
              <a:gd name="T47" fmla="*/ 218 h 365"/>
              <a:gd name="T48" fmla="*/ 1 w 365"/>
              <a:gd name="T49" fmla="*/ 204 h 365"/>
              <a:gd name="T50" fmla="*/ 0 w 365"/>
              <a:gd name="T51" fmla="*/ 181 h 365"/>
              <a:gd name="T52" fmla="*/ 316 w 365"/>
              <a:gd name="T53" fmla="*/ 200 h 365"/>
              <a:gd name="T54" fmla="*/ 2 w 365"/>
              <a:gd name="T55" fmla="*/ 153 h 365"/>
              <a:gd name="T56" fmla="*/ 2 w 365"/>
              <a:gd name="T57" fmla="*/ 153 h 365"/>
              <a:gd name="T58" fmla="*/ 364 w 365"/>
              <a:gd name="T59" fmla="*/ 163 h 365"/>
              <a:gd name="T60" fmla="*/ 50 w 365"/>
              <a:gd name="T61" fmla="*/ 158 h 365"/>
              <a:gd name="T62" fmla="*/ 307 w 365"/>
              <a:gd name="T63" fmla="*/ 132 h 365"/>
              <a:gd name="T64" fmla="*/ 19 w 365"/>
              <a:gd name="T65" fmla="*/ 101 h 365"/>
              <a:gd name="T66" fmla="*/ 19 w 365"/>
              <a:gd name="T67" fmla="*/ 101 h 365"/>
              <a:gd name="T68" fmla="*/ 350 w 365"/>
              <a:gd name="T69" fmla="*/ 110 h 365"/>
              <a:gd name="T70" fmla="*/ 63 w 365"/>
              <a:gd name="T71" fmla="*/ 119 h 365"/>
              <a:gd name="T72" fmla="*/ 286 w 365"/>
              <a:gd name="T73" fmla="*/ 97 h 365"/>
              <a:gd name="T74" fmla="*/ 51 w 365"/>
              <a:gd name="T75" fmla="*/ 56 h 365"/>
              <a:gd name="T76" fmla="*/ 51 w 365"/>
              <a:gd name="T77" fmla="*/ 56 h 365"/>
              <a:gd name="T78" fmla="*/ 320 w 365"/>
              <a:gd name="T79" fmla="*/ 63 h 365"/>
              <a:gd name="T80" fmla="*/ 88 w 365"/>
              <a:gd name="T81" fmla="*/ 87 h 365"/>
              <a:gd name="T82" fmla="*/ 256 w 365"/>
              <a:gd name="T83" fmla="*/ 70 h 365"/>
              <a:gd name="T84" fmla="*/ 94 w 365"/>
              <a:gd name="T85" fmla="*/ 23 h 365"/>
              <a:gd name="T86" fmla="*/ 94 w 365"/>
              <a:gd name="T87" fmla="*/ 23 h 365"/>
              <a:gd name="T88" fmla="*/ 279 w 365"/>
              <a:gd name="T89" fmla="*/ 27 h 365"/>
              <a:gd name="T90" fmla="*/ 120 w 365"/>
              <a:gd name="T91" fmla="*/ 63 h 365"/>
              <a:gd name="T92" fmla="*/ 219 w 365"/>
              <a:gd name="T93" fmla="*/ 53 h 365"/>
              <a:gd name="T94" fmla="*/ 146 w 365"/>
              <a:gd name="T95" fmla="*/ 4 h 365"/>
              <a:gd name="T96" fmla="*/ 146 w 365"/>
              <a:gd name="T97" fmla="*/ 4 h 365"/>
              <a:gd name="T98" fmla="*/ 228 w 365"/>
              <a:gd name="T99" fmla="*/ 6 h 365"/>
              <a:gd name="T100" fmla="*/ 159 w 365"/>
              <a:gd name="T101" fmla="*/ 50 h 365"/>
              <a:gd name="T102" fmla="*/ 178 w 365"/>
              <a:gd name="T103" fmla="*/ 0 h 365"/>
              <a:gd name="T104" fmla="*/ 201 w 365"/>
              <a:gd name="T105" fmla="*/ 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5" h="365">
                <a:moveTo>
                  <a:pt x="173" y="317"/>
                </a:moveTo>
                <a:cubicBezTo>
                  <a:pt x="170" y="365"/>
                  <a:pt x="170" y="365"/>
                  <a:pt x="170" y="365"/>
                </a:cubicBezTo>
                <a:cubicBezTo>
                  <a:pt x="174" y="365"/>
                  <a:pt x="178" y="365"/>
                  <a:pt x="182" y="365"/>
                </a:cubicBezTo>
                <a:cubicBezTo>
                  <a:pt x="186" y="365"/>
                  <a:pt x="189" y="365"/>
                  <a:pt x="193" y="365"/>
                </a:cubicBezTo>
                <a:cubicBezTo>
                  <a:pt x="190" y="317"/>
                  <a:pt x="190" y="317"/>
                  <a:pt x="190" y="317"/>
                </a:cubicBezTo>
                <a:cubicBezTo>
                  <a:pt x="187" y="317"/>
                  <a:pt x="185" y="317"/>
                  <a:pt x="182" y="317"/>
                </a:cubicBezTo>
                <a:cubicBezTo>
                  <a:pt x="179" y="317"/>
                  <a:pt x="176" y="317"/>
                  <a:pt x="173" y="317"/>
                </a:cubicBezTo>
                <a:moveTo>
                  <a:pt x="210" y="314"/>
                </a:moveTo>
                <a:cubicBezTo>
                  <a:pt x="205" y="315"/>
                  <a:pt x="199" y="316"/>
                  <a:pt x="193" y="317"/>
                </a:cubicBezTo>
                <a:cubicBezTo>
                  <a:pt x="197" y="365"/>
                  <a:pt x="197" y="365"/>
                  <a:pt x="197" y="365"/>
                </a:cubicBezTo>
                <a:cubicBezTo>
                  <a:pt x="205" y="364"/>
                  <a:pt x="213" y="363"/>
                  <a:pt x="220" y="361"/>
                </a:cubicBezTo>
                <a:cubicBezTo>
                  <a:pt x="210" y="314"/>
                  <a:pt x="210" y="314"/>
                  <a:pt x="210" y="314"/>
                </a:cubicBezTo>
                <a:moveTo>
                  <a:pt x="153" y="314"/>
                </a:moveTo>
                <a:cubicBezTo>
                  <a:pt x="142" y="361"/>
                  <a:pt x="142" y="361"/>
                  <a:pt x="142" y="361"/>
                </a:cubicBezTo>
                <a:cubicBezTo>
                  <a:pt x="150" y="363"/>
                  <a:pt x="158" y="364"/>
                  <a:pt x="165" y="364"/>
                </a:cubicBezTo>
                <a:cubicBezTo>
                  <a:pt x="170" y="317"/>
                  <a:pt x="170" y="317"/>
                  <a:pt x="170" y="317"/>
                </a:cubicBezTo>
                <a:cubicBezTo>
                  <a:pt x="164" y="316"/>
                  <a:pt x="158" y="315"/>
                  <a:pt x="153" y="314"/>
                </a:cubicBezTo>
                <a:moveTo>
                  <a:pt x="230" y="309"/>
                </a:moveTo>
                <a:cubicBezTo>
                  <a:pt x="224" y="311"/>
                  <a:pt x="219" y="312"/>
                  <a:pt x="213" y="314"/>
                </a:cubicBezTo>
                <a:cubicBezTo>
                  <a:pt x="225" y="360"/>
                  <a:pt x="225" y="360"/>
                  <a:pt x="225" y="360"/>
                </a:cubicBezTo>
                <a:cubicBezTo>
                  <a:pt x="232" y="358"/>
                  <a:pt x="239" y="356"/>
                  <a:pt x="247" y="353"/>
                </a:cubicBezTo>
                <a:cubicBezTo>
                  <a:pt x="230" y="309"/>
                  <a:pt x="230" y="309"/>
                  <a:pt x="230" y="309"/>
                </a:cubicBezTo>
                <a:moveTo>
                  <a:pt x="133" y="308"/>
                </a:moveTo>
                <a:cubicBezTo>
                  <a:pt x="116" y="353"/>
                  <a:pt x="116" y="353"/>
                  <a:pt x="116" y="353"/>
                </a:cubicBezTo>
                <a:cubicBezTo>
                  <a:pt x="123" y="356"/>
                  <a:pt x="131" y="358"/>
                  <a:pt x="138" y="360"/>
                </a:cubicBezTo>
                <a:cubicBezTo>
                  <a:pt x="150" y="313"/>
                  <a:pt x="150" y="313"/>
                  <a:pt x="150" y="313"/>
                </a:cubicBezTo>
                <a:cubicBezTo>
                  <a:pt x="144" y="312"/>
                  <a:pt x="139" y="310"/>
                  <a:pt x="133" y="308"/>
                </a:cubicBezTo>
                <a:moveTo>
                  <a:pt x="248" y="300"/>
                </a:moveTo>
                <a:cubicBezTo>
                  <a:pt x="243" y="303"/>
                  <a:pt x="238" y="305"/>
                  <a:pt x="233" y="307"/>
                </a:cubicBezTo>
                <a:cubicBezTo>
                  <a:pt x="251" y="352"/>
                  <a:pt x="251" y="352"/>
                  <a:pt x="251" y="352"/>
                </a:cubicBezTo>
                <a:cubicBezTo>
                  <a:pt x="258" y="349"/>
                  <a:pt x="265" y="346"/>
                  <a:pt x="272" y="342"/>
                </a:cubicBezTo>
                <a:cubicBezTo>
                  <a:pt x="248" y="300"/>
                  <a:pt x="248" y="300"/>
                  <a:pt x="248" y="300"/>
                </a:cubicBezTo>
                <a:moveTo>
                  <a:pt x="115" y="299"/>
                </a:moveTo>
                <a:cubicBezTo>
                  <a:pt x="91" y="341"/>
                  <a:pt x="91" y="341"/>
                  <a:pt x="91" y="341"/>
                </a:cubicBezTo>
                <a:cubicBezTo>
                  <a:pt x="98" y="345"/>
                  <a:pt x="105" y="348"/>
                  <a:pt x="112" y="351"/>
                </a:cubicBezTo>
                <a:cubicBezTo>
                  <a:pt x="130" y="307"/>
                  <a:pt x="130" y="307"/>
                  <a:pt x="130" y="307"/>
                </a:cubicBezTo>
                <a:cubicBezTo>
                  <a:pt x="125" y="305"/>
                  <a:pt x="120" y="302"/>
                  <a:pt x="115" y="299"/>
                </a:cubicBezTo>
                <a:moveTo>
                  <a:pt x="265" y="289"/>
                </a:moveTo>
                <a:cubicBezTo>
                  <a:pt x="261" y="292"/>
                  <a:pt x="256" y="295"/>
                  <a:pt x="251" y="298"/>
                </a:cubicBezTo>
                <a:cubicBezTo>
                  <a:pt x="276" y="339"/>
                  <a:pt x="276" y="339"/>
                  <a:pt x="276" y="339"/>
                </a:cubicBezTo>
                <a:cubicBezTo>
                  <a:pt x="282" y="336"/>
                  <a:pt x="289" y="331"/>
                  <a:pt x="295" y="326"/>
                </a:cubicBezTo>
                <a:cubicBezTo>
                  <a:pt x="265" y="289"/>
                  <a:pt x="265" y="289"/>
                  <a:pt x="265" y="289"/>
                </a:cubicBezTo>
                <a:moveTo>
                  <a:pt x="98" y="288"/>
                </a:moveTo>
                <a:cubicBezTo>
                  <a:pt x="68" y="325"/>
                  <a:pt x="68" y="325"/>
                  <a:pt x="68" y="325"/>
                </a:cubicBezTo>
                <a:cubicBezTo>
                  <a:pt x="74" y="330"/>
                  <a:pt x="81" y="335"/>
                  <a:pt x="87" y="339"/>
                </a:cubicBezTo>
                <a:cubicBezTo>
                  <a:pt x="112" y="298"/>
                  <a:pt x="112" y="298"/>
                  <a:pt x="112" y="298"/>
                </a:cubicBezTo>
                <a:cubicBezTo>
                  <a:pt x="107" y="295"/>
                  <a:pt x="103" y="291"/>
                  <a:pt x="98" y="288"/>
                </a:cubicBezTo>
                <a:moveTo>
                  <a:pt x="280" y="275"/>
                </a:moveTo>
                <a:cubicBezTo>
                  <a:pt x="276" y="279"/>
                  <a:pt x="272" y="283"/>
                  <a:pt x="268" y="287"/>
                </a:cubicBezTo>
                <a:cubicBezTo>
                  <a:pt x="298" y="324"/>
                  <a:pt x="298" y="324"/>
                  <a:pt x="298" y="324"/>
                </a:cubicBezTo>
                <a:cubicBezTo>
                  <a:pt x="304" y="319"/>
                  <a:pt x="310" y="313"/>
                  <a:pt x="315" y="308"/>
                </a:cubicBezTo>
                <a:cubicBezTo>
                  <a:pt x="280" y="275"/>
                  <a:pt x="280" y="275"/>
                  <a:pt x="280" y="275"/>
                </a:cubicBezTo>
                <a:moveTo>
                  <a:pt x="83" y="274"/>
                </a:moveTo>
                <a:cubicBezTo>
                  <a:pt x="48" y="307"/>
                  <a:pt x="48" y="307"/>
                  <a:pt x="48" y="307"/>
                </a:cubicBezTo>
                <a:cubicBezTo>
                  <a:pt x="53" y="312"/>
                  <a:pt x="59" y="318"/>
                  <a:pt x="65" y="322"/>
                </a:cubicBezTo>
                <a:cubicBezTo>
                  <a:pt x="96" y="286"/>
                  <a:pt x="96" y="286"/>
                  <a:pt x="96" y="286"/>
                </a:cubicBezTo>
                <a:cubicBezTo>
                  <a:pt x="91" y="282"/>
                  <a:pt x="87" y="278"/>
                  <a:pt x="83" y="274"/>
                </a:cubicBezTo>
                <a:moveTo>
                  <a:pt x="293" y="259"/>
                </a:moveTo>
                <a:cubicBezTo>
                  <a:pt x="290" y="264"/>
                  <a:pt x="286" y="268"/>
                  <a:pt x="282" y="272"/>
                </a:cubicBezTo>
                <a:cubicBezTo>
                  <a:pt x="318" y="305"/>
                  <a:pt x="318" y="305"/>
                  <a:pt x="318" y="305"/>
                </a:cubicBezTo>
                <a:cubicBezTo>
                  <a:pt x="323" y="299"/>
                  <a:pt x="328" y="293"/>
                  <a:pt x="332" y="286"/>
                </a:cubicBezTo>
                <a:cubicBezTo>
                  <a:pt x="293" y="259"/>
                  <a:pt x="293" y="259"/>
                  <a:pt x="293" y="259"/>
                </a:cubicBezTo>
                <a:moveTo>
                  <a:pt x="71" y="258"/>
                </a:moveTo>
                <a:cubicBezTo>
                  <a:pt x="31" y="285"/>
                  <a:pt x="31" y="285"/>
                  <a:pt x="31" y="285"/>
                </a:cubicBezTo>
                <a:cubicBezTo>
                  <a:pt x="35" y="291"/>
                  <a:pt x="40" y="297"/>
                  <a:pt x="45" y="303"/>
                </a:cubicBezTo>
                <a:cubicBezTo>
                  <a:pt x="81" y="271"/>
                  <a:pt x="81" y="271"/>
                  <a:pt x="81" y="271"/>
                </a:cubicBezTo>
                <a:cubicBezTo>
                  <a:pt x="77" y="267"/>
                  <a:pt x="74" y="263"/>
                  <a:pt x="71" y="258"/>
                </a:cubicBezTo>
                <a:moveTo>
                  <a:pt x="303" y="242"/>
                </a:moveTo>
                <a:cubicBezTo>
                  <a:pt x="301" y="247"/>
                  <a:pt x="298" y="252"/>
                  <a:pt x="295" y="256"/>
                </a:cubicBezTo>
                <a:cubicBezTo>
                  <a:pt x="335" y="283"/>
                  <a:pt x="335" y="283"/>
                  <a:pt x="335" y="283"/>
                </a:cubicBezTo>
                <a:cubicBezTo>
                  <a:pt x="339" y="276"/>
                  <a:pt x="343" y="270"/>
                  <a:pt x="346" y="263"/>
                </a:cubicBezTo>
                <a:cubicBezTo>
                  <a:pt x="303" y="242"/>
                  <a:pt x="303" y="242"/>
                  <a:pt x="303" y="242"/>
                </a:cubicBezTo>
                <a:moveTo>
                  <a:pt x="61" y="240"/>
                </a:moveTo>
                <a:cubicBezTo>
                  <a:pt x="17" y="261"/>
                  <a:pt x="17" y="261"/>
                  <a:pt x="17" y="261"/>
                </a:cubicBezTo>
                <a:cubicBezTo>
                  <a:pt x="20" y="268"/>
                  <a:pt x="24" y="275"/>
                  <a:pt x="28" y="281"/>
                </a:cubicBezTo>
                <a:cubicBezTo>
                  <a:pt x="69" y="255"/>
                  <a:pt x="69" y="255"/>
                  <a:pt x="69" y="255"/>
                </a:cubicBezTo>
                <a:cubicBezTo>
                  <a:pt x="66" y="250"/>
                  <a:pt x="63" y="245"/>
                  <a:pt x="61" y="240"/>
                </a:cubicBezTo>
                <a:moveTo>
                  <a:pt x="311" y="223"/>
                </a:moveTo>
                <a:cubicBezTo>
                  <a:pt x="309" y="228"/>
                  <a:pt x="307" y="233"/>
                  <a:pt x="305" y="239"/>
                </a:cubicBezTo>
                <a:cubicBezTo>
                  <a:pt x="348" y="258"/>
                  <a:pt x="348" y="258"/>
                  <a:pt x="348" y="258"/>
                </a:cubicBezTo>
                <a:cubicBezTo>
                  <a:pt x="351" y="252"/>
                  <a:pt x="354" y="244"/>
                  <a:pt x="356" y="237"/>
                </a:cubicBezTo>
                <a:cubicBezTo>
                  <a:pt x="311" y="223"/>
                  <a:pt x="311" y="223"/>
                  <a:pt x="311" y="223"/>
                </a:cubicBezTo>
                <a:moveTo>
                  <a:pt x="53" y="221"/>
                </a:moveTo>
                <a:cubicBezTo>
                  <a:pt x="7" y="235"/>
                  <a:pt x="7" y="235"/>
                  <a:pt x="7" y="235"/>
                </a:cubicBezTo>
                <a:cubicBezTo>
                  <a:pt x="9" y="243"/>
                  <a:pt x="12" y="250"/>
                  <a:pt x="15" y="257"/>
                </a:cubicBezTo>
                <a:cubicBezTo>
                  <a:pt x="59" y="237"/>
                  <a:pt x="59" y="237"/>
                  <a:pt x="59" y="237"/>
                </a:cubicBezTo>
                <a:cubicBezTo>
                  <a:pt x="57" y="232"/>
                  <a:pt x="55" y="227"/>
                  <a:pt x="53" y="221"/>
                </a:cubicBezTo>
                <a:moveTo>
                  <a:pt x="315" y="203"/>
                </a:moveTo>
                <a:cubicBezTo>
                  <a:pt x="314" y="208"/>
                  <a:pt x="313" y="214"/>
                  <a:pt x="312" y="219"/>
                </a:cubicBezTo>
                <a:cubicBezTo>
                  <a:pt x="358" y="233"/>
                  <a:pt x="358" y="233"/>
                  <a:pt x="358" y="233"/>
                </a:cubicBezTo>
                <a:cubicBezTo>
                  <a:pt x="360" y="225"/>
                  <a:pt x="362" y="218"/>
                  <a:pt x="363" y="210"/>
                </a:cubicBezTo>
                <a:cubicBezTo>
                  <a:pt x="315" y="203"/>
                  <a:pt x="315" y="203"/>
                  <a:pt x="315" y="203"/>
                </a:cubicBezTo>
                <a:moveTo>
                  <a:pt x="49" y="202"/>
                </a:moveTo>
                <a:cubicBezTo>
                  <a:pt x="1" y="208"/>
                  <a:pt x="1" y="208"/>
                  <a:pt x="1" y="208"/>
                </a:cubicBezTo>
                <a:cubicBezTo>
                  <a:pt x="2" y="216"/>
                  <a:pt x="4" y="224"/>
                  <a:pt x="6" y="231"/>
                </a:cubicBezTo>
                <a:cubicBezTo>
                  <a:pt x="52" y="218"/>
                  <a:pt x="52" y="218"/>
                  <a:pt x="52" y="218"/>
                </a:cubicBezTo>
                <a:cubicBezTo>
                  <a:pt x="51" y="213"/>
                  <a:pt x="50" y="207"/>
                  <a:pt x="49" y="202"/>
                </a:cubicBezTo>
                <a:moveTo>
                  <a:pt x="0" y="181"/>
                </a:moveTo>
                <a:cubicBezTo>
                  <a:pt x="0" y="183"/>
                  <a:pt x="0" y="183"/>
                  <a:pt x="0" y="183"/>
                </a:cubicBezTo>
                <a:cubicBezTo>
                  <a:pt x="0" y="190"/>
                  <a:pt x="0" y="197"/>
                  <a:pt x="1" y="204"/>
                </a:cubicBezTo>
                <a:cubicBezTo>
                  <a:pt x="48" y="198"/>
                  <a:pt x="48" y="198"/>
                  <a:pt x="48" y="198"/>
                </a:cubicBezTo>
                <a:cubicBezTo>
                  <a:pt x="48" y="193"/>
                  <a:pt x="48" y="188"/>
                  <a:pt x="48" y="183"/>
                </a:cubicBezTo>
                <a:cubicBezTo>
                  <a:pt x="48" y="181"/>
                  <a:pt x="48" y="181"/>
                  <a:pt x="48" y="181"/>
                </a:cubicBezTo>
                <a:cubicBezTo>
                  <a:pt x="0" y="181"/>
                  <a:pt x="0" y="181"/>
                  <a:pt x="0" y="181"/>
                </a:cubicBezTo>
                <a:moveTo>
                  <a:pt x="364" y="168"/>
                </a:moveTo>
                <a:cubicBezTo>
                  <a:pt x="316" y="172"/>
                  <a:pt x="316" y="172"/>
                  <a:pt x="316" y="172"/>
                </a:cubicBezTo>
                <a:cubicBezTo>
                  <a:pt x="317" y="175"/>
                  <a:pt x="317" y="179"/>
                  <a:pt x="317" y="183"/>
                </a:cubicBezTo>
                <a:cubicBezTo>
                  <a:pt x="317" y="188"/>
                  <a:pt x="316" y="194"/>
                  <a:pt x="316" y="200"/>
                </a:cubicBezTo>
                <a:cubicBezTo>
                  <a:pt x="363" y="206"/>
                  <a:pt x="363" y="206"/>
                  <a:pt x="363" y="206"/>
                </a:cubicBezTo>
                <a:cubicBezTo>
                  <a:pt x="364" y="198"/>
                  <a:pt x="365" y="190"/>
                  <a:pt x="365" y="183"/>
                </a:cubicBezTo>
                <a:cubicBezTo>
                  <a:pt x="365" y="178"/>
                  <a:pt x="365" y="173"/>
                  <a:pt x="364" y="168"/>
                </a:cubicBezTo>
                <a:moveTo>
                  <a:pt x="2" y="153"/>
                </a:moveTo>
                <a:cubicBezTo>
                  <a:pt x="1" y="161"/>
                  <a:pt x="0" y="169"/>
                  <a:pt x="0" y="176"/>
                </a:cubicBezTo>
                <a:cubicBezTo>
                  <a:pt x="48" y="178"/>
                  <a:pt x="48" y="178"/>
                  <a:pt x="48" y="178"/>
                </a:cubicBezTo>
                <a:cubicBezTo>
                  <a:pt x="48" y="172"/>
                  <a:pt x="48" y="167"/>
                  <a:pt x="49" y="161"/>
                </a:cubicBezTo>
                <a:cubicBezTo>
                  <a:pt x="2" y="153"/>
                  <a:pt x="2" y="153"/>
                  <a:pt x="2" y="153"/>
                </a:cubicBezTo>
                <a:moveTo>
                  <a:pt x="360" y="140"/>
                </a:moveTo>
                <a:cubicBezTo>
                  <a:pt x="313" y="151"/>
                  <a:pt x="313" y="151"/>
                  <a:pt x="313" y="151"/>
                </a:cubicBezTo>
                <a:cubicBezTo>
                  <a:pt x="314" y="157"/>
                  <a:pt x="315" y="163"/>
                  <a:pt x="316" y="168"/>
                </a:cubicBezTo>
                <a:cubicBezTo>
                  <a:pt x="364" y="163"/>
                  <a:pt x="364" y="163"/>
                  <a:pt x="364" y="163"/>
                </a:cubicBezTo>
                <a:cubicBezTo>
                  <a:pt x="363" y="155"/>
                  <a:pt x="362" y="148"/>
                  <a:pt x="360" y="140"/>
                </a:cubicBezTo>
                <a:moveTo>
                  <a:pt x="8" y="126"/>
                </a:moveTo>
                <a:cubicBezTo>
                  <a:pt x="6" y="134"/>
                  <a:pt x="4" y="141"/>
                  <a:pt x="3" y="149"/>
                </a:cubicBezTo>
                <a:cubicBezTo>
                  <a:pt x="50" y="158"/>
                  <a:pt x="50" y="158"/>
                  <a:pt x="50" y="158"/>
                </a:cubicBezTo>
                <a:cubicBezTo>
                  <a:pt x="51" y="152"/>
                  <a:pt x="52" y="147"/>
                  <a:pt x="54" y="141"/>
                </a:cubicBezTo>
                <a:cubicBezTo>
                  <a:pt x="8" y="126"/>
                  <a:pt x="8" y="126"/>
                  <a:pt x="8" y="126"/>
                </a:cubicBezTo>
                <a:moveTo>
                  <a:pt x="351" y="114"/>
                </a:moveTo>
                <a:cubicBezTo>
                  <a:pt x="307" y="132"/>
                  <a:pt x="307" y="132"/>
                  <a:pt x="307" y="132"/>
                </a:cubicBezTo>
                <a:cubicBezTo>
                  <a:pt x="309" y="137"/>
                  <a:pt x="311" y="143"/>
                  <a:pt x="312" y="148"/>
                </a:cubicBezTo>
                <a:cubicBezTo>
                  <a:pt x="359" y="136"/>
                  <a:pt x="359" y="136"/>
                  <a:pt x="359" y="136"/>
                </a:cubicBezTo>
                <a:cubicBezTo>
                  <a:pt x="357" y="129"/>
                  <a:pt x="354" y="121"/>
                  <a:pt x="351" y="114"/>
                </a:cubicBezTo>
                <a:moveTo>
                  <a:pt x="19" y="101"/>
                </a:moveTo>
                <a:cubicBezTo>
                  <a:pt x="15" y="108"/>
                  <a:pt x="12" y="115"/>
                  <a:pt x="10" y="122"/>
                </a:cubicBezTo>
                <a:cubicBezTo>
                  <a:pt x="55" y="138"/>
                  <a:pt x="55" y="138"/>
                  <a:pt x="55" y="138"/>
                </a:cubicBezTo>
                <a:cubicBezTo>
                  <a:pt x="57" y="133"/>
                  <a:pt x="59" y="127"/>
                  <a:pt x="62" y="122"/>
                </a:cubicBezTo>
                <a:cubicBezTo>
                  <a:pt x="19" y="101"/>
                  <a:pt x="19" y="101"/>
                  <a:pt x="19" y="101"/>
                </a:cubicBezTo>
                <a:moveTo>
                  <a:pt x="339" y="89"/>
                </a:moveTo>
                <a:cubicBezTo>
                  <a:pt x="298" y="114"/>
                  <a:pt x="298" y="114"/>
                  <a:pt x="298" y="114"/>
                </a:cubicBezTo>
                <a:cubicBezTo>
                  <a:pt x="301" y="119"/>
                  <a:pt x="303" y="124"/>
                  <a:pt x="306" y="129"/>
                </a:cubicBezTo>
                <a:cubicBezTo>
                  <a:pt x="350" y="110"/>
                  <a:pt x="350" y="110"/>
                  <a:pt x="350" y="110"/>
                </a:cubicBezTo>
                <a:cubicBezTo>
                  <a:pt x="347" y="103"/>
                  <a:pt x="343" y="96"/>
                  <a:pt x="339" y="89"/>
                </a:cubicBezTo>
                <a:moveTo>
                  <a:pt x="33" y="77"/>
                </a:moveTo>
                <a:cubicBezTo>
                  <a:pt x="29" y="83"/>
                  <a:pt x="24" y="90"/>
                  <a:pt x="21" y="97"/>
                </a:cubicBezTo>
                <a:cubicBezTo>
                  <a:pt x="63" y="119"/>
                  <a:pt x="63" y="119"/>
                  <a:pt x="63" y="119"/>
                </a:cubicBezTo>
                <a:cubicBezTo>
                  <a:pt x="66" y="114"/>
                  <a:pt x="69" y="110"/>
                  <a:pt x="72" y="105"/>
                </a:cubicBezTo>
                <a:cubicBezTo>
                  <a:pt x="33" y="77"/>
                  <a:pt x="33" y="77"/>
                  <a:pt x="33" y="77"/>
                </a:cubicBezTo>
                <a:moveTo>
                  <a:pt x="323" y="67"/>
                </a:moveTo>
                <a:cubicBezTo>
                  <a:pt x="286" y="97"/>
                  <a:pt x="286" y="97"/>
                  <a:pt x="286" y="97"/>
                </a:cubicBezTo>
                <a:cubicBezTo>
                  <a:pt x="290" y="102"/>
                  <a:pt x="293" y="106"/>
                  <a:pt x="296" y="111"/>
                </a:cubicBezTo>
                <a:cubicBezTo>
                  <a:pt x="337" y="85"/>
                  <a:pt x="337" y="85"/>
                  <a:pt x="337" y="85"/>
                </a:cubicBezTo>
                <a:cubicBezTo>
                  <a:pt x="333" y="79"/>
                  <a:pt x="328" y="73"/>
                  <a:pt x="323" y="67"/>
                </a:cubicBezTo>
                <a:moveTo>
                  <a:pt x="51" y="56"/>
                </a:moveTo>
                <a:cubicBezTo>
                  <a:pt x="45" y="61"/>
                  <a:pt x="40" y="67"/>
                  <a:pt x="36" y="74"/>
                </a:cubicBezTo>
                <a:cubicBezTo>
                  <a:pt x="74" y="102"/>
                  <a:pt x="74" y="102"/>
                  <a:pt x="74" y="102"/>
                </a:cubicBezTo>
                <a:cubicBezTo>
                  <a:pt x="78" y="98"/>
                  <a:pt x="81" y="93"/>
                  <a:pt x="85" y="89"/>
                </a:cubicBezTo>
                <a:cubicBezTo>
                  <a:pt x="51" y="56"/>
                  <a:pt x="51" y="56"/>
                  <a:pt x="51" y="56"/>
                </a:cubicBezTo>
                <a:moveTo>
                  <a:pt x="304" y="47"/>
                </a:moveTo>
                <a:cubicBezTo>
                  <a:pt x="272" y="83"/>
                  <a:pt x="272" y="83"/>
                  <a:pt x="272" y="83"/>
                </a:cubicBezTo>
                <a:cubicBezTo>
                  <a:pt x="276" y="86"/>
                  <a:pt x="280" y="90"/>
                  <a:pt x="284" y="95"/>
                </a:cubicBezTo>
                <a:cubicBezTo>
                  <a:pt x="320" y="63"/>
                  <a:pt x="320" y="63"/>
                  <a:pt x="320" y="63"/>
                </a:cubicBezTo>
                <a:cubicBezTo>
                  <a:pt x="315" y="58"/>
                  <a:pt x="310" y="52"/>
                  <a:pt x="304" y="47"/>
                </a:cubicBezTo>
                <a:moveTo>
                  <a:pt x="71" y="38"/>
                </a:moveTo>
                <a:cubicBezTo>
                  <a:pt x="65" y="42"/>
                  <a:pt x="59" y="47"/>
                  <a:pt x="54" y="53"/>
                </a:cubicBezTo>
                <a:cubicBezTo>
                  <a:pt x="88" y="87"/>
                  <a:pt x="88" y="87"/>
                  <a:pt x="88" y="87"/>
                </a:cubicBezTo>
                <a:cubicBezTo>
                  <a:pt x="92" y="83"/>
                  <a:pt x="96" y="79"/>
                  <a:pt x="100" y="76"/>
                </a:cubicBezTo>
                <a:cubicBezTo>
                  <a:pt x="71" y="38"/>
                  <a:pt x="71" y="38"/>
                  <a:pt x="71" y="38"/>
                </a:cubicBezTo>
                <a:moveTo>
                  <a:pt x="283" y="30"/>
                </a:moveTo>
                <a:cubicBezTo>
                  <a:pt x="256" y="70"/>
                  <a:pt x="256" y="70"/>
                  <a:pt x="256" y="70"/>
                </a:cubicBezTo>
                <a:cubicBezTo>
                  <a:pt x="261" y="73"/>
                  <a:pt x="265" y="77"/>
                  <a:pt x="270" y="80"/>
                </a:cubicBezTo>
                <a:cubicBezTo>
                  <a:pt x="301" y="44"/>
                  <a:pt x="301" y="44"/>
                  <a:pt x="301" y="44"/>
                </a:cubicBezTo>
                <a:cubicBezTo>
                  <a:pt x="295" y="39"/>
                  <a:pt x="289" y="34"/>
                  <a:pt x="283" y="30"/>
                </a:cubicBezTo>
                <a:moveTo>
                  <a:pt x="94" y="23"/>
                </a:moveTo>
                <a:cubicBezTo>
                  <a:pt x="87" y="26"/>
                  <a:pt x="81" y="30"/>
                  <a:pt x="75" y="35"/>
                </a:cubicBezTo>
                <a:cubicBezTo>
                  <a:pt x="103" y="74"/>
                  <a:pt x="103" y="74"/>
                  <a:pt x="103" y="74"/>
                </a:cubicBezTo>
                <a:cubicBezTo>
                  <a:pt x="108" y="70"/>
                  <a:pt x="112" y="67"/>
                  <a:pt x="117" y="65"/>
                </a:cubicBezTo>
                <a:cubicBezTo>
                  <a:pt x="94" y="23"/>
                  <a:pt x="94" y="23"/>
                  <a:pt x="94" y="23"/>
                </a:cubicBezTo>
                <a:moveTo>
                  <a:pt x="258" y="17"/>
                </a:moveTo>
                <a:cubicBezTo>
                  <a:pt x="238" y="60"/>
                  <a:pt x="238" y="60"/>
                  <a:pt x="238" y="60"/>
                </a:cubicBezTo>
                <a:cubicBezTo>
                  <a:pt x="243" y="63"/>
                  <a:pt x="248" y="65"/>
                  <a:pt x="253" y="68"/>
                </a:cubicBezTo>
                <a:cubicBezTo>
                  <a:pt x="279" y="27"/>
                  <a:pt x="279" y="27"/>
                  <a:pt x="279" y="27"/>
                </a:cubicBezTo>
                <a:cubicBezTo>
                  <a:pt x="272" y="23"/>
                  <a:pt x="265" y="20"/>
                  <a:pt x="258" y="17"/>
                </a:cubicBezTo>
                <a:moveTo>
                  <a:pt x="119" y="11"/>
                </a:moveTo>
                <a:cubicBezTo>
                  <a:pt x="112" y="14"/>
                  <a:pt x="105" y="17"/>
                  <a:pt x="98" y="20"/>
                </a:cubicBezTo>
                <a:cubicBezTo>
                  <a:pt x="120" y="63"/>
                  <a:pt x="120" y="63"/>
                  <a:pt x="120" y="63"/>
                </a:cubicBezTo>
                <a:cubicBezTo>
                  <a:pt x="125" y="60"/>
                  <a:pt x="131" y="58"/>
                  <a:pt x="136" y="56"/>
                </a:cubicBezTo>
                <a:cubicBezTo>
                  <a:pt x="119" y="11"/>
                  <a:pt x="119" y="11"/>
                  <a:pt x="119" y="11"/>
                </a:cubicBezTo>
                <a:moveTo>
                  <a:pt x="232" y="7"/>
                </a:moveTo>
                <a:cubicBezTo>
                  <a:pt x="219" y="53"/>
                  <a:pt x="219" y="53"/>
                  <a:pt x="219" y="53"/>
                </a:cubicBezTo>
                <a:cubicBezTo>
                  <a:pt x="225" y="55"/>
                  <a:pt x="230" y="57"/>
                  <a:pt x="235" y="59"/>
                </a:cubicBezTo>
                <a:cubicBezTo>
                  <a:pt x="254" y="15"/>
                  <a:pt x="254" y="15"/>
                  <a:pt x="254" y="15"/>
                </a:cubicBezTo>
                <a:cubicBezTo>
                  <a:pt x="247" y="12"/>
                  <a:pt x="240" y="9"/>
                  <a:pt x="232" y="7"/>
                </a:cubicBezTo>
                <a:moveTo>
                  <a:pt x="146" y="4"/>
                </a:moveTo>
                <a:cubicBezTo>
                  <a:pt x="138" y="5"/>
                  <a:pt x="131" y="7"/>
                  <a:pt x="124" y="10"/>
                </a:cubicBezTo>
                <a:cubicBezTo>
                  <a:pt x="139" y="55"/>
                  <a:pt x="139" y="55"/>
                  <a:pt x="139" y="55"/>
                </a:cubicBezTo>
                <a:cubicBezTo>
                  <a:pt x="144" y="53"/>
                  <a:pt x="150" y="52"/>
                  <a:pt x="155" y="51"/>
                </a:cubicBezTo>
                <a:cubicBezTo>
                  <a:pt x="146" y="4"/>
                  <a:pt x="146" y="4"/>
                  <a:pt x="146" y="4"/>
                </a:cubicBezTo>
                <a:moveTo>
                  <a:pt x="205" y="1"/>
                </a:moveTo>
                <a:cubicBezTo>
                  <a:pt x="199" y="49"/>
                  <a:pt x="199" y="49"/>
                  <a:pt x="199" y="49"/>
                </a:cubicBezTo>
                <a:cubicBezTo>
                  <a:pt x="205" y="50"/>
                  <a:pt x="211" y="51"/>
                  <a:pt x="216" y="52"/>
                </a:cubicBezTo>
                <a:cubicBezTo>
                  <a:pt x="228" y="6"/>
                  <a:pt x="228" y="6"/>
                  <a:pt x="228" y="6"/>
                </a:cubicBezTo>
                <a:cubicBezTo>
                  <a:pt x="221" y="4"/>
                  <a:pt x="213" y="2"/>
                  <a:pt x="205" y="1"/>
                </a:cubicBezTo>
                <a:moveTo>
                  <a:pt x="173" y="0"/>
                </a:moveTo>
                <a:cubicBezTo>
                  <a:pt x="166" y="1"/>
                  <a:pt x="158" y="1"/>
                  <a:pt x="150" y="3"/>
                </a:cubicBezTo>
                <a:cubicBezTo>
                  <a:pt x="159" y="50"/>
                  <a:pt x="159" y="50"/>
                  <a:pt x="159" y="50"/>
                </a:cubicBezTo>
                <a:cubicBezTo>
                  <a:pt x="164" y="49"/>
                  <a:pt x="170" y="48"/>
                  <a:pt x="176" y="48"/>
                </a:cubicBezTo>
                <a:cubicBezTo>
                  <a:pt x="173" y="0"/>
                  <a:pt x="173" y="0"/>
                  <a:pt x="173" y="0"/>
                </a:cubicBezTo>
                <a:moveTo>
                  <a:pt x="182" y="0"/>
                </a:moveTo>
                <a:cubicBezTo>
                  <a:pt x="181" y="0"/>
                  <a:pt x="179" y="0"/>
                  <a:pt x="178" y="0"/>
                </a:cubicBezTo>
                <a:cubicBezTo>
                  <a:pt x="179" y="48"/>
                  <a:pt x="179" y="48"/>
                  <a:pt x="179" y="48"/>
                </a:cubicBezTo>
                <a:cubicBezTo>
                  <a:pt x="180" y="48"/>
                  <a:pt x="181" y="48"/>
                  <a:pt x="182" y="48"/>
                </a:cubicBezTo>
                <a:cubicBezTo>
                  <a:pt x="187" y="48"/>
                  <a:pt x="191" y="48"/>
                  <a:pt x="196" y="49"/>
                </a:cubicBezTo>
                <a:cubicBezTo>
                  <a:pt x="201" y="1"/>
                  <a:pt x="201" y="1"/>
                  <a:pt x="201" y="1"/>
                </a:cubicBezTo>
                <a:cubicBezTo>
                  <a:pt x="195" y="0"/>
                  <a:pt x="188" y="0"/>
                  <a:pt x="182" y="0"/>
                </a:cubicBezTo>
              </a:path>
            </a:pathLst>
          </a:custGeom>
          <a:solidFill>
            <a:schemeClr val="accent4">
              <a:alpha val="84000"/>
            </a:schemeClr>
          </a:solidFill>
          <a:ln>
            <a:noFill/>
          </a:ln>
        </p:spPr>
        <p:txBody>
          <a:bodyPr vert="horz" wrap="square" lIns="91440" tIns="45720" rIns="91440" bIns="45720" numCol="1" anchor="t" anchorCtr="0" compatLnSpc="1">
            <a:prstTxWarp prst="textNoShape">
              <a:avLst/>
            </a:prstTxWarp>
          </a:bodyPr>
          <a:lstStyle/>
          <a:p>
            <a:endParaRPr lang="zh-CN" altLang="en-US" sz="3500"/>
          </a:p>
        </p:txBody>
      </p:sp>
      <p:sp>
        <p:nvSpPr>
          <p:cNvPr id="28" name="Freeform 14"/>
          <p:cNvSpPr>
            <a:spLocks noEditPoints="1"/>
          </p:cNvSpPr>
          <p:nvPr userDrawn="1"/>
        </p:nvSpPr>
        <p:spPr bwMode="auto">
          <a:xfrm>
            <a:off x="434260" y="508336"/>
            <a:ext cx="545711" cy="547935"/>
          </a:xfrm>
          <a:custGeom>
            <a:avLst/>
            <a:gdLst>
              <a:gd name="T0" fmla="*/ 128 w 243"/>
              <a:gd name="T1" fmla="*/ 243 h 243"/>
              <a:gd name="T2" fmla="*/ 140 w 243"/>
              <a:gd name="T3" fmla="*/ 209 h 243"/>
              <a:gd name="T4" fmla="*/ 140 w 243"/>
              <a:gd name="T5" fmla="*/ 209 h 243"/>
              <a:gd name="T6" fmla="*/ 113 w 243"/>
              <a:gd name="T7" fmla="*/ 211 h 243"/>
              <a:gd name="T8" fmla="*/ 149 w 243"/>
              <a:gd name="T9" fmla="*/ 240 h 243"/>
              <a:gd name="T10" fmla="*/ 77 w 243"/>
              <a:gd name="T11" fmla="*/ 235 h 243"/>
              <a:gd name="T12" fmla="*/ 165 w 243"/>
              <a:gd name="T13" fmla="*/ 200 h 243"/>
              <a:gd name="T14" fmla="*/ 165 w 243"/>
              <a:gd name="T15" fmla="*/ 200 h 243"/>
              <a:gd name="T16" fmla="*/ 87 w 243"/>
              <a:gd name="T17" fmla="*/ 204 h 243"/>
              <a:gd name="T18" fmla="*/ 183 w 243"/>
              <a:gd name="T19" fmla="*/ 226 h 243"/>
              <a:gd name="T20" fmla="*/ 45 w 243"/>
              <a:gd name="T21" fmla="*/ 217 h 243"/>
              <a:gd name="T22" fmla="*/ 186 w 243"/>
              <a:gd name="T23" fmla="*/ 183 h 243"/>
              <a:gd name="T24" fmla="*/ 186 w 243"/>
              <a:gd name="T25" fmla="*/ 183 h 243"/>
              <a:gd name="T26" fmla="*/ 64 w 243"/>
              <a:gd name="T27" fmla="*/ 190 h 243"/>
              <a:gd name="T28" fmla="*/ 212 w 243"/>
              <a:gd name="T29" fmla="*/ 203 h 243"/>
              <a:gd name="T30" fmla="*/ 20 w 243"/>
              <a:gd name="T31" fmla="*/ 190 h 243"/>
              <a:gd name="T32" fmla="*/ 202 w 243"/>
              <a:gd name="T33" fmla="*/ 161 h 243"/>
              <a:gd name="T34" fmla="*/ 202 w 243"/>
              <a:gd name="T35" fmla="*/ 161 h 243"/>
              <a:gd name="T36" fmla="*/ 46 w 243"/>
              <a:gd name="T37" fmla="*/ 170 h 243"/>
              <a:gd name="T38" fmla="*/ 232 w 243"/>
              <a:gd name="T39" fmla="*/ 172 h 243"/>
              <a:gd name="T40" fmla="*/ 5 w 243"/>
              <a:gd name="T41" fmla="*/ 157 h 243"/>
              <a:gd name="T42" fmla="*/ 210 w 243"/>
              <a:gd name="T43" fmla="*/ 135 h 243"/>
              <a:gd name="T44" fmla="*/ 210 w 243"/>
              <a:gd name="T45" fmla="*/ 135 h 243"/>
              <a:gd name="T46" fmla="*/ 35 w 243"/>
              <a:gd name="T47" fmla="*/ 145 h 243"/>
              <a:gd name="T48" fmla="*/ 0 w 243"/>
              <a:gd name="T49" fmla="*/ 136 h 243"/>
              <a:gd name="T50" fmla="*/ 0 w 243"/>
              <a:gd name="T51" fmla="*/ 120 h 243"/>
              <a:gd name="T52" fmla="*/ 210 w 243"/>
              <a:gd name="T53" fmla="*/ 133 h 243"/>
              <a:gd name="T54" fmla="*/ 1 w 243"/>
              <a:gd name="T55" fmla="*/ 102 h 243"/>
              <a:gd name="T56" fmla="*/ 1 w 243"/>
              <a:gd name="T57" fmla="*/ 102 h 243"/>
              <a:gd name="T58" fmla="*/ 242 w 243"/>
              <a:gd name="T59" fmla="*/ 109 h 243"/>
              <a:gd name="T60" fmla="*/ 33 w 243"/>
              <a:gd name="T61" fmla="*/ 105 h 243"/>
              <a:gd name="T62" fmla="*/ 204 w 243"/>
              <a:gd name="T63" fmla="*/ 88 h 243"/>
              <a:gd name="T64" fmla="*/ 12 w 243"/>
              <a:gd name="T65" fmla="*/ 67 h 243"/>
              <a:gd name="T66" fmla="*/ 12 w 243"/>
              <a:gd name="T67" fmla="*/ 67 h 243"/>
              <a:gd name="T68" fmla="*/ 233 w 243"/>
              <a:gd name="T69" fmla="*/ 73 h 243"/>
              <a:gd name="T70" fmla="*/ 42 w 243"/>
              <a:gd name="T71" fmla="*/ 79 h 243"/>
              <a:gd name="T72" fmla="*/ 190 w 243"/>
              <a:gd name="T73" fmla="*/ 65 h 243"/>
              <a:gd name="T74" fmla="*/ 33 w 243"/>
              <a:gd name="T75" fmla="*/ 37 h 243"/>
              <a:gd name="T76" fmla="*/ 33 w 243"/>
              <a:gd name="T77" fmla="*/ 37 h 243"/>
              <a:gd name="T78" fmla="*/ 213 w 243"/>
              <a:gd name="T79" fmla="*/ 42 h 243"/>
              <a:gd name="T80" fmla="*/ 58 w 243"/>
              <a:gd name="T81" fmla="*/ 58 h 243"/>
              <a:gd name="T82" fmla="*/ 170 w 243"/>
              <a:gd name="T83" fmla="*/ 47 h 243"/>
              <a:gd name="T84" fmla="*/ 63 w 243"/>
              <a:gd name="T85" fmla="*/ 15 h 243"/>
              <a:gd name="T86" fmla="*/ 63 w 243"/>
              <a:gd name="T87" fmla="*/ 15 h 243"/>
              <a:gd name="T88" fmla="*/ 185 w 243"/>
              <a:gd name="T89" fmla="*/ 18 h 243"/>
              <a:gd name="T90" fmla="*/ 80 w 243"/>
              <a:gd name="T91" fmla="*/ 42 h 243"/>
              <a:gd name="T92" fmla="*/ 146 w 243"/>
              <a:gd name="T93" fmla="*/ 35 h 243"/>
              <a:gd name="T94" fmla="*/ 97 w 243"/>
              <a:gd name="T95" fmla="*/ 2 h 243"/>
              <a:gd name="T96" fmla="*/ 97 w 243"/>
              <a:gd name="T97" fmla="*/ 2 h 243"/>
              <a:gd name="T98" fmla="*/ 152 w 243"/>
              <a:gd name="T99" fmla="*/ 4 h 243"/>
              <a:gd name="T100" fmla="*/ 106 w 243"/>
              <a:gd name="T101" fmla="*/ 33 h 243"/>
              <a:gd name="T102" fmla="*/ 118 w 243"/>
              <a:gd name="T103" fmla="*/ 0 h 243"/>
              <a:gd name="T104" fmla="*/ 134 w 243"/>
              <a:gd name="T105"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3" h="243">
                <a:moveTo>
                  <a:pt x="115" y="211"/>
                </a:moveTo>
                <a:cubicBezTo>
                  <a:pt x="113" y="243"/>
                  <a:pt x="113" y="243"/>
                  <a:pt x="113" y="243"/>
                </a:cubicBezTo>
                <a:cubicBezTo>
                  <a:pt x="116" y="243"/>
                  <a:pt x="118" y="243"/>
                  <a:pt x="121" y="243"/>
                </a:cubicBezTo>
                <a:cubicBezTo>
                  <a:pt x="123" y="243"/>
                  <a:pt x="126" y="243"/>
                  <a:pt x="128" y="243"/>
                </a:cubicBezTo>
                <a:cubicBezTo>
                  <a:pt x="126" y="211"/>
                  <a:pt x="126" y="211"/>
                  <a:pt x="126" y="211"/>
                </a:cubicBezTo>
                <a:cubicBezTo>
                  <a:pt x="125" y="211"/>
                  <a:pt x="123" y="211"/>
                  <a:pt x="121" y="211"/>
                </a:cubicBezTo>
                <a:cubicBezTo>
                  <a:pt x="119" y="211"/>
                  <a:pt x="117" y="211"/>
                  <a:pt x="115" y="211"/>
                </a:cubicBezTo>
                <a:moveTo>
                  <a:pt x="140" y="209"/>
                </a:moveTo>
                <a:cubicBezTo>
                  <a:pt x="136" y="210"/>
                  <a:pt x="132" y="211"/>
                  <a:pt x="129" y="211"/>
                </a:cubicBezTo>
                <a:cubicBezTo>
                  <a:pt x="131" y="243"/>
                  <a:pt x="131" y="243"/>
                  <a:pt x="131" y="243"/>
                </a:cubicBezTo>
                <a:cubicBezTo>
                  <a:pt x="136" y="242"/>
                  <a:pt x="141" y="242"/>
                  <a:pt x="146" y="241"/>
                </a:cubicBezTo>
                <a:cubicBezTo>
                  <a:pt x="140" y="209"/>
                  <a:pt x="140" y="209"/>
                  <a:pt x="140" y="209"/>
                </a:cubicBezTo>
                <a:moveTo>
                  <a:pt x="102" y="209"/>
                </a:moveTo>
                <a:cubicBezTo>
                  <a:pt x="95" y="240"/>
                  <a:pt x="95" y="240"/>
                  <a:pt x="95" y="240"/>
                </a:cubicBezTo>
                <a:cubicBezTo>
                  <a:pt x="100" y="241"/>
                  <a:pt x="105" y="242"/>
                  <a:pt x="110" y="243"/>
                </a:cubicBezTo>
                <a:cubicBezTo>
                  <a:pt x="113" y="211"/>
                  <a:pt x="113" y="211"/>
                  <a:pt x="113" y="211"/>
                </a:cubicBezTo>
                <a:cubicBezTo>
                  <a:pt x="109" y="210"/>
                  <a:pt x="105" y="210"/>
                  <a:pt x="102" y="209"/>
                </a:cubicBezTo>
                <a:moveTo>
                  <a:pt x="153" y="205"/>
                </a:moveTo>
                <a:cubicBezTo>
                  <a:pt x="149" y="207"/>
                  <a:pt x="146" y="208"/>
                  <a:pt x="142" y="209"/>
                </a:cubicBezTo>
                <a:cubicBezTo>
                  <a:pt x="149" y="240"/>
                  <a:pt x="149" y="240"/>
                  <a:pt x="149" y="240"/>
                </a:cubicBezTo>
                <a:cubicBezTo>
                  <a:pt x="154" y="239"/>
                  <a:pt x="159" y="237"/>
                  <a:pt x="164" y="235"/>
                </a:cubicBezTo>
                <a:cubicBezTo>
                  <a:pt x="153" y="205"/>
                  <a:pt x="153" y="205"/>
                  <a:pt x="153" y="205"/>
                </a:cubicBezTo>
                <a:moveTo>
                  <a:pt x="89" y="205"/>
                </a:moveTo>
                <a:cubicBezTo>
                  <a:pt x="77" y="235"/>
                  <a:pt x="77" y="235"/>
                  <a:pt x="77" y="235"/>
                </a:cubicBezTo>
                <a:cubicBezTo>
                  <a:pt x="82" y="237"/>
                  <a:pt x="87" y="238"/>
                  <a:pt x="92" y="240"/>
                </a:cubicBezTo>
                <a:cubicBezTo>
                  <a:pt x="99" y="209"/>
                  <a:pt x="99" y="209"/>
                  <a:pt x="99" y="209"/>
                </a:cubicBezTo>
                <a:cubicBezTo>
                  <a:pt x="96" y="208"/>
                  <a:pt x="92" y="207"/>
                  <a:pt x="89" y="205"/>
                </a:cubicBezTo>
                <a:moveTo>
                  <a:pt x="165" y="200"/>
                </a:moveTo>
                <a:cubicBezTo>
                  <a:pt x="162" y="202"/>
                  <a:pt x="158" y="203"/>
                  <a:pt x="155" y="205"/>
                </a:cubicBezTo>
                <a:cubicBezTo>
                  <a:pt x="167" y="234"/>
                  <a:pt x="167" y="234"/>
                  <a:pt x="167" y="234"/>
                </a:cubicBezTo>
                <a:cubicBezTo>
                  <a:pt x="172" y="232"/>
                  <a:pt x="176" y="230"/>
                  <a:pt x="181" y="228"/>
                </a:cubicBezTo>
                <a:cubicBezTo>
                  <a:pt x="165" y="200"/>
                  <a:pt x="165" y="200"/>
                  <a:pt x="165" y="200"/>
                </a:cubicBezTo>
                <a:moveTo>
                  <a:pt x="76" y="199"/>
                </a:moveTo>
                <a:cubicBezTo>
                  <a:pt x="61" y="227"/>
                  <a:pt x="61" y="227"/>
                  <a:pt x="61" y="227"/>
                </a:cubicBezTo>
                <a:cubicBezTo>
                  <a:pt x="65" y="230"/>
                  <a:pt x="70" y="232"/>
                  <a:pt x="74" y="234"/>
                </a:cubicBezTo>
                <a:cubicBezTo>
                  <a:pt x="87" y="204"/>
                  <a:pt x="87" y="204"/>
                  <a:pt x="87" y="204"/>
                </a:cubicBezTo>
                <a:cubicBezTo>
                  <a:pt x="83" y="203"/>
                  <a:pt x="80" y="201"/>
                  <a:pt x="76" y="199"/>
                </a:cubicBezTo>
                <a:moveTo>
                  <a:pt x="176" y="192"/>
                </a:moveTo>
                <a:cubicBezTo>
                  <a:pt x="173" y="195"/>
                  <a:pt x="170" y="197"/>
                  <a:pt x="167" y="199"/>
                </a:cubicBezTo>
                <a:cubicBezTo>
                  <a:pt x="183" y="226"/>
                  <a:pt x="183" y="226"/>
                  <a:pt x="183" y="226"/>
                </a:cubicBezTo>
                <a:cubicBezTo>
                  <a:pt x="188" y="223"/>
                  <a:pt x="192" y="221"/>
                  <a:pt x="196" y="217"/>
                </a:cubicBezTo>
                <a:cubicBezTo>
                  <a:pt x="176" y="192"/>
                  <a:pt x="176" y="192"/>
                  <a:pt x="176" y="192"/>
                </a:cubicBezTo>
                <a:moveTo>
                  <a:pt x="65" y="192"/>
                </a:moveTo>
                <a:cubicBezTo>
                  <a:pt x="45" y="217"/>
                  <a:pt x="45" y="217"/>
                  <a:pt x="45" y="217"/>
                </a:cubicBezTo>
                <a:cubicBezTo>
                  <a:pt x="49" y="220"/>
                  <a:pt x="54" y="223"/>
                  <a:pt x="58" y="225"/>
                </a:cubicBezTo>
                <a:cubicBezTo>
                  <a:pt x="75" y="198"/>
                  <a:pt x="75" y="198"/>
                  <a:pt x="75" y="198"/>
                </a:cubicBezTo>
                <a:cubicBezTo>
                  <a:pt x="71" y="196"/>
                  <a:pt x="68" y="194"/>
                  <a:pt x="65" y="192"/>
                </a:cubicBezTo>
                <a:moveTo>
                  <a:pt x="186" y="183"/>
                </a:moveTo>
                <a:cubicBezTo>
                  <a:pt x="184" y="186"/>
                  <a:pt x="181" y="188"/>
                  <a:pt x="178" y="191"/>
                </a:cubicBezTo>
                <a:cubicBezTo>
                  <a:pt x="198" y="215"/>
                  <a:pt x="198" y="215"/>
                  <a:pt x="198" y="215"/>
                </a:cubicBezTo>
                <a:cubicBezTo>
                  <a:pt x="202" y="212"/>
                  <a:pt x="206" y="209"/>
                  <a:pt x="210" y="205"/>
                </a:cubicBezTo>
                <a:cubicBezTo>
                  <a:pt x="186" y="183"/>
                  <a:pt x="186" y="183"/>
                  <a:pt x="186" y="183"/>
                </a:cubicBezTo>
                <a:moveTo>
                  <a:pt x="55" y="182"/>
                </a:moveTo>
                <a:cubicBezTo>
                  <a:pt x="32" y="204"/>
                  <a:pt x="32" y="204"/>
                  <a:pt x="32" y="204"/>
                </a:cubicBezTo>
                <a:cubicBezTo>
                  <a:pt x="35" y="208"/>
                  <a:pt x="39" y="211"/>
                  <a:pt x="43" y="215"/>
                </a:cubicBezTo>
                <a:cubicBezTo>
                  <a:pt x="64" y="190"/>
                  <a:pt x="64" y="190"/>
                  <a:pt x="64" y="190"/>
                </a:cubicBezTo>
                <a:cubicBezTo>
                  <a:pt x="61" y="188"/>
                  <a:pt x="58" y="185"/>
                  <a:pt x="55" y="182"/>
                </a:cubicBezTo>
                <a:moveTo>
                  <a:pt x="195" y="173"/>
                </a:moveTo>
                <a:cubicBezTo>
                  <a:pt x="193" y="176"/>
                  <a:pt x="190" y="179"/>
                  <a:pt x="188" y="181"/>
                </a:cubicBezTo>
                <a:cubicBezTo>
                  <a:pt x="212" y="203"/>
                  <a:pt x="212" y="203"/>
                  <a:pt x="212" y="203"/>
                </a:cubicBezTo>
                <a:cubicBezTo>
                  <a:pt x="215" y="199"/>
                  <a:pt x="218" y="195"/>
                  <a:pt x="221" y="191"/>
                </a:cubicBezTo>
                <a:cubicBezTo>
                  <a:pt x="195" y="173"/>
                  <a:pt x="195" y="173"/>
                  <a:pt x="195" y="173"/>
                </a:cubicBezTo>
                <a:moveTo>
                  <a:pt x="47" y="172"/>
                </a:moveTo>
                <a:cubicBezTo>
                  <a:pt x="20" y="190"/>
                  <a:pt x="20" y="190"/>
                  <a:pt x="20" y="190"/>
                </a:cubicBezTo>
                <a:cubicBezTo>
                  <a:pt x="23" y="194"/>
                  <a:pt x="26" y="198"/>
                  <a:pt x="30" y="202"/>
                </a:cubicBezTo>
                <a:cubicBezTo>
                  <a:pt x="54" y="181"/>
                  <a:pt x="54" y="181"/>
                  <a:pt x="54" y="181"/>
                </a:cubicBezTo>
                <a:cubicBezTo>
                  <a:pt x="51" y="178"/>
                  <a:pt x="49" y="175"/>
                  <a:pt x="47" y="172"/>
                </a:cubicBezTo>
                <a:moveTo>
                  <a:pt x="202" y="161"/>
                </a:moveTo>
                <a:cubicBezTo>
                  <a:pt x="200" y="164"/>
                  <a:pt x="198" y="168"/>
                  <a:pt x="196" y="171"/>
                </a:cubicBezTo>
                <a:cubicBezTo>
                  <a:pt x="223" y="188"/>
                  <a:pt x="223" y="188"/>
                  <a:pt x="223" y="188"/>
                </a:cubicBezTo>
                <a:cubicBezTo>
                  <a:pt x="226" y="184"/>
                  <a:pt x="228" y="179"/>
                  <a:pt x="230" y="175"/>
                </a:cubicBezTo>
                <a:cubicBezTo>
                  <a:pt x="202" y="161"/>
                  <a:pt x="202" y="161"/>
                  <a:pt x="202" y="161"/>
                </a:cubicBezTo>
                <a:moveTo>
                  <a:pt x="40" y="160"/>
                </a:moveTo>
                <a:cubicBezTo>
                  <a:pt x="11" y="174"/>
                  <a:pt x="11" y="174"/>
                  <a:pt x="11" y="174"/>
                </a:cubicBezTo>
                <a:cubicBezTo>
                  <a:pt x="13" y="178"/>
                  <a:pt x="16" y="183"/>
                  <a:pt x="19" y="187"/>
                </a:cubicBezTo>
                <a:cubicBezTo>
                  <a:pt x="46" y="170"/>
                  <a:pt x="46" y="170"/>
                  <a:pt x="46" y="170"/>
                </a:cubicBezTo>
                <a:cubicBezTo>
                  <a:pt x="44" y="167"/>
                  <a:pt x="42" y="163"/>
                  <a:pt x="40" y="160"/>
                </a:cubicBezTo>
                <a:moveTo>
                  <a:pt x="207" y="148"/>
                </a:moveTo>
                <a:cubicBezTo>
                  <a:pt x="206" y="152"/>
                  <a:pt x="204" y="155"/>
                  <a:pt x="203" y="159"/>
                </a:cubicBezTo>
                <a:cubicBezTo>
                  <a:pt x="232" y="172"/>
                  <a:pt x="232" y="172"/>
                  <a:pt x="232" y="172"/>
                </a:cubicBezTo>
                <a:cubicBezTo>
                  <a:pt x="234" y="167"/>
                  <a:pt x="236" y="163"/>
                  <a:pt x="237" y="158"/>
                </a:cubicBezTo>
                <a:cubicBezTo>
                  <a:pt x="207" y="148"/>
                  <a:pt x="207" y="148"/>
                  <a:pt x="207" y="148"/>
                </a:cubicBezTo>
                <a:moveTo>
                  <a:pt x="35" y="147"/>
                </a:moveTo>
                <a:cubicBezTo>
                  <a:pt x="5" y="157"/>
                  <a:pt x="5" y="157"/>
                  <a:pt x="5" y="157"/>
                </a:cubicBezTo>
                <a:cubicBezTo>
                  <a:pt x="6" y="162"/>
                  <a:pt x="8" y="166"/>
                  <a:pt x="10" y="171"/>
                </a:cubicBezTo>
                <a:cubicBezTo>
                  <a:pt x="39" y="158"/>
                  <a:pt x="39" y="158"/>
                  <a:pt x="39" y="158"/>
                </a:cubicBezTo>
                <a:cubicBezTo>
                  <a:pt x="38" y="155"/>
                  <a:pt x="36" y="151"/>
                  <a:pt x="35" y="147"/>
                </a:cubicBezTo>
                <a:moveTo>
                  <a:pt x="210" y="135"/>
                </a:moveTo>
                <a:cubicBezTo>
                  <a:pt x="209" y="139"/>
                  <a:pt x="208" y="143"/>
                  <a:pt x="207" y="146"/>
                </a:cubicBezTo>
                <a:cubicBezTo>
                  <a:pt x="238" y="155"/>
                  <a:pt x="238" y="155"/>
                  <a:pt x="238" y="155"/>
                </a:cubicBezTo>
                <a:cubicBezTo>
                  <a:pt x="240" y="150"/>
                  <a:pt x="241" y="145"/>
                  <a:pt x="241" y="140"/>
                </a:cubicBezTo>
                <a:cubicBezTo>
                  <a:pt x="210" y="135"/>
                  <a:pt x="210" y="135"/>
                  <a:pt x="210" y="135"/>
                </a:cubicBezTo>
                <a:moveTo>
                  <a:pt x="32" y="134"/>
                </a:moveTo>
                <a:cubicBezTo>
                  <a:pt x="1" y="139"/>
                  <a:pt x="1" y="139"/>
                  <a:pt x="1" y="139"/>
                </a:cubicBezTo>
                <a:cubicBezTo>
                  <a:pt x="1" y="144"/>
                  <a:pt x="2" y="149"/>
                  <a:pt x="4" y="154"/>
                </a:cubicBezTo>
                <a:cubicBezTo>
                  <a:pt x="35" y="145"/>
                  <a:pt x="35" y="145"/>
                  <a:pt x="35" y="145"/>
                </a:cubicBezTo>
                <a:cubicBezTo>
                  <a:pt x="34" y="142"/>
                  <a:pt x="33" y="138"/>
                  <a:pt x="32" y="134"/>
                </a:cubicBezTo>
                <a:moveTo>
                  <a:pt x="0" y="120"/>
                </a:moveTo>
                <a:cubicBezTo>
                  <a:pt x="0" y="122"/>
                  <a:pt x="0" y="122"/>
                  <a:pt x="0" y="122"/>
                </a:cubicBezTo>
                <a:cubicBezTo>
                  <a:pt x="0" y="126"/>
                  <a:pt x="0" y="131"/>
                  <a:pt x="0" y="136"/>
                </a:cubicBezTo>
                <a:cubicBezTo>
                  <a:pt x="32" y="132"/>
                  <a:pt x="32" y="132"/>
                  <a:pt x="32" y="132"/>
                </a:cubicBezTo>
                <a:cubicBezTo>
                  <a:pt x="32" y="129"/>
                  <a:pt x="31" y="125"/>
                  <a:pt x="31" y="122"/>
                </a:cubicBezTo>
                <a:cubicBezTo>
                  <a:pt x="31" y="121"/>
                  <a:pt x="31" y="121"/>
                  <a:pt x="31" y="121"/>
                </a:cubicBezTo>
                <a:cubicBezTo>
                  <a:pt x="0" y="120"/>
                  <a:pt x="0" y="120"/>
                  <a:pt x="0" y="120"/>
                </a:cubicBezTo>
                <a:moveTo>
                  <a:pt x="242" y="112"/>
                </a:moveTo>
                <a:cubicBezTo>
                  <a:pt x="210" y="114"/>
                  <a:pt x="210" y="114"/>
                  <a:pt x="210" y="114"/>
                </a:cubicBezTo>
                <a:cubicBezTo>
                  <a:pt x="211" y="117"/>
                  <a:pt x="211" y="119"/>
                  <a:pt x="211" y="122"/>
                </a:cubicBezTo>
                <a:cubicBezTo>
                  <a:pt x="211" y="125"/>
                  <a:pt x="211" y="129"/>
                  <a:pt x="210" y="133"/>
                </a:cubicBezTo>
                <a:cubicBezTo>
                  <a:pt x="242" y="137"/>
                  <a:pt x="242" y="137"/>
                  <a:pt x="242" y="137"/>
                </a:cubicBezTo>
                <a:cubicBezTo>
                  <a:pt x="242" y="132"/>
                  <a:pt x="243" y="127"/>
                  <a:pt x="243" y="122"/>
                </a:cubicBezTo>
                <a:cubicBezTo>
                  <a:pt x="243" y="118"/>
                  <a:pt x="243" y="115"/>
                  <a:pt x="242" y="112"/>
                </a:cubicBezTo>
                <a:moveTo>
                  <a:pt x="1" y="102"/>
                </a:moveTo>
                <a:cubicBezTo>
                  <a:pt x="0" y="107"/>
                  <a:pt x="0" y="112"/>
                  <a:pt x="0" y="117"/>
                </a:cubicBezTo>
                <a:cubicBezTo>
                  <a:pt x="32" y="118"/>
                  <a:pt x="32" y="118"/>
                  <a:pt x="32" y="118"/>
                </a:cubicBezTo>
                <a:cubicBezTo>
                  <a:pt x="32" y="115"/>
                  <a:pt x="32" y="111"/>
                  <a:pt x="33" y="107"/>
                </a:cubicBezTo>
                <a:cubicBezTo>
                  <a:pt x="1" y="102"/>
                  <a:pt x="1" y="102"/>
                  <a:pt x="1" y="102"/>
                </a:cubicBezTo>
                <a:moveTo>
                  <a:pt x="239" y="93"/>
                </a:moveTo>
                <a:cubicBezTo>
                  <a:pt x="208" y="101"/>
                  <a:pt x="208" y="101"/>
                  <a:pt x="208" y="101"/>
                </a:cubicBezTo>
                <a:cubicBezTo>
                  <a:pt x="209" y="105"/>
                  <a:pt x="210" y="108"/>
                  <a:pt x="210" y="112"/>
                </a:cubicBezTo>
                <a:cubicBezTo>
                  <a:pt x="242" y="109"/>
                  <a:pt x="242" y="109"/>
                  <a:pt x="242" y="109"/>
                </a:cubicBezTo>
                <a:cubicBezTo>
                  <a:pt x="242" y="104"/>
                  <a:pt x="241" y="98"/>
                  <a:pt x="239" y="93"/>
                </a:cubicBezTo>
                <a:moveTo>
                  <a:pt x="5" y="84"/>
                </a:moveTo>
                <a:cubicBezTo>
                  <a:pt x="4" y="89"/>
                  <a:pt x="3" y="94"/>
                  <a:pt x="2" y="99"/>
                </a:cubicBezTo>
                <a:cubicBezTo>
                  <a:pt x="33" y="105"/>
                  <a:pt x="33" y="105"/>
                  <a:pt x="33" y="105"/>
                </a:cubicBezTo>
                <a:cubicBezTo>
                  <a:pt x="34" y="101"/>
                  <a:pt x="35" y="98"/>
                  <a:pt x="36" y="94"/>
                </a:cubicBezTo>
                <a:cubicBezTo>
                  <a:pt x="5" y="84"/>
                  <a:pt x="5" y="84"/>
                  <a:pt x="5" y="84"/>
                </a:cubicBezTo>
                <a:moveTo>
                  <a:pt x="234" y="76"/>
                </a:moveTo>
                <a:cubicBezTo>
                  <a:pt x="204" y="88"/>
                  <a:pt x="204" y="88"/>
                  <a:pt x="204" y="88"/>
                </a:cubicBezTo>
                <a:cubicBezTo>
                  <a:pt x="206" y="91"/>
                  <a:pt x="207" y="95"/>
                  <a:pt x="208" y="99"/>
                </a:cubicBezTo>
                <a:cubicBezTo>
                  <a:pt x="239" y="91"/>
                  <a:pt x="239" y="91"/>
                  <a:pt x="239" y="91"/>
                </a:cubicBezTo>
                <a:cubicBezTo>
                  <a:pt x="237" y="86"/>
                  <a:pt x="236" y="81"/>
                  <a:pt x="234" y="76"/>
                </a:cubicBezTo>
                <a:moveTo>
                  <a:pt x="12" y="67"/>
                </a:moveTo>
                <a:cubicBezTo>
                  <a:pt x="10" y="72"/>
                  <a:pt x="8" y="77"/>
                  <a:pt x="6" y="81"/>
                </a:cubicBezTo>
                <a:cubicBezTo>
                  <a:pt x="37" y="92"/>
                  <a:pt x="37" y="92"/>
                  <a:pt x="37" y="92"/>
                </a:cubicBezTo>
                <a:cubicBezTo>
                  <a:pt x="38" y="88"/>
                  <a:pt x="39" y="85"/>
                  <a:pt x="41" y="81"/>
                </a:cubicBezTo>
                <a:cubicBezTo>
                  <a:pt x="12" y="67"/>
                  <a:pt x="12" y="67"/>
                  <a:pt x="12" y="67"/>
                </a:cubicBezTo>
                <a:moveTo>
                  <a:pt x="226" y="60"/>
                </a:moveTo>
                <a:cubicBezTo>
                  <a:pt x="198" y="76"/>
                  <a:pt x="198" y="76"/>
                  <a:pt x="198" y="76"/>
                </a:cubicBezTo>
                <a:cubicBezTo>
                  <a:pt x="200" y="79"/>
                  <a:pt x="202" y="82"/>
                  <a:pt x="203" y="86"/>
                </a:cubicBezTo>
                <a:cubicBezTo>
                  <a:pt x="233" y="73"/>
                  <a:pt x="233" y="73"/>
                  <a:pt x="233" y="73"/>
                </a:cubicBezTo>
                <a:cubicBezTo>
                  <a:pt x="231" y="68"/>
                  <a:pt x="228" y="64"/>
                  <a:pt x="226" y="60"/>
                </a:cubicBezTo>
                <a:moveTo>
                  <a:pt x="22" y="51"/>
                </a:moveTo>
                <a:cubicBezTo>
                  <a:pt x="19" y="56"/>
                  <a:pt x="16" y="60"/>
                  <a:pt x="14" y="64"/>
                </a:cubicBezTo>
                <a:cubicBezTo>
                  <a:pt x="42" y="79"/>
                  <a:pt x="42" y="79"/>
                  <a:pt x="42" y="79"/>
                </a:cubicBezTo>
                <a:cubicBezTo>
                  <a:pt x="44" y="76"/>
                  <a:pt x="46" y="73"/>
                  <a:pt x="48" y="70"/>
                </a:cubicBezTo>
                <a:cubicBezTo>
                  <a:pt x="22" y="51"/>
                  <a:pt x="22" y="51"/>
                  <a:pt x="22" y="51"/>
                </a:cubicBezTo>
                <a:moveTo>
                  <a:pt x="215" y="44"/>
                </a:moveTo>
                <a:cubicBezTo>
                  <a:pt x="190" y="65"/>
                  <a:pt x="190" y="65"/>
                  <a:pt x="190" y="65"/>
                </a:cubicBezTo>
                <a:cubicBezTo>
                  <a:pt x="193" y="68"/>
                  <a:pt x="195" y="71"/>
                  <a:pt x="197" y="74"/>
                </a:cubicBezTo>
                <a:cubicBezTo>
                  <a:pt x="224" y="57"/>
                  <a:pt x="224" y="57"/>
                  <a:pt x="224" y="57"/>
                </a:cubicBezTo>
                <a:cubicBezTo>
                  <a:pt x="221" y="53"/>
                  <a:pt x="218" y="48"/>
                  <a:pt x="215" y="44"/>
                </a:cubicBezTo>
                <a:moveTo>
                  <a:pt x="33" y="37"/>
                </a:moveTo>
                <a:cubicBezTo>
                  <a:pt x="30" y="41"/>
                  <a:pt x="27" y="45"/>
                  <a:pt x="24" y="49"/>
                </a:cubicBezTo>
                <a:cubicBezTo>
                  <a:pt x="49" y="68"/>
                  <a:pt x="49" y="68"/>
                  <a:pt x="49" y="68"/>
                </a:cubicBezTo>
                <a:cubicBezTo>
                  <a:pt x="51" y="65"/>
                  <a:pt x="54" y="62"/>
                  <a:pt x="57" y="59"/>
                </a:cubicBezTo>
                <a:cubicBezTo>
                  <a:pt x="33" y="37"/>
                  <a:pt x="33" y="37"/>
                  <a:pt x="33" y="37"/>
                </a:cubicBezTo>
                <a:moveTo>
                  <a:pt x="203" y="31"/>
                </a:moveTo>
                <a:cubicBezTo>
                  <a:pt x="181" y="55"/>
                  <a:pt x="181" y="55"/>
                  <a:pt x="181" y="55"/>
                </a:cubicBezTo>
                <a:cubicBezTo>
                  <a:pt x="184" y="57"/>
                  <a:pt x="187" y="60"/>
                  <a:pt x="189" y="63"/>
                </a:cubicBezTo>
                <a:cubicBezTo>
                  <a:pt x="213" y="42"/>
                  <a:pt x="213" y="42"/>
                  <a:pt x="213" y="42"/>
                </a:cubicBezTo>
                <a:cubicBezTo>
                  <a:pt x="210" y="38"/>
                  <a:pt x="206" y="35"/>
                  <a:pt x="203" y="31"/>
                </a:cubicBezTo>
                <a:moveTo>
                  <a:pt x="47" y="25"/>
                </a:moveTo>
                <a:cubicBezTo>
                  <a:pt x="43" y="28"/>
                  <a:pt x="39" y="31"/>
                  <a:pt x="36" y="35"/>
                </a:cubicBezTo>
                <a:cubicBezTo>
                  <a:pt x="58" y="58"/>
                  <a:pt x="58" y="58"/>
                  <a:pt x="58" y="58"/>
                </a:cubicBezTo>
                <a:cubicBezTo>
                  <a:pt x="61" y="55"/>
                  <a:pt x="64" y="53"/>
                  <a:pt x="67" y="50"/>
                </a:cubicBezTo>
                <a:cubicBezTo>
                  <a:pt x="47" y="25"/>
                  <a:pt x="47" y="25"/>
                  <a:pt x="47" y="25"/>
                </a:cubicBezTo>
                <a:moveTo>
                  <a:pt x="188" y="20"/>
                </a:moveTo>
                <a:cubicBezTo>
                  <a:pt x="170" y="47"/>
                  <a:pt x="170" y="47"/>
                  <a:pt x="170" y="47"/>
                </a:cubicBezTo>
                <a:cubicBezTo>
                  <a:pt x="174" y="49"/>
                  <a:pt x="177" y="51"/>
                  <a:pt x="179" y="53"/>
                </a:cubicBezTo>
                <a:cubicBezTo>
                  <a:pt x="200" y="29"/>
                  <a:pt x="200" y="29"/>
                  <a:pt x="200" y="29"/>
                </a:cubicBezTo>
                <a:cubicBezTo>
                  <a:pt x="196" y="26"/>
                  <a:pt x="192" y="23"/>
                  <a:pt x="188" y="20"/>
                </a:cubicBezTo>
                <a:moveTo>
                  <a:pt x="63" y="15"/>
                </a:moveTo>
                <a:cubicBezTo>
                  <a:pt x="58" y="17"/>
                  <a:pt x="54" y="20"/>
                  <a:pt x="50" y="23"/>
                </a:cubicBezTo>
                <a:cubicBezTo>
                  <a:pt x="68" y="49"/>
                  <a:pt x="68" y="49"/>
                  <a:pt x="68" y="49"/>
                </a:cubicBezTo>
                <a:cubicBezTo>
                  <a:pt x="71" y="47"/>
                  <a:pt x="75" y="45"/>
                  <a:pt x="78" y="43"/>
                </a:cubicBezTo>
                <a:cubicBezTo>
                  <a:pt x="63" y="15"/>
                  <a:pt x="63" y="15"/>
                  <a:pt x="63" y="15"/>
                </a:cubicBezTo>
                <a:moveTo>
                  <a:pt x="172" y="11"/>
                </a:moveTo>
                <a:cubicBezTo>
                  <a:pt x="159" y="40"/>
                  <a:pt x="159" y="40"/>
                  <a:pt x="159" y="40"/>
                </a:cubicBezTo>
                <a:cubicBezTo>
                  <a:pt x="162" y="42"/>
                  <a:pt x="165" y="43"/>
                  <a:pt x="168" y="45"/>
                </a:cubicBezTo>
                <a:cubicBezTo>
                  <a:pt x="185" y="18"/>
                  <a:pt x="185" y="18"/>
                  <a:pt x="185" y="18"/>
                </a:cubicBezTo>
                <a:cubicBezTo>
                  <a:pt x="181" y="16"/>
                  <a:pt x="177" y="13"/>
                  <a:pt x="172" y="11"/>
                </a:cubicBezTo>
                <a:moveTo>
                  <a:pt x="79" y="7"/>
                </a:moveTo>
                <a:cubicBezTo>
                  <a:pt x="74" y="9"/>
                  <a:pt x="70" y="11"/>
                  <a:pt x="65" y="14"/>
                </a:cubicBezTo>
                <a:cubicBezTo>
                  <a:pt x="80" y="42"/>
                  <a:pt x="80" y="42"/>
                  <a:pt x="80" y="42"/>
                </a:cubicBezTo>
                <a:cubicBezTo>
                  <a:pt x="83" y="40"/>
                  <a:pt x="87" y="39"/>
                  <a:pt x="90" y="37"/>
                </a:cubicBezTo>
                <a:cubicBezTo>
                  <a:pt x="79" y="7"/>
                  <a:pt x="79" y="7"/>
                  <a:pt x="79" y="7"/>
                </a:cubicBezTo>
                <a:moveTo>
                  <a:pt x="155" y="5"/>
                </a:moveTo>
                <a:cubicBezTo>
                  <a:pt x="146" y="35"/>
                  <a:pt x="146" y="35"/>
                  <a:pt x="146" y="35"/>
                </a:cubicBezTo>
                <a:cubicBezTo>
                  <a:pt x="149" y="36"/>
                  <a:pt x="153" y="38"/>
                  <a:pt x="156" y="39"/>
                </a:cubicBezTo>
                <a:cubicBezTo>
                  <a:pt x="169" y="10"/>
                  <a:pt x="169" y="10"/>
                  <a:pt x="169" y="10"/>
                </a:cubicBezTo>
                <a:cubicBezTo>
                  <a:pt x="164" y="8"/>
                  <a:pt x="160" y="6"/>
                  <a:pt x="155" y="5"/>
                </a:cubicBezTo>
                <a:moveTo>
                  <a:pt x="97" y="2"/>
                </a:moveTo>
                <a:cubicBezTo>
                  <a:pt x="92" y="3"/>
                  <a:pt x="87" y="5"/>
                  <a:pt x="82" y="6"/>
                </a:cubicBezTo>
                <a:cubicBezTo>
                  <a:pt x="92" y="37"/>
                  <a:pt x="92" y="37"/>
                  <a:pt x="92" y="37"/>
                </a:cubicBezTo>
                <a:cubicBezTo>
                  <a:pt x="96" y="35"/>
                  <a:pt x="100" y="34"/>
                  <a:pt x="103" y="34"/>
                </a:cubicBezTo>
                <a:cubicBezTo>
                  <a:pt x="97" y="2"/>
                  <a:pt x="97" y="2"/>
                  <a:pt x="97" y="2"/>
                </a:cubicBezTo>
                <a:moveTo>
                  <a:pt x="137" y="1"/>
                </a:moveTo>
                <a:cubicBezTo>
                  <a:pt x="133" y="33"/>
                  <a:pt x="133" y="33"/>
                  <a:pt x="133" y="33"/>
                </a:cubicBezTo>
                <a:cubicBezTo>
                  <a:pt x="136" y="33"/>
                  <a:pt x="140" y="34"/>
                  <a:pt x="144" y="35"/>
                </a:cubicBezTo>
                <a:cubicBezTo>
                  <a:pt x="152" y="4"/>
                  <a:pt x="152" y="4"/>
                  <a:pt x="152" y="4"/>
                </a:cubicBezTo>
                <a:cubicBezTo>
                  <a:pt x="147" y="3"/>
                  <a:pt x="142" y="2"/>
                  <a:pt x="137" y="1"/>
                </a:cubicBezTo>
                <a:moveTo>
                  <a:pt x="115" y="0"/>
                </a:moveTo>
                <a:cubicBezTo>
                  <a:pt x="110" y="0"/>
                  <a:pt x="105" y="1"/>
                  <a:pt x="100" y="2"/>
                </a:cubicBezTo>
                <a:cubicBezTo>
                  <a:pt x="106" y="33"/>
                  <a:pt x="106" y="33"/>
                  <a:pt x="106" y="33"/>
                </a:cubicBezTo>
                <a:cubicBezTo>
                  <a:pt x="109" y="33"/>
                  <a:pt x="113" y="32"/>
                  <a:pt x="117" y="32"/>
                </a:cubicBezTo>
                <a:cubicBezTo>
                  <a:pt x="115" y="0"/>
                  <a:pt x="115" y="0"/>
                  <a:pt x="115" y="0"/>
                </a:cubicBezTo>
                <a:moveTo>
                  <a:pt x="121" y="0"/>
                </a:moveTo>
                <a:cubicBezTo>
                  <a:pt x="120" y="0"/>
                  <a:pt x="119" y="0"/>
                  <a:pt x="118" y="0"/>
                </a:cubicBezTo>
                <a:cubicBezTo>
                  <a:pt x="119" y="32"/>
                  <a:pt x="119" y="32"/>
                  <a:pt x="119" y="32"/>
                </a:cubicBezTo>
                <a:cubicBezTo>
                  <a:pt x="120" y="32"/>
                  <a:pt x="120" y="32"/>
                  <a:pt x="121" y="32"/>
                </a:cubicBezTo>
                <a:cubicBezTo>
                  <a:pt x="124" y="32"/>
                  <a:pt x="127" y="32"/>
                  <a:pt x="130" y="32"/>
                </a:cubicBezTo>
                <a:cubicBezTo>
                  <a:pt x="134" y="1"/>
                  <a:pt x="134" y="1"/>
                  <a:pt x="134" y="1"/>
                </a:cubicBezTo>
                <a:cubicBezTo>
                  <a:pt x="129" y="0"/>
                  <a:pt x="125" y="0"/>
                  <a:pt x="121" y="0"/>
                </a:cubicBezTo>
              </a:path>
            </a:pathLst>
          </a:custGeom>
          <a:solidFill>
            <a:schemeClr val="accent4">
              <a:alpha val="84000"/>
            </a:schemeClr>
          </a:solidFill>
          <a:ln>
            <a:noFill/>
          </a:ln>
        </p:spPr>
        <p:txBody>
          <a:bodyPr vert="horz" wrap="square" lIns="91440" tIns="45720" rIns="91440" bIns="45720" numCol="1" anchor="t" anchorCtr="0" compatLnSpc="1">
            <a:prstTxWarp prst="textNoShape">
              <a:avLst/>
            </a:prstTxWarp>
          </a:bodyPr>
          <a:lstStyle/>
          <a:p>
            <a:endParaRPr lang="zh-CN" altLang="en-US" sz="3500"/>
          </a:p>
        </p:txBody>
      </p:sp>
      <p:sp>
        <p:nvSpPr>
          <p:cNvPr id="2048" name="等腰三角形 2047"/>
          <p:cNvSpPr/>
          <p:nvPr userDrawn="1"/>
        </p:nvSpPr>
        <p:spPr bwMode="auto">
          <a:xfrm>
            <a:off x="589994" y="658473"/>
            <a:ext cx="234245" cy="202406"/>
          </a:xfrm>
          <a:prstGeom prst="triangl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Tree>
    <p:extLst>
      <p:ext uri="{BB962C8B-B14F-4D97-AF65-F5344CB8AC3E}">
        <p14:creationId xmlns:p14="http://schemas.microsoft.com/office/powerpoint/2010/main" val="7600307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27"/>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28"/>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2048"/>
                                        </p:tgtEl>
                                        <p:attrNameLst>
                                          <p:attrName>r</p:attrName>
                                        </p:attrNameLst>
                                      </p:cBhvr>
                                    </p:animRot>
                                  </p:childTnLst>
                                </p:cTn>
                              </p:par>
                              <p:par>
                                <p:cTn id="11" presetID="22" presetClass="entr" presetSubtype="8"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700"/>
                                        <p:tgtEl>
                                          <p:spTgt spid="6"/>
                                        </p:tgtEl>
                                      </p:cBhvr>
                                    </p:animEffect>
                                  </p:childTnLst>
                                </p:cTn>
                              </p:par>
                              <p:par>
                                <p:cTn id="14" presetID="2" presetClass="entr" presetSubtype="8" accel="78000" decel="22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accel="78000" decel="22000" fill="hold" grpId="0" nodeType="withEffect">
                                  <p:stCondLst>
                                    <p:cond delay="5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8" accel="78000" decel="22000" fill="hold" grpId="0" nodeType="with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8" accel="78000" decel="22000" fill="hold" grpId="0" nodeType="withEffect">
                                  <p:stCondLst>
                                    <p:cond delay="125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par>
                                <p:cTn id="30" presetID="2" presetClass="entr" presetSubtype="8" accel="78000" decel="22000" fill="hold" grpId="0" nodeType="withEffect">
                                  <p:stCondLst>
                                    <p:cond delay="150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par>
                                <p:cTn id="34" presetID="8" presetClass="emph" presetSubtype="0" repeatCount="indefinite" fill="hold" nodeType="withEffect">
                                  <p:stCondLst>
                                    <p:cond delay="0"/>
                                  </p:stCondLst>
                                  <p:endCondLst>
                                    <p:cond evt="onNext" delay="0">
                                      <p:tgtEl>
                                        <p:sldTgt/>
                                      </p:tgtEl>
                                    </p:cond>
                                  </p:endCondLst>
                                  <p:childTnLst>
                                    <p:animRot by="21600000">
                                      <p:cBhvr>
                                        <p:cTn id="35" dur="2000" fill="hold"/>
                                        <p:tgtEl>
                                          <p:spTgt spid="16"/>
                                        </p:tgtEl>
                                        <p:attrNameLst>
                                          <p:attrName>r</p:attrName>
                                        </p:attrNameLst>
                                      </p:cBhvr>
                                    </p:animRot>
                                  </p:childTnLst>
                                </p:cTn>
                              </p:par>
                              <p:par>
                                <p:cTn id="36" presetID="2" presetClass="entr" presetSubtype="2" repeatCount="indefinite" accel="100000" fill="hold" grpId="0" nodeType="withEffect">
                                  <p:stCondLst>
                                    <p:cond delay="700"/>
                                  </p:stCondLst>
                                  <p:endCondLst>
                                    <p:cond evt="onNext" delay="0">
                                      <p:tgtEl>
                                        <p:sldTgt/>
                                      </p:tgtEl>
                                    </p:cond>
                                  </p:end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1000" fill="hold"/>
                                        <p:tgtEl>
                                          <p:spTgt spid="19"/>
                                        </p:tgtEl>
                                        <p:attrNameLst>
                                          <p:attrName>ppt_x</p:attrName>
                                        </p:attrNameLst>
                                      </p:cBhvr>
                                      <p:tavLst>
                                        <p:tav tm="0">
                                          <p:val>
                                            <p:strVal val="1+#ppt_w/2"/>
                                          </p:val>
                                        </p:tav>
                                        <p:tav tm="100000">
                                          <p:val>
                                            <p:strVal val="#ppt_x"/>
                                          </p:val>
                                        </p:tav>
                                      </p:tavLst>
                                    </p:anim>
                                    <p:anim calcmode="lin" valueType="num">
                                      <p:cBhvr additive="base">
                                        <p:cTn id="39" dur="1000" fill="hold"/>
                                        <p:tgtEl>
                                          <p:spTgt spid="19"/>
                                        </p:tgtEl>
                                        <p:attrNameLst>
                                          <p:attrName>ppt_y</p:attrName>
                                        </p:attrNameLst>
                                      </p:cBhvr>
                                      <p:tavLst>
                                        <p:tav tm="0">
                                          <p:val>
                                            <p:strVal val="#ppt_y"/>
                                          </p:val>
                                        </p:tav>
                                        <p:tav tm="100000">
                                          <p:val>
                                            <p:strVal val="#ppt_y"/>
                                          </p:val>
                                        </p:tav>
                                      </p:tavLst>
                                    </p:anim>
                                  </p:childTnLst>
                                </p:cTn>
                              </p:par>
                              <p:par>
                                <p:cTn id="40" presetID="2" presetClass="entr" presetSubtype="2" repeatCount="indefinite" accel="100000" fill="hold" grpId="0" nodeType="withEffect">
                                  <p:stCondLst>
                                    <p:cond delay="10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1000" fill="hold"/>
                                        <p:tgtEl>
                                          <p:spTgt spid="20"/>
                                        </p:tgtEl>
                                        <p:attrNameLst>
                                          <p:attrName>ppt_x</p:attrName>
                                        </p:attrNameLst>
                                      </p:cBhvr>
                                      <p:tavLst>
                                        <p:tav tm="0">
                                          <p:val>
                                            <p:strVal val="1+#ppt_w/2"/>
                                          </p:val>
                                        </p:tav>
                                        <p:tav tm="100000">
                                          <p:val>
                                            <p:strVal val="#ppt_x"/>
                                          </p:val>
                                        </p:tav>
                                      </p:tavLst>
                                    </p:anim>
                                    <p:anim calcmode="lin" valueType="num">
                                      <p:cBhvr additive="base">
                                        <p:cTn id="43" dur="1000" fill="hold"/>
                                        <p:tgtEl>
                                          <p:spTgt spid="20"/>
                                        </p:tgtEl>
                                        <p:attrNameLst>
                                          <p:attrName>ppt_y</p:attrName>
                                        </p:attrNameLst>
                                      </p:cBhvr>
                                      <p:tavLst>
                                        <p:tav tm="0">
                                          <p:val>
                                            <p:strVal val="#ppt_y"/>
                                          </p:val>
                                        </p:tav>
                                        <p:tav tm="100000">
                                          <p:val>
                                            <p:strVal val="#ppt_y"/>
                                          </p:val>
                                        </p:tav>
                                      </p:tavLst>
                                    </p:anim>
                                  </p:childTnLst>
                                </p:cTn>
                              </p:par>
                              <p:par>
                                <p:cTn id="44" presetID="2" presetClass="entr" presetSubtype="2" repeatCount="indefinite" accel="100000" fill="hold" grpId="0" nodeType="withEffect">
                                  <p:stCondLst>
                                    <p:cond delay="15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1000" fill="hold"/>
                                        <p:tgtEl>
                                          <p:spTgt spid="21"/>
                                        </p:tgtEl>
                                        <p:attrNameLst>
                                          <p:attrName>ppt_x</p:attrName>
                                        </p:attrNameLst>
                                      </p:cBhvr>
                                      <p:tavLst>
                                        <p:tav tm="0">
                                          <p:val>
                                            <p:strVal val="1+#ppt_w/2"/>
                                          </p:val>
                                        </p:tav>
                                        <p:tav tm="100000">
                                          <p:val>
                                            <p:strVal val="#ppt_x"/>
                                          </p:val>
                                        </p:tav>
                                      </p:tavLst>
                                    </p:anim>
                                    <p:anim calcmode="lin" valueType="num">
                                      <p:cBhvr additive="base">
                                        <p:cTn id="47" dur="1000" fill="hold"/>
                                        <p:tgtEl>
                                          <p:spTgt spid="21"/>
                                        </p:tgtEl>
                                        <p:attrNameLst>
                                          <p:attrName>ppt_y</p:attrName>
                                        </p:attrNameLst>
                                      </p:cBhvr>
                                      <p:tavLst>
                                        <p:tav tm="0">
                                          <p:val>
                                            <p:strVal val="#ppt_y"/>
                                          </p:val>
                                        </p:tav>
                                        <p:tav tm="100000">
                                          <p:val>
                                            <p:strVal val="#ppt_y"/>
                                          </p:val>
                                        </p:tav>
                                      </p:tavLst>
                                    </p:anim>
                                  </p:childTnLst>
                                </p:cTn>
                              </p:par>
                              <p:par>
                                <p:cTn id="48" presetID="2" presetClass="entr" presetSubtype="2" repeatCount="indefinite" accel="100000" fill="hold" grpId="0" nodeType="withEffect">
                                  <p:stCondLst>
                                    <p:cond delay="200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1000" fill="hold"/>
                                        <p:tgtEl>
                                          <p:spTgt spid="22"/>
                                        </p:tgtEl>
                                        <p:attrNameLst>
                                          <p:attrName>ppt_x</p:attrName>
                                        </p:attrNameLst>
                                      </p:cBhvr>
                                      <p:tavLst>
                                        <p:tav tm="0">
                                          <p:val>
                                            <p:strVal val="1+#ppt_w/2"/>
                                          </p:val>
                                        </p:tav>
                                        <p:tav tm="100000">
                                          <p:val>
                                            <p:strVal val="#ppt_x"/>
                                          </p:val>
                                        </p:tav>
                                      </p:tavLst>
                                    </p:anim>
                                    <p:anim calcmode="lin" valueType="num">
                                      <p:cBhvr additive="base">
                                        <p:cTn id="51"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P spid="19" grpId="0" animBg="1"/>
      <p:bldP spid="20" grpId="0" animBg="1"/>
      <p:bldP spid="21" grpId="0" animBg="1"/>
      <p:bldP spid="22" grpId="0" animBg="1"/>
      <p:bldP spid="27" grpId="0" animBg="1"/>
      <p:bldP spid="28" grpId="0" animBg="1"/>
      <p:bldP spid="204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5_Generic">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9534" y="0"/>
            <a:ext cx="16986872" cy="9577388"/>
          </a:xfrm>
          <a:prstGeom prst="rect">
            <a:avLst/>
          </a:prstGeom>
          <a:noFill/>
          <a:extLst>
            <a:ext uri="{909E8E84-426E-40DD-AFC4-6F175D3DCCD1}">
              <a14:hiddenFill xmlns:a14="http://schemas.microsoft.com/office/drawing/2010/main">
                <a:solidFill>
                  <a:srgbClr val="FFFFFF"/>
                </a:solidFill>
              </a14:hiddenFill>
            </a:ext>
          </a:extLst>
        </p:spPr>
      </p:pic>
      <p:sp>
        <p:nvSpPr>
          <p:cNvPr id="6" name="Shape 1547"/>
          <p:cNvSpPr/>
          <p:nvPr userDrawn="1"/>
        </p:nvSpPr>
        <p:spPr>
          <a:xfrm flipV="1">
            <a:off x="408870" y="1334470"/>
            <a:ext cx="15902968" cy="0"/>
          </a:xfrm>
          <a:prstGeom prst="line">
            <a:avLst/>
          </a:prstGeom>
          <a:ln w="57150">
            <a:solidFill>
              <a:schemeClr val="accent6"/>
            </a:solidFill>
            <a:prstDash val="sysDot"/>
            <a:miter lim="400000"/>
            <a:headEnd type="triangle" len="sm"/>
            <a:tailEnd type="triangle" len="sm"/>
          </a:ln>
        </p:spPr>
        <p:txBody>
          <a:bodyPr lIns="0" tIns="0" rIns="0" bIns="0" anchor="ctr"/>
          <a:lstStyle/>
          <a:p>
            <a:pPr lvl="0">
              <a:defRPr sz="3200"/>
            </a:pPr>
            <a:endParaRPr sz="3201">
              <a:solidFill>
                <a:schemeClr val="bg1"/>
              </a:solidFill>
            </a:endParaRPr>
          </a:p>
        </p:txBody>
      </p:sp>
      <p:sp>
        <p:nvSpPr>
          <p:cNvPr id="3" name="Shape 1545"/>
          <p:cNvSpPr/>
          <p:nvPr userDrawn="1"/>
        </p:nvSpPr>
        <p:spPr>
          <a:xfrm>
            <a:off x="1227859" y="440663"/>
            <a:ext cx="7537839"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en-US" sz="4000" b="0" dirty="0">
                <a:solidFill>
                  <a:schemeClr val="accent6"/>
                </a:solidFill>
                <a:latin typeface="Arial" panose="020B0604020202020204" pitchFamily="34" charset="0"/>
                <a:ea typeface="微软雅黑" pitchFamily="34" charset="-122"/>
                <a:cs typeface="Arial" panose="020B0604020202020204" pitchFamily="34" charset="0"/>
              </a:rPr>
              <a:t>Model Construction</a:t>
            </a:r>
          </a:p>
        </p:txBody>
      </p:sp>
      <p:sp>
        <p:nvSpPr>
          <p:cNvPr id="10" name="Oval 69"/>
          <p:cNvSpPr/>
          <p:nvPr/>
        </p:nvSpPr>
        <p:spPr>
          <a:xfrm>
            <a:off x="15262467" y="1020917"/>
            <a:ext cx="180622"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1" name="Oval 70"/>
          <p:cNvSpPr/>
          <p:nvPr/>
        </p:nvSpPr>
        <p:spPr>
          <a:xfrm>
            <a:off x="15475352" y="1020917"/>
            <a:ext cx="180622"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2" name="Oval 71"/>
          <p:cNvSpPr/>
          <p:nvPr/>
        </p:nvSpPr>
        <p:spPr>
          <a:xfrm>
            <a:off x="15688237" y="1020917"/>
            <a:ext cx="180622"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3" name="Oval 72"/>
          <p:cNvSpPr/>
          <p:nvPr/>
        </p:nvSpPr>
        <p:spPr>
          <a:xfrm>
            <a:off x="15901121" y="1020917"/>
            <a:ext cx="180622"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14" name="Oval 73"/>
          <p:cNvSpPr/>
          <p:nvPr/>
        </p:nvSpPr>
        <p:spPr>
          <a:xfrm>
            <a:off x="16114008" y="1020917"/>
            <a:ext cx="180622"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grpSp>
        <p:nvGrpSpPr>
          <p:cNvPr id="16" name="组合 15"/>
          <p:cNvGrpSpPr/>
          <p:nvPr userDrawn="1"/>
        </p:nvGrpSpPr>
        <p:grpSpPr>
          <a:xfrm>
            <a:off x="15979391" y="8601353"/>
            <a:ext cx="722650" cy="724334"/>
            <a:chOff x="12101513" y="6959600"/>
            <a:chExt cx="1252538" cy="1252538"/>
          </a:xfrm>
          <a:solidFill>
            <a:schemeClr val="accent5">
              <a:alpha val="34000"/>
            </a:schemeClr>
          </a:solidFill>
        </p:grpSpPr>
        <p:sp>
          <p:nvSpPr>
            <p:cNvPr id="17" name="Oval 100"/>
            <p:cNvSpPr>
              <a:spLocks noChangeArrowheads="1"/>
            </p:cNvSpPr>
            <p:nvPr/>
          </p:nvSpPr>
          <p:spPr bwMode="auto">
            <a:xfrm>
              <a:off x="12401551" y="7259638"/>
              <a:ext cx="652463" cy="652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18" name="Freeform 101"/>
            <p:cNvSpPr>
              <a:spLocks noEditPoints="1"/>
            </p:cNvSpPr>
            <p:nvPr/>
          </p:nvSpPr>
          <p:spPr bwMode="auto">
            <a:xfrm>
              <a:off x="12101513" y="6959600"/>
              <a:ext cx="1252538" cy="1252538"/>
            </a:xfrm>
            <a:custGeom>
              <a:avLst/>
              <a:gdLst>
                <a:gd name="T0" fmla="*/ 167 w 334"/>
                <a:gd name="T1" fmla="*/ 334 h 334"/>
                <a:gd name="T2" fmla="*/ 167 w 334"/>
                <a:gd name="T3" fmla="*/ 302 h 334"/>
                <a:gd name="T4" fmla="*/ 302 w 334"/>
                <a:gd name="T5" fmla="*/ 167 h 334"/>
                <a:gd name="T6" fmla="*/ 334 w 334"/>
                <a:gd name="T7" fmla="*/ 166 h 334"/>
                <a:gd name="T8" fmla="*/ 334 w 334"/>
                <a:gd name="T9" fmla="*/ 167 h 334"/>
                <a:gd name="T10" fmla="*/ 167 w 334"/>
                <a:gd name="T11" fmla="*/ 334 h 334"/>
                <a:gd name="T12" fmla="*/ 84 w 334"/>
                <a:gd name="T13" fmla="*/ 312 h 334"/>
                <a:gd name="T14" fmla="*/ 0 w 334"/>
                <a:gd name="T15" fmla="*/ 167 h 334"/>
                <a:gd name="T16" fmla="*/ 22 w 334"/>
                <a:gd name="T17" fmla="*/ 84 h 334"/>
                <a:gd name="T18" fmla="*/ 50 w 334"/>
                <a:gd name="T19" fmla="*/ 100 h 334"/>
                <a:gd name="T20" fmla="*/ 32 w 334"/>
                <a:gd name="T21" fmla="*/ 167 h 334"/>
                <a:gd name="T22" fmla="*/ 100 w 334"/>
                <a:gd name="T23" fmla="*/ 284 h 334"/>
                <a:gd name="T24" fmla="*/ 84 w 334"/>
                <a:gd name="T25" fmla="*/ 312 h 334"/>
                <a:gd name="T26" fmla="*/ 284 w 334"/>
                <a:gd name="T27" fmla="*/ 99 h 334"/>
                <a:gd name="T28" fmla="*/ 167 w 334"/>
                <a:gd name="T29" fmla="*/ 32 h 334"/>
                <a:gd name="T30" fmla="*/ 99 w 334"/>
                <a:gd name="T31" fmla="*/ 50 h 334"/>
                <a:gd name="T32" fmla="*/ 83 w 334"/>
                <a:gd name="T33" fmla="*/ 22 h 334"/>
                <a:gd name="T34" fmla="*/ 167 w 334"/>
                <a:gd name="T35" fmla="*/ 0 h 334"/>
                <a:gd name="T36" fmla="*/ 311 w 334"/>
                <a:gd name="T37" fmla="*/ 83 h 334"/>
                <a:gd name="T38" fmla="*/ 284 w 334"/>
                <a:gd name="T39"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334">
                  <a:moveTo>
                    <a:pt x="167" y="334"/>
                  </a:moveTo>
                  <a:cubicBezTo>
                    <a:pt x="167" y="302"/>
                    <a:pt x="167" y="302"/>
                    <a:pt x="167" y="302"/>
                  </a:cubicBezTo>
                  <a:cubicBezTo>
                    <a:pt x="242" y="302"/>
                    <a:pt x="302" y="241"/>
                    <a:pt x="302" y="167"/>
                  </a:cubicBezTo>
                  <a:cubicBezTo>
                    <a:pt x="334" y="166"/>
                    <a:pt x="334" y="166"/>
                    <a:pt x="334" y="166"/>
                  </a:cubicBezTo>
                  <a:cubicBezTo>
                    <a:pt x="334" y="167"/>
                    <a:pt x="334" y="167"/>
                    <a:pt x="334" y="167"/>
                  </a:cubicBezTo>
                  <a:cubicBezTo>
                    <a:pt x="334" y="259"/>
                    <a:pt x="259" y="334"/>
                    <a:pt x="167" y="334"/>
                  </a:cubicBezTo>
                  <a:close/>
                  <a:moveTo>
                    <a:pt x="84" y="312"/>
                  </a:moveTo>
                  <a:cubicBezTo>
                    <a:pt x="32" y="282"/>
                    <a:pt x="0" y="227"/>
                    <a:pt x="0" y="167"/>
                  </a:cubicBezTo>
                  <a:cubicBezTo>
                    <a:pt x="0" y="138"/>
                    <a:pt x="8" y="109"/>
                    <a:pt x="22" y="84"/>
                  </a:cubicBezTo>
                  <a:cubicBezTo>
                    <a:pt x="50" y="100"/>
                    <a:pt x="50" y="100"/>
                    <a:pt x="50" y="100"/>
                  </a:cubicBezTo>
                  <a:cubicBezTo>
                    <a:pt x="38" y="120"/>
                    <a:pt x="32" y="143"/>
                    <a:pt x="32" y="167"/>
                  </a:cubicBezTo>
                  <a:cubicBezTo>
                    <a:pt x="32" y="215"/>
                    <a:pt x="58" y="260"/>
                    <a:pt x="100" y="284"/>
                  </a:cubicBezTo>
                  <a:lnTo>
                    <a:pt x="84" y="312"/>
                  </a:lnTo>
                  <a:close/>
                  <a:moveTo>
                    <a:pt x="284" y="99"/>
                  </a:moveTo>
                  <a:cubicBezTo>
                    <a:pt x="260" y="58"/>
                    <a:pt x="215" y="32"/>
                    <a:pt x="167" y="32"/>
                  </a:cubicBezTo>
                  <a:cubicBezTo>
                    <a:pt x="143" y="32"/>
                    <a:pt x="120" y="38"/>
                    <a:pt x="99" y="50"/>
                  </a:cubicBezTo>
                  <a:cubicBezTo>
                    <a:pt x="83" y="22"/>
                    <a:pt x="83" y="22"/>
                    <a:pt x="83" y="22"/>
                  </a:cubicBezTo>
                  <a:cubicBezTo>
                    <a:pt x="108" y="8"/>
                    <a:pt x="138" y="0"/>
                    <a:pt x="167" y="0"/>
                  </a:cubicBezTo>
                  <a:cubicBezTo>
                    <a:pt x="226" y="0"/>
                    <a:pt x="282" y="32"/>
                    <a:pt x="311" y="83"/>
                  </a:cubicBezTo>
                  <a:lnTo>
                    <a:pt x="284"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grpSp>
      <p:sp>
        <p:nvSpPr>
          <p:cNvPr id="19" name="椭圆 18"/>
          <p:cNvSpPr/>
          <p:nvPr userDrawn="1"/>
        </p:nvSpPr>
        <p:spPr bwMode="auto">
          <a:xfrm>
            <a:off x="111782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20" name="椭圆 19"/>
          <p:cNvSpPr/>
          <p:nvPr userDrawn="1"/>
        </p:nvSpPr>
        <p:spPr bwMode="auto">
          <a:xfrm>
            <a:off x="140075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21" name="椭圆 20"/>
          <p:cNvSpPr/>
          <p:nvPr userDrawn="1"/>
        </p:nvSpPr>
        <p:spPr bwMode="auto">
          <a:xfrm>
            <a:off x="168368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22" name="椭圆 21"/>
          <p:cNvSpPr/>
          <p:nvPr userDrawn="1"/>
        </p:nvSpPr>
        <p:spPr bwMode="auto">
          <a:xfrm>
            <a:off x="196661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7" name="AutoShape 4"/>
          <p:cNvSpPr>
            <a:spLocks noChangeAspect="1" noChangeArrowheads="1" noTextEdit="1"/>
          </p:cNvSpPr>
          <p:nvPr userDrawn="1"/>
        </p:nvSpPr>
        <p:spPr bwMode="auto">
          <a:xfrm>
            <a:off x="1236957" y="1335093"/>
            <a:ext cx="43237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27" name="Freeform 13"/>
          <p:cNvSpPr>
            <a:spLocks noEditPoints="1"/>
          </p:cNvSpPr>
          <p:nvPr userDrawn="1"/>
        </p:nvSpPr>
        <p:spPr bwMode="auto">
          <a:xfrm>
            <a:off x="297356" y="371114"/>
            <a:ext cx="820468" cy="822379"/>
          </a:xfrm>
          <a:custGeom>
            <a:avLst/>
            <a:gdLst>
              <a:gd name="T0" fmla="*/ 193 w 365"/>
              <a:gd name="T1" fmla="*/ 365 h 365"/>
              <a:gd name="T2" fmla="*/ 210 w 365"/>
              <a:gd name="T3" fmla="*/ 314 h 365"/>
              <a:gd name="T4" fmla="*/ 210 w 365"/>
              <a:gd name="T5" fmla="*/ 314 h 365"/>
              <a:gd name="T6" fmla="*/ 170 w 365"/>
              <a:gd name="T7" fmla="*/ 317 h 365"/>
              <a:gd name="T8" fmla="*/ 225 w 365"/>
              <a:gd name="T9" fmla="*/ 360 h 365"/>
              <a:gd name="T10" fmla="*/ 116 w 365"/>
              <a:gd name="T11" fmla="*/ 353 h 365"/>
              <a:gd name="T12" fmla="*/ 248 w 365"/>
              <a:gd name="T13" fmla="*/ 300 h 365"/>
              <a:gd name="T14" fmla="*/ 248 w 365"/>
              <a:gd name="T15" fmla="*/ 300 h 365"/>
              <a:gd name="T16" fmla="*/ 130 w 365"/>
              <a:gd name="T17" fmla="*/ 307 h 365"/>
              <a:gd name="T18" fmla="*/ 276 w 365"/>
              <a:gd name="T19" fmla="*/ 339 h 365"/>
              <a:gd name="T20" fmla="*/ 68 w 365"/>
              <a:gd name="T21" fmla="*/ 325 h 365"/>
              <a:gd name="T22" fmla="*/ 280 w 365"/>
              <a:gd name="T23" fmla="*/ 275 h 365"/>
              <a:gd name="T24" fmla="*/ 280 w 365"/>
              <a:gd name="T25" fmla="*/ 275 h 365"/>
              <a:gd name="T26" fmla="*/ 96 w 365"/>
              <a:gd name="T27" fmla="*/ 286 h 365"/>
              <a:gd name="T28" fmla="*/ 318 w 365"/>
              <a:gd name="T29" fmla="*/ 305 h 365"/>
              <a:gd name="T30" fmla="*/ 31 w 365"/>
              <a:gd name="T31" fmla="*/ 285 h 365"/>
              <a:gd name="T32" fmla="*/ 303 w 365"/>
              <a:gd name="T33" fmla="*/ 242 h 365"/>
              <a:gd name="T34" fmla="*/ 303 w 365"/>
              <a:gd name="T35" fmla="*/ 242 h 365"/>
              <a:gd name="T36" fmla="*/ 69 w 365"/>
              <a:gd name="T37" fmla="*/ 255 h 365"/>
              <a:gd name="T38" fmla="*/ 348 w 365"/>
              <a:gd name="T39" fmla="*/ 258 h 365"/>
              <a:gd name="T40" fmla="*/ 7 w 365"/>
              <a:gd name="T41" fmla="*/ 235 h 365"/>
              <a:gd name="T42" fmla="*/ 315 w 365"/>
              <a:gd name="T43" fmla="*/ 203 h 365"/>
              <a:gd name="T44" fmla="*/ 315 w 365"/>
              <a:gd name="T45" fmla="*/ 203 h 365"/>
              <a:gd name="T46" fmla="*/ 52 w 365"/>
              <a:gd name="T47" fmla="*/ 218 h 365"/>
              <a:gd name="T48" fmla="*/ 1 w 365"/>
              <a:gd name="T49" fmla="*/ 204 h 365"/>
              <a:gd name="T50" fmla="*/ 0 w 365"/>
              <a:gd name="T51" fmla="*/ 181 h 365"/>
              <a:gd name="T52" fmla="*/ 316 w 365"/>
              <a:gd name="T53" fmla="*/ 200 h 365"/>
              <a:gd name="T54" fmla="*/ 2 w 365"/>
              <a:gd name="T55" fmla="*/ 153 h 365"/>
              <a:gd name="T56" fmla="*/ 2 w 365"/>
              <a:gd name="T57" fmla="*/ 153 h 365"/>
              <a:gd name="T58" fmla="*/ 364 w 365"/>
              <a:gd name="T59" fmla="*/ 163 h 365"/>
              <a:gd name="T60" fmla="*/ 50 w 365"/>
              <a:gd name="T61" fmla="*/ 158 h 365"/>
              <a:gd name="T62" fmla="*/ 307 w 365"/>
              <a:gd name="T63" fmla="*/ 132 h 365"/>
              <a:gd name="T64" fmla="*/ 19 w 365"/>
              <a:gd name="T65" fmla="*/ 101 h 365"/>
              <a:gd name="T66" fmla="*/ 19 w 365"/>
              <a:gd name="T67" fmla="*/ 101 h 365"/>
              <a:gd name="T68" fmla="*/ 350 w 365"/>
              <a:gd name="T69" fmla="*/ 110 h 365"/>
              <a:gd name="T70" fmla="*/ 63 w 365"/>
              <a:gd name="T71" fmla="*/ 119 h 365"/>
              <a:gd name="T72" fmla="*/ 286 w 365"/>
              <a:gd name="T73" fmla="*/ 97 h 365"/>
              <a:gd name="T74" fmla="*/ 51 w 365"/>
              <a:gd name="T75" fmla="*/ 56 h 365"/>
              <a:gd name="T76" fmla="*/ 51 w 365"/>
              <a:gd name="T77" fmla="*/ 56 h 365"/>
              <a:gd name="T78" fmla="*/ 320 w 365"/>
              <a:gd name="T79" fmla="*/ 63 h 365"/>
              <a:gd name="T80" fmla="*/ 88 w 365"/>
              <a:gd name="T81" fmla="*/ 87 h 365"/>
              <a:gd name="T82" fmla="*/ 256 w 365"/>
              <a:gd name="T83" fmla="*/ 70 h 365"/>
              <a:gd name="T84" fmla="*/ 94 w 365"/>
              <a:gd name="T85" fmla="*/ 23 h 365"/>
              <a:gd name="T86" fmla="*/ 94 w 365"/>
              <a:gd name="T87" fmla="*/ 23 h 365"/>
              <a:gd name="T88" fmla="*/ 279 w 365"/>
              <a:gd name="T89" fmla="*/ 27 h 365"/>
              <a:gd name="T90" fmla="*/ 120 w 365"/>
              <a:gd name="T91" fmla="*/ 63 h 365"/>
              <a:gd name="T92" fmla="*/ 219 w 365"/>
              <a:gd name="T93" fmla="*/ 53 h 365"/>
              <a:gd name="T94" fmla="*/ 146 w 365"/>
              <a:gd name="T95" fmla="*/ 4 h 365"/>
              <a:gd name="T96" fmla="*/ 146 w 365"/>
              <a:gd name="T97" fmla="*/ 4 h 365"/>
              <a:gd name="T98" fmla="*/ 228 w 365"/>
              <a:gd name="T99" fmla="*/ 6 h 365"/>
              <a:gd name="T100" fmla="*/ 159 w 365"/>
              <a:gd name="T101" fmla="*/ 50 h 365"/>
              <a:gd name="T102" fmla="*/ 178 w 365"/>
              <a:gd name="T103" fmla="*/ 0 h 365"/>
              <a:gd name="T104" fmla="*/ 201 w 365"/>
              <a:gd name="T105" fmla="*/ 1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5" h="365">
                <a:moveTo>
                  <a:pt x="173" y="317"/>
                </a:moveTo>
                <a:cubicBezTo>
                  <a:pt x="170" y="365"/>
                  <a:pt x="170" y="365"/>
                  <a:pt x="170" y="365"/>
                </a:cubicBezTo>
                <a:cubicBezTo>
                  <a:pt x="174" y="365"/>
                  <a:pt x="178" y="365"/>
                  <a:pt x="182" y="365"/>
                </a:cubicBezTo>
                <a:cubicBezTo>
                  <a:pt x="186" y="365"/>
                  <a:pt x="189" y="365"/>
                  <a:pt x="193" y="365"/>
                </a:cubicBezTo>
                <a:cubicBezTo>
                  <a:pt x="190" y="317"/>
                  <a:pt x="190" y="317"/>
                  <a:pt x="190" y="317"/>
                </a:cubicBezTo>
                <a:cubicBezTo>
                  <a:pt x="187" y="317"/>
                  <a:pt x="185" y="317"/>
                  <a:pt x="182" y="317"/>
                </a:cubicBezTo>
                <a:cubicBezTo>
                  <a:pt x="179" y="317"/>
                  <a:pt x="176" y="317"/>
                  <a:pt x="173" y="317"/>
                </a:cubicBezTo>
                <a:moveTo>
                  <a:pt x="210" y="314"/>
                </a:moveTo>
                <a:cubicBezTo>
                  <a:pt x="205" y="315"/>
                  <a:pt x="199" y="316"/>
                  <a:pt x="193" y="317"/>
                </a:cubicBezTo>
                <a:cubicBezTo>
                  <a:pt x="197" y="365"/>
                  <a:pt x="197" y="365"/>
                  <a:pt x="197" y="365"/>
                </a:cubicBezTo>
                <a:cubicBezTo>
                  <a:pt x="205" y="364"/>
                  <a:pt x="213" y="363"/>
                  <a:pt x="220" y="361"/>
                </a:cubicBezTo>
                <a:cubicBezTo>
                  <a:pt x="210" y="314"/>
                  <a:pt x="210" y="314"/>
                  <a:pt x="210" y="314"/>
                </a:cubicBezTo>
                <a:moveTo>
                  <a:pt x="153" y="314"/>
                </a:moveTo>
                <a:cubicBezTo>
                  <a:pt x="142" y="361"/>
                  <a:pt x="142" y="361"/>
                  <a:pt x="142" y="361"/>
                </a:cubicBezTo>
                <a:cubicBezTo>
                  <a:pt x="150" y="363"/>
                  <a:pt x="158" y="364"/>
                  <a:pt x="165" y="364"/>
                </a:cubicBezTo>
                <a:cubicBezTo>
                  <a:pt x="170" y="317"/>
                  <a:pt x="170" y="317"/>
                  <a:pt x="170" y="317"/>
                </a:cubicBezTo>
                <a:cubicBezTo>
                  <a:pt x="164" y="316"/>
                  <a:pt x="158" y="315"/>
                  <a:pt x="153" y="314"/>
                </a:cubicBezTo>
                <a:moveTo>
                  <a:pt x="230" y="309"/>
                </a:moveTo>
                <a:cubicBezTo>
                  <a:pt x="224" y="311"/>
                  <a:pt x="219" y="312"/>
                  <a:pt x="213" y="314"/>
                </a:cubicBezTo>
                <a:cubicBezTo>
                  <a:pt x="225" y="360"/>
                  <a:pt x="225" y="360"/>
                  <a:pt x="225" y="360"/>
                </a:cubicBezTo>
                <a:cubicBezTo>
                  <a:pt x="232" y="358"/>
                  <a:pt x="239" y="356"/>
                  <a:pt x="247" y="353"/>
                </a:cubicBezTo>
                <a:cubicBezTo>
                  <a:pt x="230" y="309"/>
                  <a:pt x="230" y="309"/>
                  <a:pt x="230" y="309"/>
                </a:cubicBezTo>
                <a:moveTo>
                  <a:pt x="133" y="308"/>
                </a:moveTo>
                <a:cubicBezTo>
                  <a:pt x="116" y="353"/>
                  <a:pt x="116" y="353"/>
                  <a:pt x="116" y="353"/>
                </a:cubicBezTo>
                <a:cubicBezTo>
                  <a:pt x="123" y="356"/>
                  <a:pt x="131" y="358"/>
                  <a:pt x="138" y="360"/>
                </a:cubicBezTo>
                <a:cubicBezTo>
                  <a:pt x="150" y="313"/>
                  <a:pt x="150" y="313"/>
                  <a:pt x="150" y="313"/>
                </a:cubicBezTo>
                <a:cubicBezTo>
                  <a:pt x="144" y="312"/>
                  <a:pt x="139" y="310"/>
                  <a:pt x="133" y="308"/>
                </a:cubicBezTo>
                <a:moveTo>
                  <a:pt x="248" y="300"/>
                </a:moveTo>
                <a:cubicBezTo>
                  <a:pt x="243" y="303"/>
                  <a:pt x="238" y="305"/>
                  <a:pt x="233" y="307"/>
                </a:cubicBezTo>
                <a:cubicBezTo>
                  <a:pt x="251" y="352"/>
                  <a:pt x="251" y="352"/>
                  <a:pt x="251" y="352"/>
                </a:cubicBezTo>
                <a:cubicBezTo>
                  <a:pt x="258" y="349"/>
                  <a:pt x="265" y="346"/>
                  <a:pt x="272" y="342"/>
                </a:cubicBezTo>
                <a:cubicBezTo>
                  <a:pt x="248" y="300"/>
                  <a:pt x="248" y="300"/>
                  <a:pt x="248" y="300"/>
                </a:cubicBezTo>
                <a:moveTo>
                  <a:pt x="115" y="299"/>
                </a:moveTo>
                <a:cubicBezTo>
                  <a:pt x="91" y="341"/>
                  <a:pt x="91" y="341"/>
                  <a:pt x="91" y="341"/>
                </a:cubicBezTo>
                <a:cubicBezTo>
                  <a:pt x="98" y="345"/>
                  <a:pt x="105" y="348"/>
                  <a:pt x="112" y="351"/>
                </a:cubicBezTo>
                <a:cubicBezTo>
                  <a:pt x="130" y="307"/>
                  <a:pt x="130" y="307"/>
                  <a:pt x="130" y="307"/>
                </a:cubicBezTo>
                <a:cubicBezTo>
                  <a:pt x="125" y="305"/>
                  <a:pt x="120" y="302"/>
                  <a:pt x="115" y="299"/>
                </a:cubicBezTo>
                <a:moveTo>
                  <a:pt x="265" y="289"/>
                </a:moveTo>
                <a:cubicBezTo>
                  <a:pt x="261" y="292"/>
                  <a:pt x="256" y="295"/>
                  <a:pt x="251" y="298"/>
                </a:cubicBezTo>
                <a:cubicBezTo>
                  <a:pt x="276" y="339"/>
                  <a:pt x="276" y="339"/>
                  <a:pt x="276" y="339"/>
                </a:cubicBezTo>
                <a:cubicBezTo>
                  <a:pt x="282" y="336"/>
                  <a:pt x="289" y="331"/>
                  <a:pt x="295" y="326"/>
                </a:cubicBezTo>
                <a:cubicBezTo>
                  <a:pt x="265" y="289"/>
                  <a:pt x="265" y="289"/>
                  <a:pt x="265" y="289"/>
                </a:cubicBezTo>
                <a:moveTo>
                  <a:pt x="98" y="288"/>
                </a:moveTo>
                <a:cubicBezTo>
                  <a:pt x="68" y="325"/>
                  <a:pt x="68" y="325"/>
                  <a:pt x="68" y="325"/>
                </a:cubicBezTo>
                <a:cubicBezTo>
                  <a:pt x="74" y="330"/>
                  <a:pt x="81" y="335"/>
                  <a:pt x="87" y="339"/>
                </a:cubicBezTo>
                <a:cubicBezTo>
                  <a:pt x="112" y="298"/>
                  <a:pt x="112" y="298"/>
                  <a:pt x="112" y="298"/>
                </a:cubicBezTo>
                <a:cubicBezTo>
                  <a:pt x="107" y="295"/>
                  <a:pt x="103" y="291"/>
                  <a:pt x="98" y="288"/>
                </a:cubicBezTo>
                <a:moveTo>
                  <a:pt x="280" y="275"/>
                </a:moveTo>
                <a:cubicBezTo>
                  <a:pt x="276" y="279"/>
                  <a:pt x="272" y="283"/>
                  <a:pt x="268" y="287"/>
                </a:cubicBezTo>
                <a:cubicBezTo>
                  <a:pt x="298" y="324"/>
                  <a:pt x="298" y="324"/>
                  <a:pt x="298" y="324"/>
                </a:cubicBezTo>
                <a:cubicBezTo>
                  <a:pt x="304" y="319"/>
                  <a:pt x="310" y="313"/>
                  <a:pt x="315" y="308"/>
                </a:cubicBezTo>
                <a:cubicBezTo>
                  <a:pt x="280" y="275"/>
                  <a:pt x="280" y="275"/>
                  <a:pt x="280" y="275"/>
                </a:cubicBezTo>
                <a:moveTo>
                  <a:pt x="83" y="274"/>
                </a:moveTo>
                <a:cubicBezTo>
                  <a:pt x="48" y="307"/>
                  <a:pt x="48" y="307"/>
                  <a:pt x="48" y="307"/>
                </a:cubicBezTo>
                <a:cubicBezTo>
                  <a:pt x="53" y="312"/>
                  <a:pt x="59" y="318"/>
                  <a:pt x="65" y="322"/>
                </a:cubicBezTo>
                <a:cubicBezTo>
                  <a:pt x="96" y="286"/>
                  <a:pt x="96" y="286"/>
                  <a:pt x="96" y="286"/>
                </a:cubicBezTo>
                <a:cubicBezTo>
                  <a:pt x="91" y="282"/>
                  <a:pt x="87" y="278"/>
                  <a:pt x="83" y="274"/>
                </a:cubicBezTo>
                <a:moveTo>
                  <a:pt x="293" y="259"/>
                </a:moveTo>
                <a:cubicBezTo>
                  <a:pt x="290" y="264"/>
                  <a:pt x="286" y="268"/>
                  <a:pt x="282" y="272"/>
                </a:cubicBezTo>
                <a:cubicBezTo>
                  <a:pt x="318" y="305"/>
                  <a:pt x="318" y="305"/>
                  <a:pt x="318" y="305"/>
                </a:cubicBezTo>
                <a:cubicBezTo>
                  <a:pt x="323" y="299"/>
                  <a:pt x="328" y="293"/>
                  <a:pt x="332" y="286"/>
                </a:cubicBezTo>
                <a:cubicBezTo>
                  <a:pt x="293" y="259"/>
                  <a:pt x="293" y="259"/>
                  <a:pt x="293" y="259"/>
                </a:cubicBezTo>
                <a:moveTo>
                  <a:pt x="71" y="258"/>
                </a:moveTo>
                <a:cubicBezTo>
                  <a:pt x="31" y="285"/>
                  <a:pt x="31" y="285"/>
                  <a:pt x="31" y="285"/>
                </a:cubicBezTo>
                <a:cubicBezTo>
                  <a:pt x="35" y="291"/>
                  <a:pt x="40" y="297"/>
                  <a:pt x="45" y="303"/>
                </a:cubicBezTo>
                <a:cubicBezTo>
                  <a:pt x="81" y="271"/>
                  <a:pt x="81" y="271"/>
                  <a:pt x="81" y="271"/>
                </a:cubicBezTo>
                <a:cubicBezTo>
                  <a:pt x="77" y="267"/>
                  <a:pt x="74" y="263"/>
                  <a:pt x="71" y="258"/>
                </a:cubicBezTo>
                <a:moveTo>
                  <a:pt x="303" y="242"/>
                </a:moveTo>
                <a:cubicBezTo>
                  <a:pt x="301" y="247"/>
                  <a:pt x="298" y="252"/>
                  <a:pt x="295" y="256"/>
                </a:cubicBezTo>
                <a:cubicBezTo>
                  <a:pt x="335" y="283"/>
                  <a:pt x="335" y="283"/>
                  <a:pt x="335" y="283"/>
                </a:cubicBezTo>
                <a:cubicBezTo>
                  <a:pt x="339" y="276"/>
                  <a:pt x="343" y="270"/>
                  <a:pt x="346" y="263"/>
                </a:cubicBezTo>
                <a:cubicBezTo>
                  <a:pt x="303" y="242"/>
                  <a:pt x="303" y="242"/>
                  <a:pt x="303" y="242"/>
                </a:cubicBezTo>
                <a:moveTo>
                  <a:pt x="61" y="240"/>
                </a:moveTo>
                <a:cubicBezTo>
                  <a:pt x="17" y="261"/>
                  <a:pt x="17" y="261"/>
                  <a:pt x="17" y="261"/>
                </a:cubicBezTo>
                <a:cubicBezTo>
                  <a:pt x="20" y="268"/>
                  <a:pt x="24" y="275"/>
                  <a:pt x="28" y="281"/>
                </a:cubicBezTo>
                <a:cubicBezTo>
                  <a:pt x="69" y="255"/>
                  <a:pt x="69" y="255"/>
                  <a:pt x="69" y="255"/>
                </a:cubicBezTo>
                <a:cubicBezTo>
                  <a:pt x="66" y="250"/>
                  <a:pt x="63" y="245"/>
                  <a:pt x="61" y="240"/>
                </a:cubicBezTo>
                <a:moveTo>
                  <a:pt x="311" y="223"/>
                </a:moveTo>
                <a:cubicBezTo>
                  <a:pt x="309" y="228"/>
                  <a:pt x="307" y="233"/>
                  <a:pt x="305" y="239"/>
                </a:cubicBezTo>
                <a:cubicBezTo>
                  <a:pt x="348" y="258"/>
                  <a:pt x="348" y="258"/>
                  <a:pt x="348" y="258"/>
                </a:cubicBezTo>
                <a:cubicBezTo>
                  <a:pt x="351" y="252"/>
                  <a:pt x="354" y="244"/>
                  <a:pt x="356" y="237"/>
                </a:cubicBezTo>
                <a:cubicBezTo>
                  <a:pt x="311" y="223"/>
                  <a:pt x="311" y="223"/>
                  <a:pt x="311" y="223"/>
                </a:cubicBezTo>
                <a:moveTo>
                  <a:pt x="53" y="221"/>
                </a:moveTo>
                <a:cubicBezTo>
                  <a:pt x="7" y="235"/>
                  <a:pt x="7" y="235"/>
                  <a:pt x="7" y="235"/>
                </a:cubicBezTo>
                <a:cubicBezTo>
                  <a:pt x="9" y="243"/>
                  <a:pt x="12" y="250"/>
                  <a:pt x="15" y="257"/>
                </a:cubicBezTo>
                <a:cubicBezTo>
                  <a:pt x="59" y="237"/>
                  <a:pt x="59" y="237"/>
                  <a:pt x="59" y="237"/>
                </a:cubicBezTo>
                <a:cubicBezTo>
                  <a:pt x="57" y="232"/>
                  <a:pt x="55" y="227"/>
                  <a:pt x="53" y="221"/>
                </a:cubicBezTo>
                <a:moveTo>
                  <a:pt x="315" y="203"/>
                </a:moveTo>
                <a:cubicBezTo>
                  <a:pt x="314" y="208"/>
                  <a:pt x="313" y="214"/>
                  <a:pt x="312" y="219"/>
                </a:cubicBezTo>
                <a:cubicBezTo>
                  <a:pt x="358" y="233"/>
                  <a:pt x="358" y="233"/>
                  <a:pt x="358" y="233"/>
                </a:cubicBezTo>
                <a:cubicBezTo>
                  <a:pt x="360" y="225"/>
                  <a:pt x="362" y="218"/>
                  <a:pt x="363" y="210"/>
                </a:cubicBezTo>
                <a:cubicBezTo>
                  <a:pt x="315" y="203"/>
                  <a:pt x="315" y="203"/>
                  <a:pt x="315" y="203"/>
                </a:cubicBezTo>
                <a:moveTo>
                  <a:pt x="49" y="202"/>
                </a:moveTo>
                <a:cubicBezTo>
                  <a:pt x="1" y="208"/>
                  <a:pt x="1" y="208"/>
                  <a:pt x="1" y="208"/>
                </a:cubicBezTo>
                <a:cubicBezTo>
                  <a:pt x="2" y="216"/>
                  <a:pt x="4" y="224"/>
                  <a:pt x="6" y="231"/>
                </a:cubicBezTo>
                <a:cubicBezTo>
                  <a:pt x="52" y="218"/>
                  <a:pt x="52" y="218"/>
                  <a:pt x="52" y="218"/>
                </a:cubicBezTo>
                <a:cubicBezTo>
                  <a:pt x="51" y="213"/>
                  <a:pt x="50" y="207"/>
                  <a:pt x="49" y="202"/>
                </a:cubicBezTo>
                <a:moveTo>
                  <a:pt x="0" y="181"/>
                </a:moveTo>
                <a:cubicBezTo>
                  <a:pt x="0" y="183"/>
                  <a:pt x="0" y="183"/>
                  <a:pt x="0" y="183"/>
                </a:cubicBezTo>
                <a:cubicBezTo>
                  <a:pt x="0" y="190"/>
                  <a:pt x="0" y="197"/>
                  <a:pt x="1" y="204"/>
                </a:cubicBezTo>
                <a:cubicBezTo>
                  <a:pt x="48" y="198"/>
                  <a:pt x="48" y="198"/>
                  <a:pt x="48" y="198"/>
                </a:cubicBezTo>
                <a:cubicBezTo>
                  <a:pt x="48" y="193"/>
                  <a:pt x="48" y="188"/>
                  <a:pt x="48" y="183"/>
                </a:cubicBezTo>
                <a:cubicBezTo>
                  <a:pt x="48" y="181"/>
                  <a:pt x="48" y="181"/>
                  <a:pt x="48" y="181"/>
                </a:cubicBezTo>
                <a:cubicBezTo>
                  <a:pt x="0" y="181"/>
                  <a:pt x="0" y="181"/>
                  <a:pt x="0" y="181"/>
                </a:cubicBezTo>
                <a:moveTo>
                  <a:pt x="364" y="168"/>
                </a:moveTo>
                <a:cubicBezTo>
                  <a:pt x="316" y="172"/>
                  <a:pt x="316" y="172"/>
                  <a:pt x="316" y="172"/>
                </a:cubicBezTo>
                <a:cubicBezTo>
                  <a:pt x="317" y="175"/>
                  <a:pt x="317" y="179"/>
                  <a:pt x="317" y="183"/>
                </a:cubicBezTo>
                <a:cubicBezTo>
                  <a:pt x="317" y="188"/>
                  <a:pt x="316" y="194"/>
                  <a:pt x="316" y="200"/>
                </a:cubicBezTo>
                <a:cubicBezTo>
                  <a:pt x="363" y="206"/>
                  <a:pt x="363" y="206"/>
                  <a:pt x="363" y="206"/>
                </a:cubicBezTo>
                <a:cubicBezTo>
                  <a:pt x="364" y="198"/>
                  <a:pt x="365" y="190"/>
                  <a:pt x="365" y="183"/>
                </a:cubicBezTo>
                <a:cubicBezTo>
                  <a:pt x="365" y="178"/>
                  <a:pt x="365" y="173"/>
                  <a:pt x="364" y="168"/>
                </a:cubicBezTo>
                <a:moveTo>
                  <a:pt x="2" y="153"/>
                </a:moveTo>
                <a:cubicBezTo>
                  <a:pt x="1" y="161"/>
                  <a:pt x="0" y="169"/>
                  <a:pt x="0" y="176"/>
                </a:cubicBezTo>
                <a:cubicBezTo>
                  <a:pt x="48" y="178"/>
                  <a:pt x="48" y="178"/>
                  <a:pt x="48" y="178"/>
                </a:cubicBezTo>
                <a:cubicBezTo>
                  <a:pt x="48" y="172"/>
                  <a:pt x="48" y="167"/>
                  <a:pt x="49" y="161"/>
                </a:cubicBezTo>
                <a:cubicBezTo>
                  <a:pt x="2" y="153"/>
                  <a:pt x="2" y="153"/>
                  <a:pt x="2" y="153"/>
                </a:cubicBezTo>
                <a:moveTo>
                  <a:pt x="360" y="140"/>
                </a:moveTo>
                <a:cubicBezTo>
                  <a:pt x="313" y="151"/>
                  <a:pt x="313" y="151"/>
                  <a:pt x="313" y="151"/>
                </a:cubicBezTo>
                <a:cubicBezTo>
                  <a:pt x="314" y="157"/>
                  <a:pt x="315" y="163"/>
                  <a:pt x="316" y="168"/>
                </a:cubicBezTo>
                <a:cubicBezTo>
                  <a:pt x="364" y="163"/>
                  <a:pt x="364" y="163"/>
                  <a:pt x="364" y="163"/>
                </a:cubicBezTo>
                <a:cubicBezTo>
                  <a:pt x="363" y="155"/>
                  <a:pt x="362" y="148"/>
                  <a:pt x="360" y="140"/>
                </a:cubicBezTo>
                <a:moveTo>
                  <a:pt x="8" y="126"/>
                </a:moveTo>
                <a:cubicBezTo>
                  <a:pt x="6" y="134"/>
                  <a:pt x="4" y="141"/>
                  <a:pt x="3" y="149"/>
                </a:cubicBezTo>
                <a:cubicBezTo>
                  <a:pt x="50" y="158"/>
                  <a:pt x="50" y="158"/>
                  <a:pt x="50" y="158"/>
                </a:cubicBezTo>
                <a:cubicBezTo>
                  <a:pt x="51" y="152"/>
                  <a:pt x="52" y="147"/>
                  <a:pt x="54" y="141"/>
                </a:cubicBezTo>
                <a:cubicBezTo>
                  <a:pt x="8" y="126"/>
                  <a:pt x="8" y="126"/>
                  <a:pt x="8" y="126"/>
                </a:cubicBezTo>
                <a:moveTo>
                  <a:pt x="351" y="114"/>
                </a:moveTo>
                <a:cubicBezTo>
                  <a:pt x="307" y="132"/>
                  <a:pt x="307" y="132"/>
                  <a:pt x="307" y="132"/>
                </a:cubicBezTo>
                <a:cubicBezTo>
                  <a:pt x="309" y="137"/>
                  <a:pt x="311" y="143"/>
                  <a:pt x="312" y="148"/>
                </a:cubicBezTo>
                <a:cubicBezTo>
                  <a:pt x="359" y="136"/>
                  <a:pt x="359" y="136"/>
                  <a:pt x="359" y="136"/>
                </a:cubicBezTo>
                <a:cubicBezTo>
                  <a:pt x="357" y="129"/>
                  <a:pt x="354" y="121"/>
                  <a:pt x="351" y="114"/>
                </a:cubicBezTo>
                <a:moveTo>
                  <a:pt x="19" y="101"/>
                </a:moveTo>
                <a:cubicBezTo>
                  <a:pt x="15" y="108"/>
                  <a:pt x="12" y="115"/>
                  <a:pt x="10" y="122"/>
                </a:cubicBezTo>
                <a:cubicBezTo>
                  <a:pt x="55" y="138"/>
                  <a:pt x="55" y="138"/>
                  <a:pt x="55" y="138"/>
                </a:cubicBezTo>
                <a:cubicBezTo>
                  <a:pt x="57" y="133"/>
                  <a:pt x="59" y="127"/>
                  <a:pt x="62" y="122"/>
                </a:cubicBezTo>
                <a:cubicBezTo>
                  <a:pt x="19" y="101"/>
                  <a:pt x="19" y="101"/>
                  <a:pt x="19" y="101"/>
                </a:cubicBezTo>
                <a:moveTo>
                  <a:pt x="339" y="89"/>
                </a:moveTo>
                <a:cubicBezTo>
                  <a:pt x="298" y="114"/>
                  <a:pt x="298" y="114"/>
                  <a:pt x="298" y="114"/>
                </a:cubicBezTo>
                <a:cubicBezTo>
                  <a:pt x="301" y="119"/>
                  <a:pt x="303" y="124"/>
                  <a:pt x="306" y="129"/>
                </a:cubicBezTo>
                <a:cubicBezTo>
                  <a:pt x="350" y="110"/>
                  <a:pt x="350" y="110"/>
                  <a:pt x="350" y="110"/>
                </a:cubicBezTo>
                <a:cubicBezTo>
                  <a:pt x="347" y="103"/>
                  <a:pt x="343" y="96"/>
                  <a:pt x="339" y="89"/>
                </a:cubicBezTo>
                <a:moveTo>
                  <a:pt x="33" y="77"/>
                </a:moveTo>
                <a:cubicBezTo>
                  <a:pt x="29" y="83"/>
                  <a:pt x="24" y="90"/>
                  <a:pt x="21" y="97"/>
                </a:cubicBezTo>
                <a:cubicBezTo>
                  <a:pt x="63" y="119"/>
                  <a:pt x="63" y="119"/>
                  <a:pt x="63" y="119"/>
                </a:cubicBezTo>
                <a:cubicBezTo>
                  <a:pt x="66" y="114"/>
                  <a:pt x="69" y="110"/>
                  <a:pt x="72" y="105"/>
                </a:cubicBezTo>
                <a:cubicBezTo>
                  <a:pt x="33" y="77"/>
                  <a:pt x="33" y="77"/>
                  <a:pt x="33" y="77"/>
                </a:cubicBezTo>
                <a:moveTo>
                  <a:pt x="323" y="67"/>
                </a:moveTo>
                <a:cubicBezTo>
                  <a:pt x="286" y="97"/>
                  <a:pt x="286" y="97"/>
                  <a:pt x="286" y="97"/>
                </a:cubicBezTo>
                <a:cubicBezTo>
                  <a:pt x="290" y="102"/>
                  <a:pt x="293" y="106"/>
                  <a:pt x="296" y="111"/>
                </a:cubicBezTo>
                <a:cubicBezTo>
                  <a:pt x="337" y="85"/>
                  <a:pt x="337" y="85"/>
                  <a:pt x="337" y="85"/>
                </a:cubicBezTo>
                <a:cubicBezTo>
                  <a:pt x="333" y="79"/>
                  <a:pt x="328" y="73"/>
                  <a:pt x="323" y="67"/>
                </a:cubicBezTo>
                <a:moveTo>
                  <a:pt x="51" y="56"/>
                </a:moveTo>
                <a:cubicBezTo>
                  <a:pt x="45" y="61"/>
                  <a:pt x="40" y="67"/>
                  <a:pt x="36" y="74"/>
                </a:cubicBezTo>
                <a:cubicBezTo>
                  <a:pt x="74" y="102"/>
                  <a:pt x="74" y="102"/>
                  <a:pt x="74" y="102"/>
                </a:cubicBezTo>
                <a:cubicBezTo>
                  <a:pt x="78" y="98"/>
                  <a:pt x="81" y="93"/>
                  <a:pt x="85" y="89"/>
                </a:cubicBezTo>
                <a:cubicBezTo>
                  <a:pt x="51" y="56"/>
                  <a:pt x="51" y="56"/>
                  <a:pt x="51" y="56"/>
                </a:cubicBezTo>
                <a:moveTo>
                  <a:pt x="304" y="47"/>
                </a:moveTo>
                <a:cubicBezTo>
                  <a:pt x="272" y="83"/>
                  <a:pt x="272" y="83"/>
                  <a:pt x="272" y="83"/>
                </a:cubicBezTo>
                <a:cubicBezTo>
                  <a:pt x="276" y="86"/>
                  <a:pt x="280" y="90"/>
                  <a:pt x="284" y="95"/>
                </a:cubicBezTo>
                <a:cubicBezTo>
                  <a:pt x="320" y="63"/>
                  <a:pt x="320" y="63"/>
                  <a:pt x="320" y="63"/>
                </a:cubicBezTo>
                <a:cubicBezTo>
                  <a:pt x="315" y="58"/>
                  <a:pt x="310" y="52"/>
                  <a:pt x="304" y="47"/>
                </a:cubicBezTo>
                <a:moveTo>
                  <a:pt x="71" y="38"/>
                </a:moveTo>
                <a:cubicBezTo>
                  <a:pt x="65" y="42"/>
                  <a:pt x="59" y="47"/>
                  <a:pt x="54" y="53"/>
                </a:cubicBezTo>
                <a:cubicBezTo>
                  <a:pt x="88" y="87"/>
                  <a:pt x="88" y="87"/>
                  <a:pt x="88" y="87"/>
                </a:cubicBezTo>
                <a:cubicBezTo>
                  <a:pt x="92" y="83"/>
                  <a:pt x="96" y="79"/>
                  <a:pt x="100" y="76"/>
                </a:cubicBezTo>
                <a:cubicBezTo>
                  <a:pt x="71" y="38"/>
                  <a:pt x="71" y="38"/>
                  <a:pt x="71" y="38"/>
                </a:cubicBezTo>
                <a:moveTo>
                  <a:pt x="283" y="30"/>
                </a:moveTo>
                <a:cubicBezTo>
                  <a:pt x="256" y="70"/>
                  <a:pt x="256" y="70"/>
                  <a:pt x="256" y="70"/>
                </a:cubicBezTo>
                <a:cubicBezTo>
                  <a:pt x="261" y="73"/>
                  <a:pt x="265" y="77"/>
                  <a:pt x="270" y="80"/>
                </a:cubicBezTo>
                <a:cubicBezTo>
                  <a:pt x="301" y="44"/>
                  <a:pt x="301" y="44"/>
                  <a:pt x="301" y="44"/>
                </a:cubicBezTo>
                <a:cubicBezTo>
                  <a:pt x="295" y="39"/>
                  <a:pt x="289" y="34"/>
                  <a:pt x="283" y="30"/>
                </a:cubicBezTo>
                <a:moveTo>
                  <a:pt x="94" y="23"/>
                </a:moveTo>
                <a:cubicBezTo>
                  <a:pt x="87" y="26"/>
                  <a:pt x="81" y="30"/>
                  <a:pt x="75" y="35"/>
                </a:cubicBezTo>
                <a:cubicBezTo>
                  <a:pt x="103" y="74"/>
                  <a:pt x="103" y="74"/>
                  <a:pt x="103" y="74"/>
                </a:cubicBezTo>
                <a:cubicBezTo>
                  <a:pt x="108" y="70"/>
                  <a:pt x="112" y="67"/>
                  <a:pt x="117" y="65"/>
                </a:cubicBezTo>
                <a:cubicBezTo>
                  <a:pt x="94" y="23"/>
                  <a:pt x="94" y="23"/>
                  <a:pt x="94" y="23"/>
                </a:cubicBezTo>
                <a:moveTo>
                  <a:pt x="258" y="17"/>
                </a:moveTo>
                <a:cubicBezTo>
                  <a:pt x="238" y="60"/>
                  <a:pt x="238" y="60"/>
                  <a:pt x="238" y="60"/>
                </a:cubicBezTo>
                <a:cubicBezTo>
                  <a:pt x="243" y="63"/>
                  <a:pt x="248" y="65"/>
                  <a:pt x="253" y="68"/>
                </a:cubicBezTo>
                <a:cubicBezTo>
                  <a:pt x="279" y="27"/>
                  <a:pt x="279" y="27"/>
                  <a:pt x="279" y="27"/>
                </a:cubicBezTo>
                <a:cubicBezTo>
                  <a:pt x="272" y="23"/>
                  <a:pt x="265" y="20"/>
                  <a:pt x="258" y="17"/>
                </a:cubicBezTo>
                <a:moveTo>
                  <a:pt x="119" y="11"/>
                </a:moveTo>
                <a:cubicBezTo>
                  <a:pt x="112" y="14"/>
                  <a:pt x="105" y="17"/>
                  <a:pt x="98" y="20"/>
                </a:cubicBezTo>
                <a:cubicBezTo>
                  <a:pt x="120" y="63"/>
                  <a:pt x="120" y="63"/>
                  <a:pt x="120" y="63"/>
                </a:cubicBezTo>
                <a:cubicBezTo>
                  <a:pt x="125" y="60"/>
                  <a:pt x="131" y="58"/>
                  <a:pt x="136" y="56"/>
                </a:cubicBezTo>
                <a:cubicBezTo>
                  <a:pt x="119" y="11"/>
                  <a:pt x="119" y="11"/>
                  <a:pt x="119" y="11"/>
                </a:cubicBezTo>
                <a:moveTo>
                  <a:pt x="232" y="7"/>
                </a:moveTo>
                <a:cubicBezTo>
                  <a:pt x="219" y="53"/>
                  <a:pt x="219" y="53"/>
                  <a:pt x="219" y="53"/>
                </a:cubicBezTo>
                <a:cubicBezTo>
                  <a:pt x="225" y="55"/>
                  <a:pt x="230" y="57"/>
                  <a:pt x="235" y="59"/>
                </a:cubicBezTo>
                <a:cubicBezTo>
                  <a:pt x="254" y="15"/>
                  <a:pt x="254" y="15"/>
                  <a:pt x="254" y="15"/>
                </a:cubicBezTo>
                <a:cubicBezTo>
                  <a:pt x="247" y="12"/>
                  <a:pt x="240" y="9"/>
                  <a:pt x="232" y="7"/>
                </a:cubicBezTo>
                <a:moveTo>
                  <a:pt x="146" y="4"/>
                </a:moveTo>
                <a:cubicBezTo>
                  <a:pt x="138" y="5"/>
                  <a:pt x="131" y="7"/>
                  <a:pt x="124" y="10"/>
                </a:cubicBezTo>
                <a:cubicBezTo>
                  <a:pt x="139" y="55"/>
                  <a:pt x="139" y="55"/>
                  <a:pt x="139" y="55"/>
                </a:cubicBezTo>
                <a:cubicBezTo>
                  <a:pt x="144" y="53"/>
                  <a:pt x="150" y="52"/>
                  <a:pt x="155" y="51"/>
                </a:cubicBezTo>
                <a:cubicBezTo>
                  <a:pt x="146" y="4"/>
                  <a:pt x="146" y="4"/>
                  <a:pt x="146" y="4"/>
                </a:cubicBezTo>
                <a:moveTo>
                  <a:pt x="205" y="1"/>
                </a:moveTo>
                <a:cubicBezTo>
                  <a:pt x="199" y="49"/>
                  <a:pt x="199" y="49"/>
                  <a:pt x="199" y="49"/>
                </a:cubicBezTo>
                <a:cubicBezTo>
                  <a:pt x="205" y="50"/>
                  <a:pt x="211" y="51"/>
                  <a:pt x="216" y="52"/>
                </a:cubicBezTo>
                <a:cubicBezTo>
                  <a:pt x="228" y="6"/>
                  <a:pt x="228" y="6"/>
                  <a:pt x="228" y="6"/>
                </a:cubicBezTo>
                <a:cubicBezTo>
                  <a:pt x="221" y="4"/>
                  <a:pt x="213" y="2"/>
                  <a:pt x="205" y="1"/>
                </a:cubicBezTo>
                <a:moveTo>
                  <a:pt x="173" y="0"/>
                </a:moveTo>
                <a:cubicBezTo>
                  <a:pt x="166" y="1"/>
                  <a:pt x="158" y="1"/>
                  <a:pt x="150" y="3"/>
                </a:cubicBezTo>
                <a:cubicBezTo>
                  <a:pt x="159" y="50"/>
                  <a:pt x="159" y="50"/>
                  <a:pt x="159" y="50"/>
                </a:cubicBezTo>
                <a:cubicBezTo>
                  <a:pt x="164" y="49"/>
                  <a:pt x="170" y="48"/>
                  <a:pt x="176" y="48"/>
                </a:cubicBezTo>
                <a:cubicBezTo>
                  <a:pt x="173" y="0"/>
                  <a:pt x="173" y="0"/>
                  <a:pt x="173" y="0"/>
                </a:cubicBezTo>
                <a:moveTo>
                  <a:pt x="182" y="0"/>
                </a:moveTo>
                <a:cubicBezTo>
                  <a:pt x="181" y="0"/>
                  <a:pt x="179" y="0"/>
                  <a:pt x="178" y="0"/>
                </a:cubicBezTo>
                <a:cubicBezTo>
                  <a:pt x="179" y="48"/>
                  <a:pt x="179" y="48"/>
                  <a:pt x="179" y="48"/>
                </a:cubicBezTo>
                <a:cubicBezTo>
                  <a:pt x="180" y="48"/>
                  <a:pt x="181" y="48"/>
                  <a:pt x="182" y="48"/>
                </a:cubicBezTo>
                <a:cubicBezTo>
                  <a:pt x="187" y="48"/>
                  <a:pt x="191" y="48"/>
                  <a:pt x="196" y="49"/>
                </a:cubicBezTo>
                <a:cubicBezTo>
                  <a:pt x="201" y="1"/>
                  <a:pt x="201" y="1"/>
                  <a:pt x="201" y="1"/>
                </a:cubicBezTo>
                <a:cubicBezTo>
                  <a:pt x="195" y="0"/>
                  <a:pt x="188" y="0"/>
                  <a:pt x="182" y="0"/>
                </a:cubicBezTo>
              </a:path>
            </a:pathLst>
          </a:custGeom>
          <a:solidFill>
            <a:schemeClr val="accent4">
              <a:alpha val="84000"/>
            </a:schemeClr>
          </a:solidFill>
          <a:ln>
            <a:noFill/>
          </a:ln>
        </p:spPr>
        <p:txBody>
          <a:bodyPr vert="horz" wrap="square" lIns="91440" tIns="45720" rIns="91440" bIns="45720" numCol="1" anchor="t" anchorCtr="0" compatLnSpc="1">
            <a:prstTxWarp prst="textNoShape">
              <a:avLst/>
            </a:prstTxWarp>
          </a:bodyPr>
          <a:lstStyle/>
          <a:p>
            <a:endParaRPr lang="zh-CN" altLang="en-US" sz="3500"/>
          </a:p>
        </p:txBody>
      </p:sp>
      <p:sp>
        <p:nvSpPr>
          <p:cNvPr id="28" name="Freeform 14"/>
          <p:cNvSpPr>
            <a:spLocks noEditPoints="1"/>
          </p:cNvSpPr>
          <p:nvPr userDrawn="1"/>
        </p:nvSpPr>
        <p:spPr bwMode="auto">
          <a:xfrm>
            <a:off x="434260" y="508336"/>
            <a:ext cx="545711" cy="547935"/>
          </a:xfrm>
          <a:custGeom>
            <a:avLst/>
            <a:gdLst>
              <a:gd name="T0" fmla="*/ 128 w 243"/>
              <a:gd name="T1" fmla="*/ 243 h 243"/>
              <a:gd name="T2" fmla="*/ 140 w 243"/>
              <a:gd name="T3" fmla="*/ 209 h 243"/>
              <a:gd name="T4" fmla="*/ 140 w 243"/>
              <a:gd name="T5" fmla="*/ 209 h 243"/>
              <a:gd name="T6" fmla="*/ 113 w 243"/>
              <a:gd name="T7" fmla="*/ 211 h 243"/>
              <a:gd name="T8" fmla="*/ 149 w 243"/>
              <a:gd name="T9" fmla="*/ 240 h 243"/>
              <a:gd name="T10" fmla="*/ 77 w 243"/>
              <a:gd name="T11" fmla="*/ 235 h 243"/>
              <a:gd name="T12" fmla="*/ 165 w 243"/>
              <a:gd name="T13" fmla="*/ 200 h 243"/>
              <a:gd name="T14" fmla="*/ 165 w 243"/>
              <a:gd name="T15" fmla="*/ 200 h 243"/>
              <a:gd name="T16" fmla="*/ 87 w 243"/>
              <a:gd name="T17" fmla="*/ 204 h 243"/>
              <a:gd name="T18" fmla="*/ 183 w 243"/>
              <a:gd name="T19" fmla="*/ 226 h 243"/>
              <a:gd name="T20" fmla="*/ 45 w 243"/>
              <a:gd name="T21" fmla="*/ 217 h 243"/>
              <a:gd name="T22" fmla="*/ 186 w 243"/>
              <a:gd name="T23" fmla="*/ 183 h 243"/>
              <a:gd name="T24" fmla="*/ 186 w 243"/>
              <a:gd name="T25" fmla="*/ 183 h 243"/>
              <a:gd name="T26" fmla="*/ 64 w 243"/>
              <a:gd name="T27" fmla="*/ 190 h 243"/>
              <a:gd name="T28" fmla="*/ 212 w 243"/>
              <a:gd name="T29" fmla="*/ 203 h 243"/>
              <a:gd name="T30" fmla="*/ 20 w 243"/>
              <a:gd name="T31" fmla="*/ 190 h 243"/>
              <a:gd name="T32" fmla="*/ 202 w 243"/>
              <a:gd name="T33" fmla="*/ 161 h 243"/>
              <a:gd name="T34" fmla="*/ 202 w 243"/>
              <a:gd name="T35" fmla="*/ 161 h 243"/>
              <a:gd name="T36" fmla="*/ 46 w 243"/>
              <a:gd name="T37" fmla="*/ 170 h 243"/>
              <a:gd name="T38" fmla="*/ 232 w 243"/>
              <a:gd name="T39" fmla="*/ 172 h 243"/>
              <a:gd name="T40" fmla="*/ 5 w 243"/>
              <a:gd name="T41" fmla="*/ 157 h 243"/>
              <a:gd name="T42" fmla="*/ 210 w 243"/>
              <a:gd name="T43" fmla="*/ 135 h 243"/>
              <a:gd name="T44" fmla="*/ 210 w 243"/>
              <a:gd name="T45" fmla="*/ 135 h 243"/>
              <a:gd name="T46" fmla="*/ 35 w 243"/>
              <a:gd name="T47" fmla="*/ 145 h 243"/>
              <a:gd name="T48" fmla="*/ 0 w 243"/>
              <a:gd name="T49" fmla="*/ 136 h 243"/>
              <a:gd name="T50" fmla="*/ 0 w 243"/>
              <a:gd name="T51" fmla="*/ 120 h 243"/>
              <a:gd name="T52" fmla="*/ 210 w 243"/>
              <a:gd name="T53" fmla="*/ 133 h 243"/>
              <a:gd name="T54" fmla="*/ 1 w 243"/>
              <a:gd name="T55" fmla="*/ 102 h 243"/>
              <a:gd name="T56" fmla="*/ 1 w 243"/>
              <a:gd name="T57" fmla="*/ 102 h 243"/>
              <a:gd name="T58" fmla="*/ 242 w 243"/>
              <a:gd name="T59" fmla="*/ 109 h 243"/>
              <a:gd name="T60" fmla="*/ 33 w 243"/>
              <a:gd name="T61" fmla="*/ 105 h 243"/>
              <a:gd name="T62" fmla="*/ 204 w 243"/>
              <a:gd name="T63" fmla="*/ 88 h 243"/>
              <a:gd name="T64" fmla="*/ 12 w 243"/>
              <a:gd name="T65" fmla="*/ 67 h 243"/>
              <a:gd name="T66" fmla="*/ 12 w 243"/>
              <a:gd name="T67" fmla="*/ 67 h 243"/>
              <a:gd name="T68" fmla="*/ 233 w 243"/>
              <a:gd name="T69" fmla="*/ 73 h 243"/>
              <a:gd name="T70" fmla="*/ 42 w 243"/>
              <a:gd name="T71" fmla="*/ 79 h 243"/>
              <a:gd name="T72" fmla="*/ 190 w 243"/>
              <a:gd name="T73" fmla="*/ 65 h 243"/>
              <a:gd name="T74" fmla="*/ 33 w 243"/>
              <a:gd name="T75" fmla="*/ 37 h 243"/>
              <a:gd name="T76" fmla="*/ 33 w 243"/>
              <a:gd name="T77" fmla="*/ 37 h 243"/>
              <a:gd name="T78" fmla="*/ 213 w 243"/>
              <a:gd name="T79" fmla="*/ 42 h 243"/>
              <a:gd name="T80" fmla="*/ 58 w 243"/>
              <a:gd name="T81" fmla="*/ 58 h 243"/>
              <a:gd name="T82" fmla="*/ 170 w 243"/>
              <a:gd name="T83" fmla="*/ 47 h 243"/>
              <a:gd name="T84" fmla="*/ 63 w 243"/>
              <a:gd name="T85" fmla="*/ 15 h 243"/>
              <a:gd name="T86" fmla="*/ 63 w 243"/>
              <a:gd name="T87" fmla="*/ 15 h 243"/>
              <a:gd name="T88" fmla="*/ 185 w 243"/>
              <a:gd name="T89" fmla="*/ 18 h 243"/>
              <a:gd name="T90" fmla="*/ 80 w 243"/>
              <a:gd name="T91" fmla="*/ 42 h 243"/>
              <a:gd name="T92" fmla="*/ 146 w 243"/>
              <a:gd name="T93" fmla="*/ 35 h 243"/>
              <a:gd name="T94" fmla="*/ 97 w 243"/>
              <a:gd name="T95" fmla="*/ 2 h 243"/>
              <a:gd name="T96" fmla="*/ 97 w 243"/>
              <a:gd name="T97" fmla="*/ 2 h 243"/>
              <a:gd name="T98" fmla="*/ 152 w 243"/>
              <a:gd name="T99" fmla="*/ 4 h 243"/>
              <a:gd name="T100" fmla="*/ 106 w 243"/>
              <a:gd name="T101" fmla="*/ 33 h 243"/>
              <a:gd name="T102" fmla="*/ 118 w 243"/>
              <a:gd name="T103" fmla="*/ 0 h 243"/>
              <a:gd name="T104" fmla="*/ 134 w 243"/>
              <a:gd name="T105"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3" h="243">
                <a:moveTo>
                  <a:pt x="115" y="211"/>
                </a:moveTo>
                <a:cubicBezTo>
                  <a:pt x="113" y="243"/>
                  <a:pt x="113" y="243"/>
                  <a:pt x="113" y="243"/>
                </a:cubicBezTo>
                <a:cubicBezTo>
                  <a:pt x="116" y="243"/>
                  <a:pt x="118" y="243"/>
                  <a:pt x="121" y="243"/>
                </a:cubicBezTo>
                <a:cubicBezTo>
                  <a:pt x="123" y="243"/>
                  <a:pt x="126" y="243"/>
                  <a:pt x="128" y="243"/>
                </a:cubicBezTo>
                <a:cubicBezTo>
                  <a:pt x="126" y="211"/>
                  <a:pt x="126" y="211"/>
                  <a:pt x="126" y="211"/>
                </a:cubicBezTo>
                <a:cubicBezTo>
                  <a:pt x="125" y="211"/>
                  <a:pt x="123" y="211"/>
                  <a:pt x="121" y="211"/>
                </a:cubicBezTo>
                <a:cubicBezTo>
                  <a:pt x="119" y="211"/>
                  <a:pt x="117" y="211"/>
                  <a:pt x="115" y="211"/>
                </a:cubicBezTo>
                <a:moveTo>
                  <a:pt x="140" y="209"/>
                </a:moveTo>
                <a:cubicBezTo>
                  <a:pt x="136" y="210"/>
                  <a:pt x="132" y="211"/>
                  <a:pt x="129" y="211"/>
                </a:cubicBezTo>
                <a:cubicBezTo>
                  <a:pt x="131" y="243"/>
                  <a:pt x="131" y="243"/>
                  <a:pt x="131" y="243"/>
                </a:cubicBezTo>
                <a:cubicBezTo>
                  <a:pt x="136" y="242"/>
                  <a:pt x="141" y="242"/>
                  <a:pt x="146" y="241"/>
                </a:cubicBezTo>
                <a:cubicBezTo>
                  <a:pt x="140" y="209"/>
                  <a:pt x="140" y="209"/>
                  <a:pt x="140" y="209"/>
                </a:cubicBezTo>
                <a:moveTo>
                  <a:pt x="102" y="209"/>
                </a:moveTo>
                <a:cubicBezTo>
                  <a:pt x="95" y="240"/>
                  <a:pt x="95" y="240"/>
                  <a:pt x="95" y="240"/>
                </a:cubicBezTo>
                <a:cubicBezTo>
                  <a:pt x="100" y="241"/>
                  <a:pt x="105" y="242"/>
                  <a:pt x="110" y="243"/>
                </a:cubicBezTo>
                <a:cubicBezTo>
                  <a:pt x="113" y="211"/>
                  <a:pt x="113" y="211"/>
                  <a:pt x="113" y="211"/>
                </a:cubicBezTo>
                <a:cubicBezTo>
                  <a:pt x="109" y="210"/>
                  <a:pt x="105" y="210"/>
                  <a:pt x="102" y="209"/>
                </a:cubicBezTo>
                <a:moveTo>
                  <a:pt x="153" y="205"/>
                </a:moveTo>
                <a:cubicBezTo>
                  <a:pt x="149" y="207"/>
                  <a:pt x="146" y="208"/>
                  <a:pt x="142" y="209"/>
                </a:cubicBezTo>
                <a:cubicBezTo>
                  <a:pt x="149" y="240"/>
                  <a:pt x="149" y="240"/>
                  <a:pt x="149" y="240"/>
                </a:cubicBezTo>
                <a:cubicBezTo>
                  <a:pt x="154" y="239"/>
                  <a:pt x="159" y="237"/>
                  <a:pt x="164" y="235"/>
                </a:cubicBezTo>
                <a:cubicBezTo>
                  <a:pt x="153" y="205"/>
                  <a:pt x="153" y="205"/>
                  <a:pt x="153" y="205"/>
                </a:cubicBezTo>
                <a:moveTo>
                  <a:pt x="89" y="205"/>
                </a:moveTo>
                <a:cubicBezTo>
                  <a:pt x="77" y="235"/>
                  <a:pt x="77" y="235"/>
                  <a:pt x="77" y="235"/>
                </a:cubicBezTo>
                <a:cubicBezTo>
                  <a:pt x="82" y="237"/>
                  <a:pt x="87" y="238"/>
                  <a:pt x="92" y="240"/>
                </a:cubicBezTo>
                <a:cubicBezTo>
                  <a:pt x="99" y="209"/>
                  <a:pt x="99" y="209"/>
                  <a:pt x="99" y="209"/>
                </a:cubicBezTo>
                <a:cubicBezTo>
                  <a:pt x="96" y="208"/>
                  <a:pt x="92" y="207"/>
                  <a:pt x="89" y="205"/>
                </a:cubicBezTo>
                <a:moveTo>
                  <a:pt x="165" y="200"/>
                </a:moveTo>
                <a:cubicBezTo>
                  <a:pt x="162" y="202"/>
                  <a:pt x="158" y="203"/>
                  <a:pt x="155" y="205"/>
                </a:cubicBezTo>
                <a:cubicBezTo>
                  <a:pt x="167" y="234"/>
                  <a:pt x="167" y="234"/>
                  <a:pt x="167" y="234"/>
                </a:cubicBezTo>
                <a:cubicBezTo>
                  <a:pt x="172" y="232"/>
                  <a:pt x="176" y="230"/>
                  <a:pt x="181" y="228"/>
                </a:cubicBezTo>
                <a:cubicBezTo>
                  <a:pt x="165" y="200"/>
                  <a:pt x="165" y="200"/>
                  <a:pt x="165" y="200"/>
                </a:cubicBezTo>
                <a:moveTo>
                  <a:pt x="76" y="199"/>
                </a:moveTo>
                <a:cubicBezTo>
                  <a:pt x="61" y="227"/>
                  <a:pt x="61" y="227"/>
                  <a:pt x="61" y="227"/>
                </a:cubicBezTo>
                <a:cubicBezTo>
                  <a:pt x="65" y="230"/>
                  <a:pt x="70" y="232"/>
                  <a:pt x="74" y="234"/>
                </a:cubicBezTo>
                <a:cubicBezTo>
                  <a:pt x="87" y="204"/>
                  <a:pt x="87" y="204"/>
                  <a:pt x="87" y="204"/>
                </a:cubicBezTo>
                <a:cubicBezTo>
                  <a:pt x="83" y="203"/>
                  <a:pt x="80" y="201"/>
                  <a:pt x="76" y="199"/>
                </a:cubicBezTo>
                <a:moveTo>
                  <a:pt x="176" y="192"/>
                </a:moveTo>
                <a:cubicBezTo>
                  <a:pt x="173" y="195"/>
                  <a:pt x="170" y="197"/>
                  <a:pt x="167" y="199"/>
                </a:cubicBezTo>
                <a:cubicBezTo>
                  <a:pt x="183" y="226"/>
                  <a:pt x="183" y="226"/>
                  <a:pt x="183" y="226"/>
                </a:cubicBezTo>
                <a:cubicBezTo>
                  <a:pt x="188" y="223"/>
                  <a:pt x="192" y="221"/>
                  <a:pt x="196" y="217"/>
                </a:cubicBezTo>
                <a:cubicBezTo>
                  <a:pt x="176" y="192"/>
                  <a:pt x="176" y="192"/>
                  <a:pt x="176" y="192"/>
                </a:cubicBezTo>
                <a:moveTo>
                  <a:pt x="65" y="192"/>
                </a:moveTo>
                <a:cubicBezTo>
                  <a:pt x="45" y="217"/>
                  <a:pt x="45" y="217"/>
                  <a:pt x="45" y="217"/>
                </a:cubicBezTo>
                <a:cubicBezTo>
                  <a:pt x="49" y="220"/>
                  <a:pt x="54" y="223"/>
                  <a:pt x="58" y="225"/>
                </a:cubicBezTo>
                <a:cubicBezTo>
                  <a:pt x="75" y="198"/>
                  <a:pt x="75" y="198"/>
                  <a:pt x="75" y="198"/>
                </a:cubicBezTo>
                <a:cubicBezTo>
                  <a:pt x="71" y="196"/>
                  <a:pt x="68" y="194"/>
                  <a:pt x="65" y="192"/>
                </a:cubicBezTo>
                <a:moveTo>
                  <a:pt x="186" y="183"/>
                </a:moveTo>
                <a:cubicBezTo>
                  <a:pt x="184" y="186"/>
                  <a:pt x="181" y="188"/>
                  <a:pt x="178" y="191"/>
                </a:cubicBezTo>
                <a:cubicBezTo>
                  <a:pt x="198" y="215"/>
                  <a:pt x="198" y="215"/>
                  <a:pt x="198" y="215"/>
                </a:cubicBezTo>
                <a:cubicBezTo>
                  <a:pt x="202" y="212"/>
                  <a:pt x="206" y="209"/>
                  <a:pt x="210" y="205"/>
                </a:cubicBezTo>
                <a:cubicBezTo>
                  <a:pt x="186" y="183"/>
                  <a:pt x="186" y="183"/>
                  <a:pt x="186" y="183"/>
                </a:cubicBezTo>
                <a:moveTo>
                  <a:pt x="55" y="182"/>
                </a:moveTo>
                <a:cubicBezTo>
                  <a:pt x="32" y="204"/>
                  <a:pt x="32" y="204"/>
                  <a:pt x="32" y="204"/>
                </a:cubicBezTo>
                <a:cubicBezTo>
                  <a:pt x="35" y="208"/>
                  <a:pt x="39" y="211"/>
                  <a:pt x="43" y="215"/>
                </a:cubicBezTo>
                <a:cubicBezTo>
                  <a:pt x="64" y="190"/>
                  <a:pt x="64" y="190"/>
                  <a:pt x="64" y="190"/>
                </a:cubicBezTo>
                <a:cubicBezTo>
                  <a:pt x="61" y="188"/>
                  <a:pt x="58" y="185"/>
                  <a:pt x="55" y="182"/>
                </a:cubicBezTo>
                <a:moveTo>
                  <a:pt x="195" y="173"/>
                </a:moveTo>
                <a:cubicBezTo>
                  <a:pt x="193" y="176"/>
                  <a:pt x="190" y="179"/>
                  <a:pt x="188" y="181"/>
                </a:cubicBezTo>
                <a:cubicBezTo>
                  <a:pt x="212" y="203"/>
                  <a:pt x="212" y="203"/>
                  <a:pt x="212" y="203"/>
                </a:cubicBezTo>
                <a:cubicBezTo>
                  <a:pt x="215" y="199"/>
                  <a:pt x="218" y="195"/>
                  <a:pt x="221" y="191"/>
                </a:cubicBezTo>
                <a:cubicBezTo>
                  <a:pt x="195" y="173"/>
                  <a:pt x="195" y="173"/>
                  <a:pt x="195" y="173"/>
                </a:cubicBezTo>
                <a:moveTo>
                  <a:pt x="47" y="172"/>
                </a:moveTo>
                <a:cubicBezTo>
                  <a:pt x="20" y="190"/>
                  <a:pt x="20" y="190"/>
                  <a:pt x="20" y="190"/>
                </a:cubicBezTo>
                <a:cubicBezTo>
                  <a:pt x="23" y="194"/>
                  <a:pt x="26" y="198"/>
                  <a:pt x="30" y="202"/>
                </a:cubicBezTo>
                <a:cubicBezTo>
                  <a:pt x="54" y="181"/>
                  <a:pt x="54" y="181"/>
                  <a:pt x="54" y="181"/>
                </a:cubicBezTo>
                <a:cubicBezTo>
                  <a:pt x="51" y="178"/>
                  <a:pt x="49" y="175"/>
                  <a:pt x="47" y="172"/>
                </a:cubicBezTo>
                <a:moveTo>
                  <a:pt x="202" y="161"/>
                </a:moveTo>
                <a:cubicBezTo>
                  <a:pt x="200" y="164"/>
                  <a:pt x="198" y="168"/>
                  <a:pt x="196" y="171"/>
                </a:cubicBezTo>
                <a:cubicBezTo>
                  <a:pt x="223" y="188"/>
                  <a:pt x="223" y="188"/>
                  <a:pt x="223" y="188"/>
                </a:cubicBezTo>
                <a:cubicBezTo>
                  <a:pt x="226" y="184"/>
                  <a:pt x="228" y="179"/>
                  <a:pt x="230" y="175"/>
                </a:cubicBezTo>
                <a:cubicBezTo>
                  <a:pt x="202" y="161"/>
                  <a:pt x="202" y="161"/>
                  <a:pt x="202" y="161"/>
                </a:cubicBezTo>
                <a:moveTo>
                  <a:pt x="40" y="160"/>
                </a:moveTo>
                <a:cubicBezTo>
                  <a:pt x="11" y="174"/>
                  <a:pt x="11" y="174"/>
                  <a:pt x="11" y="174"/>
                </a:cubicBezTo>
                <a:cubicBezTo>
                  <a:pt x="13" y="178"/>
                  <a:pt x="16" y="183"/>
                  <a:pt x="19" y="187"/>
                </a:cubicBezTo>
                <a:cubicBezTo>
                  <a:pt x="46" y="170"/>
                  <a:pt x="46" y="170"/>
                  <a:pt x="46" y="170"/>
                </a:cubicBezTo>
                <a:cubicBezTo>
                  <a:pt x="44" y="167"/>
                  <a:pt x="42" y="163"/>
                  <a:pt x="40" y="160"/>
                </a:cubicBezTo>
                <a:moveTo>
                  <a:pt x="207" y="148"/>
                </a:moveTo>
                <a:cubicBezTo>
                  <a:pt x="206" y="152"/>
                  <a:pt x="204" y="155"/>
                  <a:pt x="203" y="159"/>
                </a:cubicBezTo>
                <a:cubicBezTo>
                  <a:pt x="232" y="172"/>
                  <a:pt x="232" y="172"/>
                  <a:pt x="232" y="172"/>
                </a:cubicBezTo>
                <a:cubicBezTo>
                  <a:pt x="234" y="167"/>
                  <a:pt x="236" y="163"/>
                  <a:pt x="237" y="158"/>
                </a:cubicBezTo>
                <a:cubicBezTo>
                  <a:pt x="207" y="148"/>
                  <a:pt x="207" y="148"/>
                  <a:pt x="207" y="148"/>
                </a:cubicBezTo>
                <a:moveTo>
                  <a:pt x="35" y="147"/>
                </a:moveTo>
                <a:cubicBezTo>
                  <a:pt x="5" y="157"/>
                  <a:pt x="5" y="157"/>
                  <a:pt x="5" y="157"/>
                </a:cubicBezTo>
                <a:cubicBezTo>
                  <a:pt x="6" y="162"/>
                  <a:pt x="8" y="166"/>
                  <a:pt x="10" y="171"/>
                </a:cubicBezTo>
                <a:cubicBezTo>
                  <a:pt x="39" y="158"/>
                  <a:pt x="39" y="158"/>
                  <a:pt x="39" y="158"/>
                </a:cubicBezTo>
                <a:cubicBezTo>
                  <a:pt x="38" y="155"/>
                  <a:pt x="36" y="151"/>
                  <a:pt x="35" y="147"/>
                </a:cubicBezTo>
                <a:moveTo>
                  <a:pt x="210" y="135"/>
                </a:moveTo>
                <a:cubicBezTo>
                  <a:pt x="209" y="139"/>
                  <a:pt x="208" y="143"/>
                  <a:pt x="207" y="146"/>
                </a:cubicBezTo>
                <a:cubicBezTo>
                  <a:pt x="238" y="155"/>
                  <a:pt x="238" y="155"/>
                  <a:pt x="238" y="155"/>
                </a:cubicBezTo>
                <a:cubicBezTo>
                  <a:pt x="240" y="150"/>
                  <a:pt x="241" y="145"/>
                  <a:pt x="241" y="140"/>
                </a:cubicBezTo>
                <a:cubicBezTo>
                  <a:pt x="210" y="135"/>
                  <a:pt x="210" y="135"/>
                  <a:pt x="210" y="135"/>
                </a:cubicBezTo>
                <a:moveTo>
                  <a:pt x="32" y="134"/>
                </a:moveTo>
                <a:cubicBezTo>
                  <a:pt x="1" y="139"/>
                  <a:pt x="1" y="139"/>
                  <a:pt x="1" y="139"/>
                </a:cubicBezTo>
                <a:cubicBezTo>
                  <a:pt x="1" y="144"/>
                  <a:pt x="2" y="149"/>
                  <a:pt x="4" y="154"/>
                </a:cubicBezTo>
                <a:cubicBezTo>
                  <a:pt x="35" y="145"/>
                  <a:pt x="35" y="145"/>
                  <a:pt x="35" y="145"/>
                </a:cubicBezTo>
                <a:cubicBezTo>
                  <a:pt x="34" y="142"/>
                  <a:pt x="33" y="138"/>
                  <a:pt x="32" y="134"/>
                </a:cubicBezTo>
                <a:moveTo>
                  <a:pt x="0" y="120"/>
                </a:moveTo>
                <a:cubicBezTo>
                  <a:pt x="0" y="122"/>
                  <a:pt x="0" y="122"/>
                  <a:pt x="0" y="122"/>
                </a:cubicBezTo>
                <a:cubicBezTo>
                  <a:pt x="0" y="126"/>
                  <a:pt x="0" y="131"/>
                  <a:pt x="0" y="136"/>
                </a:cubicBezTo>
                <a:cubicBezTo>
                  <a:pt x="32" y="132"/>
                  <a:pt x="32" y="132"/>
                  <a:pt x="32" y="132"/>
                </a:cubicBezTo>
                <a:cubicBezTo>
                  <a:pt x="32" y="129"/>
                  <a:pt x="31" y="125"/>
                  <a:pt x="31" y="122"/>
                </a:cubicBezTo>
                <a:cubicBezTo>
                  <a:pt x="31" y="121"/>
                  <a:pt x="31" y="121"/>
                  <a:pt x="31" y="121"/>
                </a:cubicBezTo>
                <a:cubicBezTo>
                  <a:pt x="0" y="120"/>
                  <a:pt x="0" y="120"/>
                  <a:pt x="0" y="120"/>
                </a:cubicBezTo>
                <a:moveTo>
                  <a:pt x="242" y="112"/>
                </a:moveTo>
                <a:cubicBezTo>
                  <a:pt x="210" y="114"/>
                  <a:pt x="210" y="114"/>
                  <a:pt x="210" y="114"/>
                </a:cubicBezTo>
                <a:cubicBezTo>
                  <a:pt x="211" y="117"/>
                  <a:pt x="211" y="119"/>
                  <a:pt x="211" y="122"/>
                </a:cubicBezTo>
                <a:cubicBezTo>
                  <a:pt x="211" y="125"/>
                  <a:pt x="211" y="129"/>
                  <a:pt x="210" y="133"/>
                </a:cubicBezTo>
                <a:cubicBezTo>
                  <a:pt x="242" y="137"/>
                  <a:pt x="242" y="137"/>
                  <a:pt x="242" y="137"/>
                </a:cubicBezTo>
                <a:cubicBezTo>
                  <a:pt x="242" y="132"/>
                  <a:pt x="243" y="127"/>
                  <a:pt x="243" y="122"/>
                </a:cubicBezTo>
                <a:cubicBezTo>
                  <a:pt x="243" y="118"/>
                  <a:pt x="243" y="115"/>
                  <a:pt x="242" y="112"/>
                </a:cubicBezTo>
                <a:moveTo>
                  <a:pt x="1" y="102"/>
                </a:moveTo>
                <a:cubicBezTo>
                  <a:pt x="0" y="107"/>
                  <a:pt x="0" y="112"/>
                  <a:pt x="0" y="117"/>
                </a:cubicBezTo>
                <a:cubicBezTo>
                  <a:pt x="32" y="118"/>
                  <a:pt x="32" y="118"/>
                  <a:pt x="32" y="118"/>
                </a:cubicBezTo>
                <a:cubicBezTo>
                  <a:pt x="32" y="115"/>
                  <a:pt x="32" y="111"/>
                  <a:pt x="33" y="107"/>
                </a:cubicBezTo>
                <a:cubicBezTo>
                  <a:pt x="1" y="102"/>
                  <a:pt x="1" y="102"/>
                  <a:pt x="1" y="102"/>
                </a:cubicBezTo>
                <a:moveTo>
                  <a:pt x="239" y="93"/>
                </a:moveTo>
                <a:cubicBezTo>
                  <a:pt x="208" y="101"/>
                  <a:pt x="208" y="101"/>
                  <a:pt x="208" y="101"/>
                </a:cubicBezTo>
                <a:cubicBezTo>
                  <a:pt x="209" y="105"/>
                  <a:pt x="210" y="108"/>
                  <a:pt x="210" y="112"/>
                </a:cubicBezTo>
                <a:cubicBezTo>
                  <a:pt x="242" y="109"/>
                  <a:pt x="242" y="109"/>
                  <a:pt x="242" y="109"/>
                </a:cubicBezTo>
                <a:cubicBezTo>
                  <a:pt x="242" y="104"/>
                  <a:pt x="241" y="98"/>
                  <a:pt x="239" y="93"/>
                </a:cubicBezTo>
                <a:moveTo>
                  <a:pt x="5" y="84"/>
                </a:moveTo>
                <a:cubicBezTo>
                  <a:pt x="4" y="89"/>
                  <a:pt x="3" y="94"/>
                  <a:pt x="2" y="99"/>
                </a:cubicBezTo>
                <a:cubicBezTo>
                  <a:pt x="33" y="105"/>
                  <a:pt x="33" y="105"/>
                  <a:pt x="33" y="105"/>
                </a:cubicBezTo>
                <a:cubicBezTo>
                  <a:pt x="34" y="101"/>
                  <a:pt x="35" y="98"/>
                  <a:pt x="36" y="94"/>
                </a:cubicBezTo>
                <a:cubicBezTo>
                  <a:pt x="5" y="84"/>
                  <a:pt x="5" y="84"/>
                  <a:pt x="5" y="84"/>
                </a:cubicBezTo>
                <a:moveTo>
                  <a:pt x="234" y="76"/>
                </a:moveTo>
                <a:cubicBezTo>
                  <a:pt x="204" y="88"/>
                  <a:pt x="204" y="88"/>
                  <a:pt x="204" y="88"/>
                </a:cubicBezTo>
                <a:cubicBezTo>
                  <a:pt x="206" y="91"/>
                  <a:pt x="207" y="95"/>
                  <a:pt x="208" y="99"/>
                </a:cubicBezTo>
                <a:cubicBezTo>
                  <a:pt x="239" y="91"/>
                  <a:pt x="239" y="91"/>
                  <a:pt x="239" y="91"/>
                </a:cubicBezTo>
                <a:cubicBezTo>
                  <a:pt x="237" y="86"/>
                  <a:pt x="236" y="81"/>
                  <a:pt x="234" y="76"/>
                </a:cubicBezTo>
                <a:moveTo>
                  <a:pt x="12" y="67"/>
                </a:moveTo>
                <a:cubicBezTo>
                  <a:pt x="10" y="72"/>
                  <a:pt x="8" y="77"/>
                  <a:pt x="6" y="81"/>
                </a:cubicBezTo>
                <a:cubicBezTo>
                  <a:pt x="37" y="92"/>
                  <a:pt x="37" y="92"/>
                  <a:pt x="37" y="92"/>
                </a:cubicBezTo>
                <a:cubicBezTo>
                  <a:pt x="38" y="88"/>
                  <a:pt x="39" y="85"/>
                  <a:pt x="41" y="81"/>
                </a:cubicBezTo>
                <a:cubicBezTo>
                  <a:pt x="12" y="67"/>
                  <a:pt x="12" y="67"/>
                  <a:pt x="12" y="67"/>
                </a:cubicBezTo>
                <a:moveTo>
                  <a:pt x="226" y="60"/>
                </a:moveTo>
                <a:cubicBezTo>
                  <a:pt x="198" y="76"/>
                  <a:pt x="198" y="76"/>
                  <a:pt x="198" y="76"/>
                </a:cubicBezTo>
                <a:cubicBezTo>
                  <a:pt x="200" y="79"/>
                  <a:pt x="202" y="82"/>
                  <a:pt x="203" y="86"/>
                </a:cubicBezTo>
                <a:cubicBezTo>
                  <a:pt x="233" y="73"/>
                  <a:pt x="233" y="73"/>
                  <a:pt x="233" y="73"/>
                </a:cubicBezTo>
                <a:cubicBezTo>
                  <a:pt x="231" y="68"/>
                  <a:pt x="228" y="64"/>
                  <a:pt x="226" y="60"/>
                </a:cubicBezTo>
                <a:moveTo>
                  <a:pt x="22" y="51"/>
                </a:moveTo>
                <a:cubicBezTo>
                  <a:pt x="19" y="56"/>
                  <a:pt x="16" y="60"/>
                  <a:pt x="14" y="64"/>
                </a:cubicBezTo>
                <a:cubicBezTo>
                  <a:pt x="42" y="79"/>
                  <a:pt x="42" y="79"/>
                  <a:pt x="42" y="79"/>
                </a:cubicBezTo>
                <a:cubicBezTo>
                  <a:pt x="44" y="76"/>
                  <a:pt x="46" y="73"/>
                  <a:pt x="48" y="70"/>
                </a:cubicBezTo>
                <a:cubicBezTo>
                  <a:pt x="22" y="51"/>
                  <a:pt x="22" y="51"/>
                  <a:pt x="22" y="51"/>
                </a:cubicBezTo>
                <a:moveTo>
                  <a:pt x="215" y="44"/>
                </a:moveTo>
                <a:cubicBezTo>
                  <a:pt x="190" y="65"/>
                  <a:pt x="190" y="65"/>
                  <a:pt x="190" y="65"/>
                </a:cubicBezTo>
                <a:cubicBezTo>
                  <a:pt x="193" y="68"/>
                  <a:pt x="195" y="71"/>
                  <a:pt x="197" y="74"/>
                </a:cubicBezTo>
                <a:cubicBezTo>
                  <a:pt x="224" y="57"/>
                  <a:pt x="224" y="57"/>
                  <a:pt x="224" y="57"/>
                </a:cubicBezTo>
                <a:cubicBezTo>
                  <a:pt x="221" y="53"/>
                  <a:pt x="218" y="48"/>
                  <a:pt x="215" y="44"/>
                </a:cubicBezTo>
                <a:moveTo>
                  <a:pt x="33" y="37"/>
                </a:moveTo>
                <a:cubicBezTo>
                  <a:pt x="30" y="41"/>
                  <a:pt x="27" y="45"/>
                  <a:pt x="24" y="49"/>
                </a:cubicBezTo>
                <a:cubicBezTo>
                  <a:pt x="49" y="68"/>
                  <a:pt x="49" y="68"/>
                  <a:pt x="49" y="68"/>
                </a:cubicBezTo>
                <a:cubicBezTo>
                  <a:pt x="51" y="65"/>
                  <a:pt x="54" y="62"/>
                  <a:pt x="57" y="59"/>
                </a:cubicBezTo>
                <a:cubicBezTo>
                  <a:pt x="33" y="37"/>
                  <a:pt x="33" y="37"/>
                  <a:pt x="33" y="37"/>
                </a:cubicBezTo>
                <a:moveTo>
                  <a:pt x="203" y="31"/>
                </a:moveTo>
                <a:cubicBezTo>
                  <a:pt x="181" y="55"/>
                  <a:pt x="181" y="55"/>
                  <a:pt x="181" y="55"/>
                </a:cubicBezTo>
                <a:cubicBezTo>
                  <a:pt x="184" y="57"/>
                  <a:pt x="187" y="60"/>
                  <a:pt x="189" y="63"/>
                </a:cubicBezTo>
                <a:cubicBezTo>
                  <a:pt x="213" y="42"/>
                  <a:pt x="213" y="42"/>
                  <a:pt x="213" y="42"/>
                </a:cubicBezTo>
                <a:cubicBezTo>
                  <a:pt x="210" y="38"/>
                  <a:pt x="206" y="35"/>
                  <a:pt x="203" y="31"/>
                </a:cubicBezTo>
                <a:moveTo>
                  <a:pt x="47" y="25"/>
                </a:moveTo>
                <a:cubicBezTo>
                  <a:pt x="43" y="28"/>
                  <a:pt x="39" y="31"/>
                  <a:pt x="36" y="35"/>
                </a:cubicBezTo>
                <a:cubicBezTo>
                  <a:pt x="58" y="58"/>
                  <a:pt x="58" y="58"/>
                  <a:pt x="58" y="58"/>
                </a:cubicBezTo>
                <a:cubicBezTo>
                  <a:pt x="61" y="55"/>
                  <a:pt x="64" y="53"/>
                  <a:pt x="67" y="50"/>
                </a:cubicBezTo>
                <a:cubicBezTo>
                  <a:pt x="47" y="25"/>
                  <a:pt x="47" y="25"/>
                  <a:pt x="47" y="25"/>
                </a:cubicBezTo>
                <a:moveTo>
                  <a:pt x="188" y="20"/>
                </a:moveTo>
                <a:cubicBezTo>
                  <a:pt x="170" y="47"/>
                  <a:pt x="170" y="47"/>
                  <a:pt x="170" y="47"/>
                </a:cubicBezTo>
                <a:cubicBezTo>
                  <a:pt x="174" y="49"/>
                  <a:pt x="177" y="51"/>
                  <a:pt x="179" y="53"/>
                </a:cubicBezTo>
                <a:cubicBezTo>
                  <a:pt x="200" y="29"/>
                  <a:pt x="200" y="29"/>
                  <a:pt x="200" y="29"/>
                </a:cubicBezTo>
                <a:cubicBezTo>
                  <a:pt x="196" y="26"/>
                  <a:pt x="192" y="23"/>
                  <a:pt x="188" y="20"/>
                </a:cubicBezTo>
                <a:moveTo>
                  <a:pt x="63" y="15"/>
                </a:moveTo>
                <a:cubicBezTo>
                  <a:pt x="58" y="17"/>
                  <a:pt x="54" y="20"/>
                  <a:pt x="50" y="23"/>
                </a:cubicBezTo>
                <a:cubicBezTo>
                  <a:pt x="68" y="49"/>
                  <a:pt x="68" y="49"/>
                  <a:pt x="68" y="49"/>
                </a:cubicBezTo>
                <a:cubicBezTo>
                  <a:pt x="71" y="47"/>
                  <a:pt x="75" y="45"/>
                  <a:pt x="78" y="43"/>
                </a:cubicBezTo>
                <a:cubicBezTo>
                  <a:pt x="63" y="15"/>
                  <a:pt x="63" y="15"/>
                  <a:pt x="63" y="15"/>
                </a:cubicBezTo>
                <a:moveTo>
                  <a:pt x="172" y="11"/>
                </a:moveTo>
                <a:cubicBezTo>
                  <a:pt x="159" y="40"/>
                  <a:pt x="159" y="40"/>
                  <a:pt x="159" y="40"/>
                </a:cubicBezTo>
                <a:cubicBezTo>
                  <a:pt x="162" y="42"/>
                  <a:pt x="165" y="43"/>
                  <a:pt x="168" y="45"/>
                </a:cubicBezTo>
                <a:cubicBezTo>
                  <a:pt x="185" y="18"/>
                  <a:pt x="185" y="18"/>
                  <a:pt x="185" y="18"/>
                </a:cubicBezTo>
                <a:cubicBezTo>
                  <a:pt x="181" y="16"/>
                  <a:pt x="177" y="13"/>
                  <a:pt x="172" y="11"/>
                </a:cubicBezTo>
                <a:moveTo>
                  <a:pt x="79" y="7"/>
                </a:moveTo>
                <a:cubicBezTo>
                  <a:pt x="74" y="9"/>
                  <a:pt x="70" y="11"/>
                  <a:pt x="65" y="14"/>
                </a:cubicBezTo>
                <a:cubicBezTo>
                  <a:pt x="80" y="42"/>
                  <a:pt x="80" y="42"/>
                  <a:pt x="80" y="42"/>
                </a:cubicBezTo>
                <a:cubicBezTo>
                  <a:pt x="83" y="40"/>
                  <a:pt x="87" y="39"/>
                  <a:pt x="90" y="37"/>
                </a:cubicBezTo>
                <a:cubicBezTo>
                  <a:pt x="79" y="7"/>
                  <a:pt x="79" y="7"/>
                  <a:pt x="79" y="7"/>
                </a:cubicBezTo>
                <a:moveTo>
                  <a:pt x="155" y="5"/>
                </a:moveTo>
                <a:cubicBezTo>
                  <a:pt x="146" y="35"/>
                  <a:pt x="146" y="35"/>
                  <a:pt x="146" y="35"/>
                </a:cubicBezTo>
                <a:cubicBezTo>
                  <a:pt x="149" y="36"/>
                  <a:pt x="153" y="38"/>
                  <a:pt x="156" y="39"/>
                </a:cubicBezTo>
                <a:cubicBezTo>
                  <a:pt x="169" y="10"/>
                  <a:pt x="169" y="10"/>
                  <a:pt x="169" y="10"/>
                </a:cubicBezTo>
                <a:cubicBezTo>
                  <a:pt x="164" y="8"/>
                  <a:pt x="160" y="6"/>
                  <a:pt x="155" y="5"/>
                </a:cubicBezTo>
                <a:moveTo>
                  <a:pt x="97" y="2"/>
                </a:moveTo>
                <a:cubicBezTo>
                  <a:pt x="92" y="3"/>
                  <a:pt x="87" y="5"/>
                  <a:pt x="82" y="6"/>
                </a:cubicBezTo>
                <a:cubicBezTo>
                  <a:pt x="92" y="37"/>
                  <a:pt x="92" y="37"/>
                  <a:pt x="92" y="37"/>
                </a:cubicBezTo>
                <a:cubicBezTo>
                  <a:pt x="96" y="35"/>
                  <a:pt x="100" y="34"/>
                  <a:pt x="103" y="34"/>
                </a:cubicBezTo>
                <a:cubicBezTo>
                  <a:pt x="97" y="2"/>
                  <a:pt x="97" y="2"/>
                  <a:pt x="97" y="2"/>
                </a:cubicBezTo>
                <a:moveTo>
                  <a:pt x="137" y="1"/>
                </a:moveTo>
                <a:cubicBezTo>
                  <a:pt x="133" y="33"/>
                  <a:pt x="133" y="33"/>
                  <a:pt x="133" y="33"/>
                </a:cubicBezTo>
                <a:cubicBezTo>
                  <a:pt x="136" y="33"/>
                  <a:pt x="140" y="34"/>
                  <a:pt x="144" y="35"/>
                </a:cubicBezTo>
                <a:cubicBezTo>
                  <a:pt x="152" y="4"/>
                  <a:pt x="152" y="4"/>
                  <a:pt x="152" y="4"/>
                </a:cubicBezTo>
                <a:cubicBezTo>
                  <a:pt x="147" y="3"/>
                  <a:pt x="142" y="2"/>
                  <a:pt x="137" y="1"/>
                </a:cubicBezTo>
                <a:moveTo>
                  <a:pt x="115" y="0"/>
                </a:moveTo>
                <a:cubicBezTo>
                  <a:pt x="110" y="0"/>
                  <a:pt x="105" y="1"/>
                  <a:pt x="100" y="2"/>
                </a:cubicBezTo>
                <a:cubicBezTo>
                  <a:pt x="106" y="33"/>
                  <a:pt x="106" y="33"/>
                  <a:pt x="106" y="33"/>
                </a:cubicBezTo>
                <a:cubicBezTo>
                  <a:pt x="109" y="33"/>
                  <a:pt x="113" y="32"/>
                  <a:pt x="117" y="32"/>
                </a:cubicBezTo>
                <a:cubicBezTo>
                  <a:pt x="115" y="0"/>
                  <a:pt x="115" y="0"/>
                  <a:pt x="115" y="0"/>
                </a:cubicBezTo>
                <a:moveTo>
                  <a:pt x="121" y="0"/>
                </a:moveTo>
                <a:cubicBezTo>
                  <a:pt x="120" y="0"/>
                  <a:pt x="119" y="0"/>
                  <a:pt x="118" y="0"/>
                </a:cubicBezTo>
                <a:cubicBezTo>
                  <a:pt x="119" y="32"/>
                  <a:pt x="119" y="32"/>
                  <a:pt x="119" y="32"/>
                </a:cubicBezTo>
                <a:cubicBezTo>
                  <a:pt x="120" y="32"/>
                  <a:pt x="120" y="32"/>
                  <a:pt x="121" y="32"/>
                </a:cubicBezTo>
                <a:cubicBezTo>
                  <a:pt x="124" y="32"/>
                  <a:pt x="127" y="32"/>
                  <a:pt x="130" y="32"/>
                </a:cubicBezTo>
                <a:cubicBezTo>
                  <a:pt x="134" y="1"/>
                  <a:pt x="134" y="1"/>
                  <a:pt x="134" y="1"/>
                </a:cubicBezTo>
                <a:cubicBezTo>
                  <a:pt x="129" y="0"/>
                  <a:pt x="125" y="0"/>
                  <a:pt x="121" y="0"/>
                </a:cubicBezTo>
              </a:path>
            </a:pathLst>
          </a:custGeom>
          <a:solidFill>
            <a:schemeClr val="accent4">
              <a:alpha val="84000"/>
            </a:schemeClr>
          </a:solidFill>
          <a:ln>
            <a:noFill/>
          </a:ln>
        </p:spPr>
        <p:txBody>
          <a:bodyPr vert="horz" wrap="square" lIns="91440" tIns="45720" rIns="91440" bIns="45720" numCol="1" anchor="t" anchorCtr="0" compatLnSpc="1">
            <a:prstTxWarp prst="textNoShape">
              <a:avLst/>
            </a:prstTxWarp>
          </a:bodyPr>
          <a:lstStyle/>
          <a:p>
            <a:endParaRPr lang="zh-CN" altLang="en-US" sz="3500"/>
          </a:p>
        </p:txBody>
      </p:sp>
      <p:sp>
        <p:nvSpPr>
          <p:cNvPr id="2048" name="等腰三角形 2047"/>
          <p:cNvSpPr/>
          <p:nvPr userDrawn="1"/>
        </p:nvSpPr>
        <p:spPr bwMode="auto">
          <a:xfrm>
            <a:off x="589994" y="658473"/>
            <a:ext cx="234245" cy="202406"/>
          </a:xfrm>
          <a:prstGeom prst="triangl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Tree>
    <p:extLst>
      <p:ext uri="{BB962C8B-B14F-4D97-AF65-F5344CB8AC3E}">
        <p14:creationId xmlns:p14="http://schemas.microsoft.com/office/powerpoint/2010/main" val="1968793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endCondLst>
                                    <p:cond evt="onNext" delay="0">
                                      <p:tgtEl>
                                        <p:sldTgt/>
                                      </p:tgtEl>
                                    </p:cond>
                                  </p:endCondLst>
                                  <p:childTnLst>
                                    <p:animRot by="21600000">
                                      <p:cBhvr>
                                        <p:cTn id="6" dur="2000" fill="hold"/>
                                        <p:tgtEl>
                                          <p:spTgt spid="27"/>
                                        </p:tgtEl>
                                        <p:attrNameLst>
                                          <p:attrName>r</p:attrName>
                                        </p:attrNameLst>
                                      </p:cBhvr>
                                    </p:animRot>
                                  </p:childTnLst>
                                </p:cTn>
                              </p:par>
                              <p:par>
                                <p:cTn id="7" presetID="8" presetClass="emph" presetSubtype="0" repeatCount="indefinite" fill="hold" grpId="0" nodeType="withEffect">
                                  <p:stCondLst>
                                    <p:cond delay="0"/>
                                  </p:stCondLst>
                                  <p:endCondLst>
                                    <p:cond evt="onNext" delay="0">
                                      <p:tgtEl>
                                        <p:sldTgt/>
                                      </p:tgtEl>
                                    </p:cond>
                                  </p:endCondLst>
                                  <p:childTnLst>
                                    <p:animRot by="-21600000">
                                      <p:cBhvr>
                                        <p:cTn id="8" dur="2000" fill="hold"/>
                                        <p:tgtEl>
                                          <p:spTgt spid="28"/>
                                        </p:tgtEl>
                                        <p:attrNameLst>
                                          <p:attrName>r</p:attrName>
                                        </p:attrNameLst>
                                      </p:cBhvr>
                                    </p:animRot>
                                  </p:childTnLst>
                                </p:cTn>
                              </p:par>
                              <p:par>
                                <p:cTn id="9" presetID="8" presetClass="emph" presetSubtype="0" repeatCount="indefinite" fill="hold" grpId="0" nodeType="withEffect">
                                  <p:stCondLst>
                                    <p:cond delay="0"/>
                                  </p:stCondLst>
                                  <p:endCondLst>
                                    <p:cond evt="onNext" delay="0">
                                      <p:tgtEl>
                                        <p:sldTgt/>
                                      </p:tgtEl>
                                    </p:cond>
                                  </p:endCondLst>
                                  <p:childTnLst>
                                    <p:animRot by="-21600000">
                                      <p:cBhvr>
                                        <p:cTn id="10" dur="2000" fill="hold"/>
                                        <p:tgtEl>
                                          <p:spTgt spid="2048"/>
                                        </p:tgtEl>
                                        <p:attrNameLst>
                                          <p:attrName>r</p:attrName>
                                        </p:attrNameLst>
                                      </p:cBhvr>
                                    </p:animRot>
                                  </p:childTnLst>
                                </p:cTn>
                              </p:par>
                              <p:par>
                                <p:cTn id="11" presetID="22" presetClass="entr" presetSubtype="8" fill="hold" grpId="0" nodeType="withEffect">
                                  <p:stCondLst>
                                    <p:cond delay="2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700"/>
                                        <p:tgtEl>
                                          <p:spTgt spid="6"/>
                                        </p:tgtEl>
                                      </p:cBhvr>
                                    </p:animEffect>
                                  </p:childTnLst>
                                </p:cTn>
                              </p:par>
                              <p:par>
                                <p:cTn id="14" presetID="2" presetClass="entr" presetSubtype="8" accel="78000" decel="22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accel="78000" decel="22000" fill="hold" grpId="0" nodeType="withEffect">
                                  <p:stCondLst>
                                    <p:cond delay="5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8" accel="78000" decel="22000" fill="hold" grpId="0" nodeType="withEffect">
                                  <p:stCondLst>
                                    <p:cond delay="10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8" accel="78000" decel="22000" fill="hold" grpId="0" nodeType="withEffect">
                                  <p:stCondLst>
                                    <p:cond delay="125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par>
                                <p:cTn id="30" presetID="2" presetClass="entr" presetSubtype="8" accel="78000" decel="22000" fill="hold" grpId="0" nodeType="withEffect">
                                  <p:stCondLst>
                                    <p:cond delay="150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0-#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par>
                                <p:cTn id="34" presetID="8" presetClass="emph" presetSubtype="0" repeatCount="indefinite" fill="hold" nodeType="withEffect">
                                  <p:stCondLst>
                                    <p:cond delay="0"/>
                                  </p:stCondLst>
                                  <p:endCondLst>
                                    <p:cond evt="onNext" delay="0">
                                      <p:tgtEl>
                                        <p:sldTgt/>
                                      </p:tgtEl>
                                    </p:cond>
                                  </p:endCondLst>
                                  <p:childTnLst>
                                    <p:animRot by="21600000">
                                      <p:cBhvr>
                                        <p:cTn id="35" dur="2000" fill="hold"/>
                                        <p:tgtEl>
                                          <p:spTgt spid="16"/>
                                        </p:tgtEl>
                                        <p:attrNameLst>
                                          <p:attrName>r</p:attrName>
                                        </p:attrNameLst>
                                      </p:cBhvr>
                                    </p:animRot>
                                  </p:childTnLst>
                                </p:cTn>
                              </p:par>
                              <p:par>
                                <p:cTn id="36" presetID="2" presetClass="entr" presetSubtype="2" repeatCount="indefinite" accel="100000" fill="hold" grpId="0" nodeType="withEffect">
                                  <p:stCondLst>
                                    <p:cond delay="700"/>
                                  </p:stCondLst>
                                  <p:endCondLst>
                                    <p:cond evt="onNext" delay="0">
                                      <p:tgtEl>
                                        <p:sldTgt/>
                                      </p:tgtEl>
                                    </p:cond>
                                  </p:end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1000" fill="hold"/>
                                        <p:tgtEl>
                                          <p:spTgt spid="19"/>
                                        </p:tgtEl>
                                        <p:attrNameLst>
                                          <p:attrName>ppt_x</p:attrName>
                                        </p:attrNameLst>
                                      </p:cBhvr>
                                      <p:tavLst>
                                        <p:tav tm="0">
                                          <p:val>
                                            <p:strVal val="1+#ppt_w/2"/>
                                          </p:val>
                                        </p:tav>
                                        <p:tav tm="100000">
                                          <p:val>
                                            <p:strVal val="#ppt_x"/>
                                          </p:val>
                                        </p:tav>
                                      </p:tavLst>
                                    </p:anim>
                                    <p:anim calcmode="lin" valueType="num">
                                      <p:cBhvr additive="base">
                                        <p:cTn id="39" dur="1000" fill="hold"/>
                                        <p:tgtEl>
                                          <p:spTgt spid="19"/>
                                        </p:tgtEl>
                                        <p:attrNameLst>
                                          <p:attrName>ppt_y</p:attrName>
                                        </p:attrNameLst>
                                      </p:cBhvr>
                                      <p:tavLst>
                                        <p:tav tm="0">
                                          <p:val>
                                            <p:strVal val="#ppt_y"/>
                                          </p:val>
                                        </p:tav>
                                        <p:tav tm="100000">
                                          <p:val>
                                            <p:strVal val="#ppt_y"/>
                                          </p:val>
                                        </p:tav>
                                      </p:tavLst>
                                    </p:anim>
                                  </p:childTnLst>
                                </p:cTn>
                              </p:par>
                              <p:par>
                                <p:cTn id="40" presetID="2" presetClass="entr" presetSubtype="2" repeatCount="indefinite" accel="100000" fill="hold" grpId="0" nodeType="withEffect">
                                  <p:stCondLst>
                                    <p:cond delay="100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1000" fill="hold"/>
                                        <p:tgtEl>
                                          <p:spTgt spid="20"/>
                                        </p:tgtEl>
                                        <p:attrNameLst>
                                          <p:attrName>ppt_x</p:attrName>
                                        </p:attrNameLst>
                                      </p:cBhvr>
                                      <p:tavLst>
                                        <p:tav tm="0">
                                          <p:val>
                                            <p:strVal val="1+#ppt_w/2"/>
                                          </p:val>
                                        </p:tav>
                                        <p:tav tm="100000">
                                          <p:val>
                                            <p:strVal val="#ppt_x"/>
                                          </p:val>
                                        </p:tav>
                                      </p:tavLst>
                                    </p:anim>
                                    <p:anim calcmode="lin" valueType="num">
                                      <p:cBhvr additive="base">
                                        <p:cTn id="43" dur="1000" fill="hold"/>
                                        <p:tgtEl>
                                          <p:spTgt spid="20"/>
                                        </p:tgtEl>
                                        <p:attrNameLst>
                                          <p:attrName>ppt_y</p:attrName>
                                        </p:attrNameLst>
                                      </p:cBhvr>
                                      <p:tavLst>
                                        <p:tav tm="0">
                                          <p:val>
                                            <p:strVal val="#ppt_y"/>
                                          </p:val>
                                        </p:tav>
                                        <p:tav tm="100000">
                                          <p:val>
                                            <p:strVal val="#ppt_y"/>
                                          </p:val>
                                        </p:tav>
                                      </p:tavLst>
                                    </p:anim>
                                  </p:childTnLst>
                                </p:cTn>
                              </p:par>
                              <p:par>
                                <p:cTn id="44" presetID="2" presetClass="entr" presetSubtype="2" repeatCount="indefinite" accel="100000" fill="hold" grpId="0" nodeType="withEffect">
                                  <p:stCondLst>
                                    <p:cond delay="15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1000" fill="hold"/>
                                        <p:tgtEl>
                                          <p:spTgt spid="21"/>
                                        </p:tgtEl>
                                        <p:attrNameLst>
                                          <p:attrName>ppt_x</p:attrName>
                                        </p:attrNameLst>
                                      </p:cBhvr>
                                      <p:tavLst>
                                        <p:tav tm="0">
                                          <p:val>
                                            <p:strVal val="1+#ppt_w/2"/>
                                          </p:val>
                                        </p:tav>
                                        <p:tav tm="100000">
                                          <p:val>
                                            <p:strVal val="#ppt_x"/>
                                          </p:val>
                                        </p:tav>
                                      </p:tavLst>
                                    </p:anim>
                                    <p:anim calcmode="lin" valueType="num">
                                      <p:cBhvr additive="base">
                                        <p:cTn id="47" dur="1000" fill="hold"/>
                                        <p:tgtEl>
                                          <p:spTgt spid="21"/>
                                        </p:tgtEl>
                                        <p:attrNameLst>
                                          <p:attrName>ppt_y</p:attrName>
                                        </p:attrNameLst>
                                      </p:cBhvr>
                                      <p:tavLst>
                                        <p:tav tm="0">
                                          <p:val>
                                            <p:strVal val="#ppt_y"/>
                                          </p:val>
                                        </p:tav>
                                        <p:tav tm="100000">
                                          <p:val>
                                            <p:strVal val="#ppt_y"/>
                                          </p:val>
                                        </p:tav>
                                      </p:tavLst>
                                    </p:anim>
                                  </p:childTnLst>
                                </p:cTn>
                              </p:par>
                              <p:par>
                                <p:cTn id="48" presetID="2" presetClass="entr" presetSubtype="2" repeatCount="indefinite" accel="100000" fill="hold" grpId="0" nodeType="withEffect">
                                  <p:stCondLst>
                                    <p:cond delay="200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1000" fill="hold"/>
                                        <p:tgtEl>
                                          <p:spTgt spid="22"/>
                                        </p:tgtEl>
                                        <p:attrNameLst>
                                          <p:attrName>ppt_x</p:attrName>
                                        </p:attrNameLst>
                                      </p:cBhvr>
                                      <p:tavLst>
                                        <p:tav tm="0">
                                          <p:val>
                                            <p:strVal val="1+#ppt_w/2"/>
                                          </p:val>
                                        </p:tav>
                                        <p:tav tm="100000">
                                          <p:val>
                                            <p:strVal val="#ppt_x"/>
                                          </p:val>
                                        </p:tav>
                                      </p:tavLst>
                                    </p:anim>
                                    <p:anim calcmode="lin" valueType="num">
                                      <p:cBhvr additive="base">
                                        <p:cTn id="51"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3" grpId="0" animBg="1"/>
      <p:bldP spid="14" grpId="0" animBg="1"/>
      <p:bldP spid="19" grpId="0" animBg="1"/>
      <p:bldP spid="20" grpId="0" animBg="1"/>
      <p:bldP spid="21" grpId="0" animBg="1"/>
      <p:bldP spid="22" grpId="0" animBg="1"/>
      <p:bldP spid="27" grpId="0" animBg="1"/>
      <p:bldP spid="28" grpId="0" animBg="1"/>
      <p:bldP spid="204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1_Generic">
    <p:spTree>
      <p:nvGrpSpPr>
        <p:cNvPr id="1" name=""/>
        <p:cNvGrpSpPr/>
        <p:nvPr/>
      </p:nvGrpSpPr>
      <p:grpSpPr>
        <a:xfrm>
          <a:off x="0" y="0"/>
          <a:ext cx="0" cy="0"/>
          <a:chOff x="0" y="0"/>
          <a:chExt cx="0" cy="0"/>
        </a:xfrm>
      </p:grpSpPr>
      <p:pic>
        <p:nvPicPr>
          <p:cNvPr id="41"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9534" y="0"/>
            <a:ext cx="16986872" cy="9577388"/>
          </a:xfrm>
          <a:prstGeom prst="rect">
            <a:avLst/>
          </a:prstGeom>
          <a:noFill/>
          <a:extLst>
            <a:ext uri="{909E8E84-426E-40DD-AFC4-6F175D3DCCD1}">
              <a14:hiddenFill xmlns:a14="http://schemas.microsoft.com/office/drawing/2010/main">
                <a:solidFill>
                  <a:srgbClr val="FFFFFF"/>
                </a:solidFill>
              </a14:hiddenFill>
            </a:ext>
          </a:extLst>
        </p:spPr>
      </p:pic>
      <p:sp>
        <p:nvSpPr>
          <p:cNvPr id="42" name="Shape 1547"/>
          <p:cNvSpPr/>
          <p:nvPr userDrawn="1"/>
        </p:nvSpPr>
        <p:spPr>
          <a:xfrm flipV="1">
            <a:off x="408870" y="1334470"/>
            <a:ext cx="15902968" cy="0"/>
          </a:xfrm>
          <a:prstGeom prst="line">
            <a:avLst/>
          </a:prstGeom>
          <a:ln w="57150">
            <a:solidFill>
              <a:schemeClr val="accent6"/>
            </a:solidFill>
            <a:prstDash val="sysDot"/>
            <a:miter lim="400000"/>
            <a:headEnd type="triangle" len="sm"/>
            <a:tailEnd type="triangle" len="sm"/>
          </a:ln>
        </p:spPr>
        <p:txBody>
          <a:bodyPr lIns="0" tIns="0" rIns="0" bIns="0" anchor="ctr"/>
          <a:lstStyle/>
          <a:p>
            <a:pPr lvl="0">
              <a:defRPr sz="3200"/>
            </a:pPr>
            <a:endParaRPr sz="3201">
              <a:solidFill>
                <a:schemeClr val="bg1"/>
              </a:solidFill>
            </a:endParaRPr>
          </a:p>
        </p:txBody>
      </p:sp>
      <p:sp>
        <p:nvSpPr>
          <p:cNvPr id="44" name="Shape 1545"/>
          <p:cNvSpPr/>
          <p:nvPr userDrawn="1"/>
        </p:nvSpPr>
        <p:spPr>
          <a:xfrm>
            <a:off x="1227860" y="440665"/>
            <a:ext cx="7537838" cy="5232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zh-CN" altLang="en-US" sz="3400" b="0" dirty="0">
                <a:solidFill>
                  <a:schemeClr val="accent6"/>
                </a:solidFill>
                <a:latin typeface="微软雅黑" pitchFamily="34" charset="-122"/>
                <a:ea typeface="微软雅黑" pitchFamily="34" charset="-122"/>
              </a:rPr>
              <a:t>请在视图</a:t>
            </a:r>
            <a:r>
              <a:rPr lang="en-US" altLang="zh-CN" sz="3400" b="0" dirty="0">
                <a:solidFill>
                  <a:schemeClr val="accent6"/>
                </a:solidFill>
                <a:latin typeface="微软雅黑" pitchFamily="34" charset="-122"/>
                <a:ea typeface="微软雅黑" pitchFamily="34" charset="-122"/>
              </a:rPr>
              <a:t>-</a:t>
            </a:r>
            <a:r>
              <a:rPr lang="zh-CN" altLang="en-US" sz="3400" b="0" dirty="0">
                <a:solidFill>
                  <a:schemeClr val="accent6"/>
                </a:solidFill>
                <a:latin typeface="微软雅黑" pitchFamily="34" charset="-122"/>
                <a:ea typeface="微软雅黑" pitchFamily="34" charset="-122"/>
              </a:rPr>
              <a:t>母版中修改您的标题文字</a:t>
            </a:r>
            <a:endParaRPr sz="3400" b="0" dirty="0">
              <a:solidFill>
                <a:schemeClr val="accent6"/>
              </a:solidFill>
              <a:latin typeface="微软雅黑" pitchFamily="34" charset="-122"/>
              <a:ea typeface="微软雅黑" pitchFamily="34" charset="-122"/>
            </a:endParaRPr>
          </a:p>
        </p:txBody>
      </p:sp>
      <p:sp>
        <p:nvSpPr>
          <p:cNvPr id="46" name="Shape 1552"/>
          <p:cNvSpPr/>
          <p:nvPr userDrawn="1"/>
        </p:nvSpPr>
        <p:spPr>
          <a:xfrm>
            <a:off x="369184" y="288226"/>
            <a:ext cx="642793" cy="1054981"/>
          </a:xfrm>
          <a:prstGeom prst="rect">
            <a:avLst/>
          </a:prstGeom>
          <a:ln w="12700">
            <a:miter lim="400000"/>
          </a:ln>
          <a:extLst>
            <a:ext uri="{C572A759-6A51-4108-AA02-DFA0A04FC94B}">
              <ma14:wrappingTextBoxFlag xmlns="" xmlns:ma14="http://schemas.microsoft.com/office/mac/drawingml/2011/main" val="1"/>
            </a:ext>
          </a:extLst>
        </p:spPr>
        <p:txBody>
          <a:bodyPr wrap="none" lIns="49949" tIns="49949" rIns="49949" bIns="49949" anchor="ctr">
            <a:spAutoFit/>
          </a:bodyPr>
          <a:lstStyle>
            <a:lvl1pPr>
              <a:lnSpc>
                <a:spcPct val="150000"/>
              </a:lnSpc>
              <a:defRPr sz="4500">
                <a:solidFill>
                  <a:srgbClr val="53585F"/>
                </a:solidFill>
                <a:latin typeface="FontAwesome"/>
                <a:ea typeface="FontAwesome"/>
                <a:cs typeface="FontAwesome"/>
                <a:sym typeface="FontAwesome"/>
              </a:defRPr>
            </a:lvl1pPr>
          </a:lstStyle>
          <a:p>
            <a:pPr lvl="0">
              <a:lnSpc>
                <a:spcPct val="100000"/>
              </a:lnSpc>
              <a:defRPr sz="1800">
                <a:solidFill>
                  <a:srgbClr val="000000"/>
                </a:solidFill>
              </a:defRPr>
            </a:pPr>
            <a:r>
              <a:rPr lang="en-US" sz="6200" b="1" dirty="0">
                <a:solidFill>
                  <a:schemeClr val="accent6"/>
                </a:solidFill>
                <a:latin typeface="微软雅黑" pitchFamily="34" charset="-122"/>
                <a:ea typeface="微软雅黑" pitchFamily="34" charset="-122"/>
              </a:rPr>
              <a:t>B</a:t>
            </a:r>
            <a:endParaRPr sz="5001" dirty="0">
              <a:solidFill>
                <a:schemeClr val="accent6"/>
              </a:solidFill>
            </a:endParaRPr>
          </a:p>
        </p:txBody>
      </p:sp>
      <p:sp>
        <p:nvSpPr>
          <p:cNvPr id="47" name="Oval 69"/>
          <p:cNvSpPr/>
          <p:nvPr userDrawn="1"/>
        </p:nvSpPr>
        <p:spPr>
          <a:xfrm>
            <a:off x="15262467" y="1020917"/>
            <a:ext cx="180622"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48" name="Oval 70"/>
          <p:cNvSpPr/>
          <p:nvPr userDrawn="1"/>
        </p:nvSpPr>
        <p:spPr>
          <a:xfrm>
            <a:off x="15475352" y="1020917"/>
            <a:ext cx="180622"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49" name="Oval 71"/>
          <p:cNvSpPr/>
          <p:nvPr userDrawn="1"/>
        </p:nvSpPr>
        <p:spPr>
          <a:xfrm>
            <a:off x="15688237" y="1020917"/>
            <a:ext cx="180622"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50" name="Oval 72"/>
          <p:cNvSpPr/>
          <p:nvPr userDrawn="1"/>
        </p:nvSpPr>
        <p:spPr>
          <a:xfrm>
            <a:off x="15901121" y="1020917"/>
            <a:ext cx="180622"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51" name="Oval 73"/>
          <p:cNvSpPr/>
          <p:nvPr userDrawn="1"/>
        </p:nvSpPr>
        <p:spPr>
          <a:xfrm>
            <a:off x="16114008" y="1020917"/>
            <a:ext cx="180622"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52" name="Shape 1551"/>
          <p:cNvSpPr/>
          <p:nvPr userDrawn="1"/>
        </p:nvSpPr>
        <p:spPr>
          <a:xfrm>
            <a:off x="1043873" y="492311"/>
            <a:ext cx="35455" cy="625838"/>
          </a:xfrm>
          <a:prstGeom prst="roundRect">
            <a:avLst>
              <a:gd name="adj" fmla="val 50000"/>
            </a:avLst>
          </a:prstGeom>
          <a:solidFill>
            <a:schemeClr val="accent6">
              <a:lumMod val="20000"/>
              <a:lumOff val="80000"/>
            </a:schemeClr>
          </a:solidFill>
          <a:ln w="12700">
            <a:miter lim="400000"/>
          </a:ln>
        </p:spPr>
        <p:txBody>
          <a:bodyPr lIns="0" tIns="0" rIns="0" bIns="0" anchor="ctr"/>
          <a:lstStyle/>
          <a:p>
            <a:pPr lvl="0">
              <a:defRPr sz="3200">
                <a:solidFill>
                  <a:srgbClr val="FFFFFF"/>
                </a:solidFill>
              </a:defRPr>
            </a:pPr>
            <a:endParaRPr sz="3201">
              <a:solidFill>
                <a:schemeClr val="accent6"/>
              </a:solidFill>
            </a:endParaRPr>
          </a:p>
        </p:txBody>
      </p:sp>
      <p:grpSp>
        <p:nvGrpSpPr>
          <p:cNvPr id="53" name="组合 52"/>
          <p:cNvGrpSpPr/>
          <p:nvPr userDrawn="1"/>
        </p:nvGrpSpPr>
        <p:grpSpPr>
          <a:xfrm>
            <a:off x="15979391" y="8601353"/>
            <a:ext cx="722650" cy="724334"/>
            <a:chOff x="12101513" y="6959600"/>
            <a:chExt cx="1252538" cy="1252538"/>
          </a:xfrm>
          <a:solidFill>
            <a:schemeClr val="accent5">
              <a:alpha val="34000"/>
            </a:schemeClr>
          </a:solidFill>
        </p:grpSpPr>
        <p:sp>
          <p:nvSpPr>
            <p:cNvPr id="54" name="Oval 100"/>
            <p:cNvSpPr>
              <a:spLocks noChangeArrowheads="1"/>
            </p:cNvSpPr>
            <p:nvPr/>
          </p:nvSpPr>
          <p:spPr bwMode="auto">
            <a:xfrm>
              <a:off x="12401551" y="7259638"/>
              <a:ext cx="652463" cy="652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55" name="Freeform 101"/>
            <p:cNvSpPr>
              <a:spLocks noEditPoints="1"/>
            </p:cNvSpPr>
            <p:nvPr/>
          </p:nvSpPr>
          <p:spPr bwMode="auto">
            <a:xfrm>
              <a:off x="12101513" y="6959600"/>
              <a:ext cx="1252538" cy="1252538"/>
            </a:xfrm>
            <a:custGeom>
              <a:avLst/>
              <a:gdLst>
                <a:gd name="T0" fmla="*/ 167 w 334"/>
                <a:gd name="T1" fmla="*/ 334 h 334"/>
                <a:gd name="T2" fmla="*/ 167 w 334"/>
                <a:gd name="T3" fmla="*/ 302 h 334"/>
                <a:gd name="T4" fmla="*/ 302 w 334"/>
                <a:gd name="T5" fmla="*/ 167 h 334"/>
                <a:gd name="T6" fmla="*/ 334 w 334"/>
                <a:gd name="T7" fmla="*/ 166 h 334"/>
                <a:gd name="T8" fmla="*/ 334 w 334"/>
                <a:gd name="T9" fmla="*/ 167 h 334"/>
                <a:gd name="T10" fmla="*/ 167 w 334"/>
                <a:gd name="T11" fmla="*/ 334 h 334"/>
                <a:gd name="T12" fmla="*/ 84 w 334"/>
                <a:gd name="T13" fmla="*/ 312 h 334"/>
                <a:gd name="T14" fmla="*/ 0 w 334"/>
                <a:gd name="T15" fmla="*/ 167 h 334"/>
                <a:gd name="T16" fmla="*/ 22 w 334"/>
                <a:gd name="T17" fmla="*/ 84 h 334"/>
                <a:gd name="T18" fmla="*/ 50 w 334"/>
                <a:gd name="T19" fmla="*/ 100 h 334"/>
                <a:gd name="T20" fmla="*/ 32 w 334"/>
                <a:gd name="T21" fmla="*/ 167 h 334"/>
                <a:gd name="T22" fmla="*/ 100 w 334"/>
                <a:gd name="T23" fmla="*/ 284 h 334"/>
                <a:gd name="T24" fmla="*/ 84 w 334"/>
                <a:gd name="T25" fmla="*/ 312 h 334"/>
                <a:gd name="T26" fmla="*/ 284 w 334"/>
                <a:gd name="T27" fmla="*/ 99 h 334"/>
                <a:gd name="T28" fmla="*/ 167 w 334"/>
                <a:gd name="T29" fmla="*/ 32 h 334"/>
                <a:gd name="T30" fmla="*/ 99 w 334"/>
                <a:gd name="T31" fmla="*/ 50 h 334"/>
                <a:gd name="T32" fmla="*/ 83 w 334"/>
                <a:gd name="T33" fmla="*/ 22 h 334"/>
                <a:gd name="T34" fmla="*/ 167 w 334"/>
                <a:gd name="T35" fmla="*/ 0 h 334"/>
                <a:gd name="T36" fmla="*/ 311 w 334"/>
                <a:gd name="T37" fmla="*/ 83 h 334"/>
                <a:gd name="T38" fmla="*/ 284 w 334"/>
                <a:gd name="T39"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334">
                  <a:moveTo>
                    <a:pt x="167" y="334"/>
                  </a:moveTo>
                  <a:cubicBezTo>
                    <a:pt x="167" y="302"/>
                    <a:pt x="167" y="302"/>
                    <a:pt x="167" y="302"/>
                  </a:cubicBezTo>
                  <a:cubicBezTo>
                    <a:pt x="242" y="302"/>
                    <a:pt x="302" y="241"/>
                    <a:pt x="302" y="167"/>
                  </a:cubicBezTo>
                  <a:cubicBezTo>
                    <a:pt x="334" y="166"/>
                    <a:pt x="334" y="166"/>
                    <a:pt x="334" y="166"/>
                  </a:cubicBezTo>
                  <a:cubicBezTo>
                    <a:pt x="334" y="167"/>
                    <a:pt x="334" y="167"/>
                    <a:pt x="334" y="167"/>
                  </a:cubicBezTo>
                  <a:cubicBezTo>
                    <a:pt x="334" y="259"/>
                    <a:pt x="259" y="334"/>
                    <a:pt x="167" y="334"/>
                  </a:cubicBezTo>
                  <a:close/>
                  <a:moveTo>
                    <a:pt x="84" y="312"/>
                  </a:moveTo>
                  <a:cubicBezTo>
                    <a:pt x="32" y="282"/>
                    <a:pt x="0" y="227"/>
                    <a:pt x="0" y="167"/>
                  </a:cubicBezTo>
                  <a:cubicBezTo>
                    <a:pt x="0" y="138"/>
                    <a:pt x="8" y="109"/>
                    <a:pt x="22" y="84"/>
                  </a:cubicBezTo>
                  <a:cubicBezTo>
                    <a:pt x="50" y="100"/>
                    <a:pt x="50" y="100"/>
                    <a:pt x="50" y="100"/>
                  </a:cubicBezTo>
                  <a:cubicBezTo>
                    <a:pt x="38" y="120"/>
                    <a:pt x="32" y="143"/>
                    <a:pt x="32" y="167"/>
                  </a:cubicBezTo>
                  <a:cubicBezTo>
                    <a:pt x="32" y="215"/>
                    <a:pt x="58" y="260"/>
                    <a:pt x="100" y="284"/>
                  </a:cubicBezTo>
                  <a:lnTo>
                    <a:pt x="84" y="312"/>
                  </a:lnTo>
                  <a:close/>
                  <a:moveTo>
                    <a:pt x="284" y="99"/>
                  </a:moveTo>
                  <a:cubicBezTo>
                    <a:pt x="260" y="58"/>
                    <a:pt x="215" y="32"/>
                    <a:pt x="167" y="32"/>
                  </a:cubicBezTo>
                  <a:cubicBezTo>
                    <a:pt x="143" y="32"/>
                    <a:pt x="120" y="38"/>
                    <a:pt x="99" y="50"/>
                  </a:cubicBezTo>
                  <a:cubicBezTo>
                    <a:pt x="83" y="22"/>
                    <a:pt x="83" y="22"/>
                    <a:pt x="83" y="22"/>
                  </a:cubicBezTo>
                  <a:cubicBezTo>
                    <a:pt x="108" y="8"/>
                    <a:pt x="138" y="0"/>
                    <a:pt x="167" y="0"/>
                  </a:cubicBezTo>
                  <a:cubicBezTo>
                    <a:pt x="226" y="0"/>
                    <a:pt x="282" y="32"/>
                    <a:pt x="311" y="83"/>
                  </a:cubicBezTo>
                  <a:lnTo>
                    <a:pt x="284"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grpSp>
      <p:sp>
        <p:nvSpPr>
          <p:cNvPr id="56" name="椭圆 55"/>
          <p:cNvSpPr/>
          <p:nvPr userDrawn="1"/>
        </p:nvSpPr>
        <p:spPr bwMode="auto">
          <a:xfrm>
            <a:off x="111782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57" name="椭圆 56"/>
          <p:cNvSpPr/>
          <p:nvPr userDrawn="1"/>
        </p:nvSpPr>
        <p:spPr bwMode="auto">
          <a:xfrm>
            <a:off x="140075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58" name="椭圆 57"/>
          <p:cNvSpPr/>
          <p:nvPr userDrawn="1"/>
        </p:nvSpPr>
        <p:spPr bwMode="auto">
          <a:xfrm>
            <a:off x="168368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59" name="椭圆 58"/>
          <p:cNvSpPr/>
          <p:nvPr userDrawn="1"/>
        </p:nvSpPr>
        <p:spPr bwMode="auto">
          <a:xfrm>
            <a:off x="196661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Tree>
    <p:extLst>
      <p:ext uri="{BB962C8B-B14F-4D97-AF65-F5344CB8AC3E}">
        <p14:creationId xmlns:p14="http://schemas.microsoft.com/office/powerpoint/2010/main" val="14215390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par>
                                <p:cTn id="13" presetID="2" presetClass="entr" presetSubtype="8" accel="78000" decel="22000" fill="hold" grpId="0" nodeType="withEffect">
                                  <p:stCondLst>
                                    <p:cond delay="25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0-#ppt_w/2"/>
                                          </p:val>
                                        </p:tav>
                                        <p:tav tm="100000">
                                          <p:val>
                                            <p:strVal val="#ppt_x"/>
                                          </p:val>
                                        </p:tav>
                                      </p:tavLst>
                                    </p:anim>
                                    <p:anim calcmode="lin" valueType="num">
                                      <p:cBhvr additive="base">
                                        <p:cTn id="16" dur="500" fill="hold"/>
                                        <p:tgtEl>
                                          <p:spTgt spid="47"/>
                                        </p:tgtEl>
                                        <p:attrNameLst>
                                          <p:attrName>ppt_y</p:attrName>
                                        </p:attrNameLst>
                                      </p:cBhvr>
                                      <p:tavLst>
                                        <p:tav tm="0">
                                          <p:val>
                                            <p:strVal val="#ppt_y"/>
                                          </p:val>
                                        </p:tav>
                                        <p:tav tm="100000">
                                          <p:val>
                                            <p:strVal val="#ppt_y"/>
                                          </p:val>
                                        </p:tav>
                                      </p:tavLst>
                                    </p:anim>
                                  </p:childTnLst>
                                </p:cTn>
                              </p:par>
                              <p:par>
                                <p:cTn id="17" presetID="2" presetClass="entr" presetSubtype="8" accel="78000" decel="22000" fill="hold" grpId="0" nodeType="withEffect">
                                  <p:stCondLst>
                                    <p:cond delay="500"/>
                                  </p:stCondLst>
                                  <p:childTnLst>
                                    <p:set>
                                      <p:cBhvr>
                                        <p:cTn id="18" dur="1" fill="hold">
                                          <p:stCondLst>
                                            <p:cond delay="0"/>
                                          </p:stCondLst>
                                        </p:cTn>
                                        <p:tgtEl>
                                          <p:spTgt spid="48"/>
                                        </p:tgtEl>
                                        <p:attrNameLst>
                                          <p:attrName>style.visibility</p:attrName>
                                        </p:attrNameLst>
                                      </p:cBhvr>
                                      <p:to>
                                        <p:strVal val="visible"/>
                                      </p:to>
                                    </p:set>
                                    <p:anim calcmode="lin" valueType="num">
                                      <p:cBhvr additive="base">
                                        <p:cTn id="19" dur="500" fill="hold"/>
                                        <p:tgtEl>
                                          <p:spTgt spid="48"/>
                                        </p:tgtEl>
                                        <p:attrNameLst>
                                          <p:attrName>ppt_x</p:attrName>
                                        </p:attrNameLst>
                                      </p:cBhvr>
                                      <p:tavLst>
                                        <p:tav tm="0">
                                          <p:val>
                                            <p:strVal val="0-#ppt_w/2"/>
                                          </p:val>
                                        </p:tav>
                                        <p:tav tm="100000">
                                          <p:val>
                                            <p:strVal val="#ppt_x"/>
                                          </p:val>
                                        </p:tav>
                                      </p:tavLst>
                                    </p:anim>
                                    <p:anim calcmode="lin" valueType="num">
                                      <p:cBhvr additive="base">
                                        <p:cTn id="20" dur="500" fill="hold"/>
                                        <p:tgtEl>
                                          <p:spTgt spid="48"/>
                                        </p:tgtEl>
                                        <p:attrNameLst>
                                          <p:attrName>ppt_y</p:attrName>
                                        </p:attrNameLst>
                                      </p:cBhvr>
                                      <p:tavLst>
                                        <p:tav tm="0">
                                          <p:val>
                                            <p:strVal val="#ppt_y"/>
                                          </p:val>
                                        </p:tav>
                                        <p:tav tm="100000">
                                          <p:val>
                                            <p:strVal val="#ppt_y"/>
                                          </p:val>
                                        </p:tav>
                                      </p:tavLst>
                                    </p:anim>
                                  </p:childTnLst>
                                </p:cTn>
                              </p:par>
                              <p:par>
                                <p:cTn id="21" presetID="2" presetClass="entr" presetSubtype="8" accel="78000" decel="22000" fill="hold" grpId="0" nodeType="withEffect">
                                  <p:stCondLst>
                                    <p:cond delay="100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0-#ppt_w/2"/>
                                          </p:val>
                                        </p:tav>
                                        <p:tav tm="100000">
                                          <p:val>
                                            <p:strVal val="#ppt_x"/>
                                          </p:val>
                                        </p:tav>
                                      </p:tavLst>
                                    </p:anim>
                                    <p:anim calcmode="lin" valueType="num">
                                      <p:cBhvr additive="base">
                                        <p:cTn id="24" dur="500" fill="hold"/>
                                        <p:tgtEl>
                                          <p:spTgt spid="49"/>
                                        </p:tgtEl>
                                        <p:attrNameLst>
                                          <p:attrName>ppt_y</p:attrName>
                                        </p:attrNameLst>
                                      </p:cBhvr>
                                      <p:tavLst>
                                        <p:tav tm="0">
                                          <p:val>
                                            <p:strVal val="#ppt_y"/>
                                          </p:val>
                                        </p:tav>
                                        <p:tav tm="100000">
                                          <p:val>
                                            <p:strVal val="#ppt_y"/>
                                          </p:val>
                                        </p:tav>
                                      </p:tavLst>
                                    </p:anim>
                                  </p:childTnLst>
                                </p:cTn>
                              </p:par>
                              <p:par>
                                <p:cTn id="25" presetID="2" presetClass="entr" presetSubtype="8" accel="78000" decel="22000" fill="hold" grpId="0" nodeType="withEffect">
                                  <p:stCondLst>
                                    <p:cond delay="125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0-#ppt_w/2"/>
                                          </p:val>
                                        </p:tav>
                                        <p:tav tm="100000">
                                          <p:val>
                                            <p:strVal val="#ppt_x"/>
                                          </p:val>
                                        </p:tav>
                                      </p:tavLst>
                                    </p:anim>
                                    <p:anim calcmode="lin" valueType="num">
                                      <p:cBhvr additive="base">
                                        <p:cTn id="28" dur="500" fill="hold"/>
                                        <p:tgtEl>
                                          <p:spTgt spid="50"/>
                                        </p:tgtEl>
                                        <p:attrNameLst>
                                          <p:attrName>ppt_y</p:attrName>
                                        </p:attrNameLst>
                                      </p:cBhvr>
                                      <p:tavLst>
                                        <p:tav tm="0">
                                          <p:val>
                                            <p:strVal val="#ppt_y"/>
                                          </p:val>
                                        </p:tav>
                                        <p:tav tm="100000">
                                          <p:val>
                                            <p:strVal val="#ppt_y"/>
                                          </p:val>
                                        </p:tav>
                                      </p:tavLst>
                                    </p:anim>
                                  </p:childTnLst>
                                </p:cTn>
                              </p:par>
                              <p:par>
                                <p:cTn id="29" presetID="2" presetClass="entr" presetSubtype="8" accel="78000" decel="22000" fill="hold" grpId="0" nodeType="withEffect">
                                  <p:stCondLst>
                                    <p:cond delay="150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0-#ppt_w/2"/>
                                          </p:val>
                                        </p:tav>
                                        <p:tav tm="100000">
                                          <p:val>
                                            <p:strVal val="#ppt_x"/>
                                          </p:val>
                                        </p:tav>
                                      </p:tavLst>
                                    </p:anim>
                                    <p:anim calcmode="lin" valueType="num">
                                      <p:cBhvr additive="base">
                                        <p:cTn id="32" dur="500" fill="hold"/>
                                        <p:tgtEl>
                                          <p:spTgt spid="51"/>
                                        </p:tgtEl>
                                        <p:attrNameLst>
                                          <p:attrName>ppt_y</p:attrName>
                                        </p:attrNameLst>
                                      </p:cBhvr>
                                      <p:tavLst>
                                        <p:tav tm="0">
                                          <p:val>
                                            <p:strVal val="#ppt_y"/>
                                          </p:val>
                                        </p:tav>
                                        <p:tav tm="100000">
                                          <p:val>
                                            <p:strVal val="#ppt_y"/>
                                          </p:val>
                                        </p:tav>
                                      </p:tavLst>
                                    </p:anim>
                                  </p:childTnLst>
                                </p:cTn>
                              </p:par>
                              <p:par>
                                <p:cTn id="33" presetID="8" presetClass="emph" presetSubtype="0" repeatCount="indefinite" fill="hold" nodeType="withEffect">
                                  <p:stCondLst>
                                    <p:cond delay="0"/>
                                  </p:stCondLst>
                                  <p:endCondLst>
                                    <p:cond evt="onNext" delay="0">
                                      <p:tgtEl>
                                        <p:sldTgt/>
                                      </p:tgtEl>
                                    </p:cond>
                                  </p:endCondLst>
                                  <p:childTnLst>
                                    <p:animRot by="21600000">
                                      <p:cBhvr>
                                        <p:cTn id="34" dur="2000" fill="hold"/>
                                        <p:tgtEl>
                                          <p:spTgt spid="53"/>
                                        </p:tgtEl>
                                        <p:attrNameLst>
                                          <p:attrName>r</p:attrName>
                                        </p:attrNameLst>
                                      </p:cBhvr>
                                    </p:animRot>
                                  </p:childTnLst>
                                </p:cTn>
                              </p:par>
                              <p:par>
                                <p:cTn id="35" presetID="2" presetClass="entr" presetSubtype="2" repeatCount="indefinite" accel="100000" fill="hold" grpId="0" nodeType="withEffect">
                                  <p:stCondLst>
                                    <p:cond delay="700"/>
                                  </p:stCondLst>
                                  <p:endCondLst>
                                    <p:cond evt="onNext" delay="0">
                                      <p:tgtEl>
                                        <p:sldTgt/>
                                      </p:tgtEl>
                                    </p:cond>
                                  </p:end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1000" fill="hold"/>
                                        <p:tgtEl>
                                          <p:spTgt spid="56"/>
                                        </p:tgtEl>
                                        <p:attrNameLst>
                                          <p:attrName>ppt_x</p:attrName>
                                        </p:attrNameLst>
                                      </p:cBhvr>
                                      <p:tavLst>
                                        <p:tav tm="0">
                                          <p:val>
                                            <p:strVal val="1+#ppt_w/2"/>
                                          </p:val>
                                        </p:tav>
                                        <p:tav tm="100000">
                                          <p:val>
                                            <p:strVal val="#ppt_x"/>
                                          </p:val>
                                        </p:tav>
                                      </p:tavLst>
                                    </p:anim>
                                    <p:anim calcmode="lin" valueType="num">
                                      <p:cBhvr additive="base">
                                        <p:cTn id="38" dur="1000" fill="hold"/>
                                        <p:tgtEl>
                                          <p:spTgt spid="56"/>
                                        </p:tgtEl>
                                        <p:attrNameLst>
                                          <p:attrName>ppt_y</p:attrName>
                                        </p:attrNameLst>
                                      </p:cBhvr>
                                      <p:tavLst>
                                        <p:tav tm="0">
                                          <p:val>
                                            <p:strVal val="#ppt_y"/>
                                          </p:val>
                                        </p:tav>
                                        <p:tav tm="100000">
                                          <p:val>
                                            <p:strVal val="#ppt_y"/>
                                          </p:val>
                                        </p:tav>
                                      </p:tavLst>
                                    </p:anim>
                                  </p:childTnLst>
                                </p:cTn>
                              </p:par>
                              <p:par>
                                <p:cTn id="39" presetID="2" presetClass="entr" presetSubtype="2" repeatCount="indefinite" accel="100000" fill="hold" grpId="0" nodeType="withEffect">
                                  <p:stCondLst>
                                    <p:cond delay="1000"/>
                                  </p:stCondLst>
                                  <p:childTnLst>
                                    <p:set>
                                      <p:cBhvr>
                                        <p:cTn id="40" dur="1" fill="hold">
                                          <p:stCondLst>
                                            <p:cond delay="0"/>
                                          </p:stCondLst>
                                        </p:cTn>
                                        <p:tgtEl>
                                          <p:spTgt spid="57"/>
                                        </p:tgtEl>
                                        <p:attrNameLst>
                                          <p:attrName>style.visibility</p:attrName>
                                        </p:attrNameLst>
                                      </p:cBhvr>
                                      <p:to>
                                        <p:strVal val="visible"/>
                                      </p:to>
                                    </p:set>
                                    <p:anim calcmode="lin" valueType="num">
                                      <p:cBhvr additive="base">
                                        <p:cTn id="41" dur="1000" fill="hold"/>
                                        <p:tgtEl>
                                          <p:spTgt spid="57"/>
                                        </p:tgtEl>
                                        <p:attrNameLst>
                                          <p:attrName>ppt_x</p:attrName>
                                        </p:attrNameLst>
                                      </p:cBhvr>
                                      <p:tavLst>
                                        <p:tav tm="0">
                                          <p:val>
                                            <p:strVal val="1+#ppt_w/2"/>
                                          </p:val>
                                        </p:tav>
                                        <p:tav tm="100000">
                                          <p:val>
                                            <p:strVal val="#ppt_x"/>
                                          </p:val>
                                        </p:tav>
                                      </p:tavLst>
                                    </p:anim>
                                    <p:anim calcmode="lin" valueType="num">
                                      <p:cBhvr additive="base">
                                        <p:cTn id="42" dur="1000" fill="hold"/>
                                        <p:tgtEl>
                                          <p:spTgt spid="57"/>
                                        </p:tgtEl>
                                        <p:attrNameLst>
                                          <p:attrName>ppt_y</p:attrName>
                                        </p:attrNameLst>
                                      </p:cBhvr>
                                      <p:tavLst>
                                        <p:tav tm="0">
                                          <p:val>
                                            <p:strVal val="#ppt_y"/>
                                          </p:val>
                                        </p:tav>
                                        <p:tav tm="100000">
                                          <p:val>
                                            <p:strVal val="#ppt_y"/>
                                          </p:val>
                                        </p:tav>
                                      </p:tavLst>
                                    </p:anim>
                                  </p:childTnLst>
                                </p:cTn>
                              </p:par>
                              <p:par>
                                <p:cTn id="43" presetID="2" presetClass="entr" presetSubtype="2" repeatCount="indefinite" accel="100000" fill="hold" grpId="0" nodeType="withEffect">
                                  <p:stCondLst>
                                    <p:cond delay="1500"/>
                                  </p:stCondLst>
                                  <p:childTnLst>
                                    <p:set>
                                      <p:cBhvr>
                                        <p:cTn id="44" dur="1" fill="hold">
                                          <p:stCondLst>
                                            <p:cond delay="0"/>
                                          </p:stCondLst>
                                        </p:cTn>
                                        <p:tgtEl>
                                          <p:spTgt spid="58"/>
                                        </p:tgtEl>
                                        <p:attrNameLst>
                                          <p:attrName>style.visibility</p:attrName>
                                        </p:attrNameLst>
                                      </p:cBhvr>
                                      <p:to>
                                        <p:strVal val="visible"/>
                                      </p:to>
                                    </p:set>
                                    <p:anim calcmode="lin" valueType="num">
                                      <p:cBhvr additive="base">
                                        <p:cTn id="45" dur="1000" fill="hold"/>
                                        <p:tgtEl>
                                          <p:spTgt spid="58"/>
                                        </p:tgtEl>
                                        <p:attrNameLst>
                                          <p:attrName>ppt_x</p:attrName>
                                        </p:attrNameLst>
                                      </p:cBhvr>
                                      <p:tavLst>
                                        <p:tav tm="0">
                                          <p:val>
                                            <p:strVal val="1+#ppt_w/2"/>
                                          </p:val>
                                        </p:tav>
                                        <p:tav tm="100000">
                                          <p:val>
                                            <p:strVal val="#ppt_x"/>
                                          </p:val>
                                        </p:tav>
                                      </p:tavLst>
                                    </p:anim>
                                    <p:anim calcmode="lin" valueType="num">
                                      <p:cBhvr additive="base">
                                        <p:cTn id="46" dur="1000" fill="hold"/>
                                        <p:tgtEl>
                                          <p:spTgt spid="58"/>
                                        </p:tgtEl>
                                        <p:attrNameLst>
                                          <p:attrName>ppt_y</p:attrName>
                                        </p:attrNameLst>
                                      </p:cBhvr>
                                      <p:tavLst>
                                        <p:tav tm="0">
                                          <p:val>
                                            <p:strVal val="#ppt_y"/>
                                          </p:val>
                                        </p:tav>
                                        <p:tav tm="100000">
                                          <p:val>
                                            <p:strVal val="#ppt_y"/>
                                          </p:val>
                                        </p:tav>
                                      </p:tavLst>
                                    </p:anim>
                                  </p:childTnLst>
                                </p:cTn>
                              </p:par>
                              <p:par>
                                <p:cTn id="47" presetID="2" presetClass="entr" presetSubtype="2" repeatCount="indefinite" accel="100000" fill="hold" grpId="0" nodeType="withEffect">
                                  <p:stCondLst>
                                    <p:cond delay="2000"/>
                                  </p:stCondLst>
                                  <p:childTnLst>
                                    <p:set>
                                      <p:cBhvr>
                                        <p:cTn id="48" dur="1" fill="hold">
                                          <p:stCondLst>
                                            <p:cond delay="0"/>
                                          </p:stCondLst>
                                        </p:cTn>
                                        <p:tgtEl>
                                          <p:spTgt spid="59"/>
                                        </p:tgtEl>
                                        <p:attrNameLst>
                                          <p:attrName>style.visibility</p:attrName>
                                        </p:attrNameLst>
                                      </p:cBhvr>
                                      <p:to>
                                        <p:strVal val="visible"/>
                                      </p:to>
                                    </p:set>
                                    <p:anim calcmode="lin" valueType="num">
                                      <p:cBhvr additive="base">
                                        <p:cTn id="49" dur="1000" fill="hold"/>
                                        <p:tgtEl>
                                          <p:spTgt spid="59"/>
                                        </p:tgtEl>
                                        <p:attrNameLst>
                                          <p:attrName>ppt_x</p:attrName>
                                        </p:attrNameLst>
                                      </p:cBhvr>
                                      <p:tavLst>
                                        <p:tav tm="0">
                                          <p:val>
                                            <p:strVal val="1+#ppt_w/2"/>
                                          </p:val>
                                        </p:tav>
                                        <p:tav tm="100000">
                                          <p:val>
                                            <p:strVal val="#ppt_x"/>
                                          </p:val>
                                        </p:tav>
                                      </p:tavLst>
                                    </p:anim>
                                    <p:anim calcmode="lin" valueType="num">
                                      <p:cBhvr additive="base">
                                        <p:cTn id="50" dur="10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6" grpId="0" animBg="1"/>
      <p:bldP spid="57" grpId="0" animBg="1"/>
      <p:bldP spid="58" grpId="0" animBg="1"/>
      <p:bldP spid="59"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2_Generic">
    <p:spTree>
      <p:nvGrpSpPr>
        <p:cNvPr id="1" name=""/>
        <p:cNvGrpSpPr/>
        <p:nvPr/>
      </p:nvGrpSpPr>
      <p:grpSpPr>
        <a:xfrm>
          <a:off x="0" y="0"/>
          <a:ext cx="0" cy="0"/>
          <a:chOff x="0" y="0"/>
          <a:chExt cx="0" cy="0"/>
        </a:xfrm>
      </p:grpSpPr>
      <p:pic>
        <p:nvPicPr>
          <p:cNvPr id="2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9534" y="0"/>
            <a:ext cx="16986872" cy="9577388"/>
          </a:xfrm>
          <a:prstGeom prst="rect">
            <a:avLst/>
          </a:prstGeom>
          <a:noFill/>
          <a:extLst>
            <a:ext uri="{909E8E84-426E-40DD-AFC4-6F175D3DCCD1}">
              <a14:hiddenFill xmlns:a14="http://schemas.microsoft.com/office/drawing/2010/main">
                <a:solidFill>
                  <a:srgbClr val="FFFFFF"/>
                </a:solidFill>
              </a14:hiddenFill>
            </a:ext>
          </a:extLst>
        </p:spPr>
      </p:pic>
      <p:sp>
        <p:nvSpPr>
          <p:cNvPr id="29" name="Shape 1547"/>
          <p:cNvSpPr/>
          <p:nvPr userDrawn="1"/>
        </p:nvSpPr>
        <p:spPr>
          <a:xfrm flipV="1">
            <a:off x="408870" y="1334470"/>
            <a:ext cx="15902968" cy="0"/>
          </a:xfrm>
          <a:prstGeom prst="line">
            <a:avLst/>
          </a:prstGeom>
          <a:ln w="57150">
            <a:solidFill>
              <a:schemeClr val="accent6"/>
            </a:solidFill>
            <a:prstDash val="sysDot"/>
            <a:miter lim="400000"/>
            <a:headEnd type="triangle" len="sm"/>
            <a:tailEnd type="triangle" len="sm"/>
          </a:ln>
        </p:spPr>
        <p:txBody>
          <a:bodyPr lIns="0" tIns="0" rIns="0" bIns="0" anchor="ctr"/>
          <a:lstStyle/>
          <a:p>
            <a:pPr lvl="0">
              <a:defRPr sz="3200"/>
            </a:pPr>
            <a:endParaRPr sz="3201">
              <a:solidFill>
                <a:schemeClr val="bg1"/>
              </a:solidFill>
            </a:endParaRPr>
          </a:p>
        </p:txBody>
      </p:sp>
      <p:grpSp>
        <p:nvGrpSpPr>
          <p:cNvPr id="30" name="组合 29"/>
          <p:cNvGrpSpPr/>
          <p:nvPr userDrawn="1"/>
        </p:nvGrpSpPr>
        <p:grpSpPr>
          <a:xfrm>
            <a:off x="1227860" y="440665"/>
            <a:ext cx="7537838" cy="764602"/>
            <a:chOff x="1758500" y="631083"/>
            <a:chExt cx="10795450" cy="1095003"/>
          </a:xfrm>
        </p:grpSpPr>
        <p:sp>
          <p:nvSpPr>
            <p:cNvPr id="31" name="Shape 1545"/>
            <p:cNvSpPr/>
            <p:nvPr userDrawn="1"/>
          </p:nvSpPr>
          <p:spPr>
            <a:xfrm>
              <a:off x="1758500" y="631083"/>
              <a:ext cx="10795450" cy="74931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zh-CN" altLang="en-US" sz="3400" b="0" dirty="0">
                  <a:solidFill>
                    <a:schemeClr val="accent6"/>
                  </a:solidFill>
                  <a:latin typeface="微软雅黑" pitchFamily="34" charset="-122"/>
                  <a:ea typeface="微软雅黑" pitchFamily="34" charset="-122"/>
                </a:rPr>
                <a:t>请在视图</a:t>
              </a:r>
              <a:r>
                <a:rPr lang="en-US" altLang="zh-CN" sz="3400" b="0" dirty="0">
                  <a:solidFill>
                    <a:schemeClr val="accent6"/>
                  </a:solidFill>
                  <a:latin typeface="微软雅黑" pitchFamily="34" charset="-122"/>
                  <a:ea typeface="微软雅黑" pitchFamily="34" charset="-122"/>
                </a:rPr>
                <a:t>-</a:t>
              </a:r>
              <a:r>
                <a:rPr lang="zh-CN" altLang="en-US" sz="3400" b="0" dirty="0">
                  <a:solidFill>
                    <a:schemeClr val="accent6"/>
                  </a:solidFill>
                  <a:latin typeface="微软雅黑" pitchFamily="34" charset="-122"/>
                  <a:ea typeface="微软雅黑" pitchFamily="34" charset="-122"/>
                </a:rPr>
                <a:t>母版中修改您的标题文字</a:t>
              </a:r>
              <a:endParaRPr sz="3400" b="0" dirty="0">
                <a:solidFill>
                  <a:schemeClr val="accent6"/>
                </a:solidFill>
                <a:latin typeface="微软雅黑" pitchFamily="34" charset="-122"/>
                <a:ea typeface="微软雅黑" pitchFamily="34" charset="-122"/>
              </a:endParaRPr>
            </a:p>
          </p:txBody>
        </p:sp>
        <p:sp>
          <p:nvSpPr>
            <p:cNvPr id="32" name="Shape 1546"/>
            <p:cNvSpPr/>
            <p:nvPr userDrawn="1"/>
          </p:nvSpPr>
          <p:spPr>
            <a:xfrm>
              <a:off x="1771200" y="1351429"/>
              <a:ext cx="4895756" cy="37465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lvl="0">
                <a:lnSpc>
                  <a:spcPct val="100000"/>
                </a:lnSpc>
                <a:defRPr sz="1800">
                  <a:solidFill>
                    <a:srgbClr val="000000"/>
                  </a:solidFill>
                </a:defRPr>
              </a:pPr>
              <a:r>
                <a:rPr sz="1700">
                  <a:solidFill>
                    <a:schemeClr val="accent6"/>
                  </a:solidFill>
                </a:rPr>
                <a:t>Put your Amazing Sub Title Here</a:t>
              </a:r>
            </a:p>
          </p:txBody>
        </p:sp>
      </p:grpSp>
      <p:sp>
        <p:nvSpPr>
          <p:cNvPr id="33" name="Shape 1552"/>
          <p:cNvSpPr/>
          <p:nvPr userDrawn="1"/>
        </p:nvSpPr>
        <p:spPr>
          <a:xfrm>
            <a:off x="373182" y="288226"/>
            <a:ext cx="634797" cy="1054981"/>
          </a:xfrm>
          <a:prstGeom prst="rect">
            <a:avLst/>
          </a:prstGeom>
          <a:ln w="12700">
            <a:miter lim="400000"/>
          </a:ln>
          <a:extLst>
            <a:ext uri="{C572A759-6A51-4108-AA02-DFA0A04FC94B}">
              <ma14:wrappingTextBoxFlag xmlns="" xmlns:ma14="http://schemas.microsoft.com/office/mac/drawingml/2011/main" val="1"/>
            </a:ext>
          </a:extLst>
        </p:spPr>
        <p:txBody>
          <a:bodyPr wrap="none" lIns="49949" tIns="49949" rIns="49949" bIns="49949" anchor="ctr">
            <a:spAutoFit/>
          </a:bodyPr>
          <a:lstStyle>
            <a:lvl1pPr>
              <a:lnSpc>
                <a:spcPct val="150000"/>
              </a:lnSpc>
              <a:defRPr sz="4500">
                <a:solidFill>
                  <a:srgbClr val="53585F"/>
                </a:solidFill>
                <a:latin typeface="FontAwesome"/>
                <a:ea typeface="FontAwesome"/>
                <a:cs typeface="FontAwesome"/>
                <a:sym typeface="FontAwesome"/>
              </a:defRPr>
            </a:lvl1pPr>
          </a:lstStyle>
          <a:p>
            <a:pPr lvl="0">
              <a:lnSpc>
                <a:spcPct val="100000"/>
              </a:lnSpc>
              <a:defRPr sz="1800">
                <a:solidFill>
                  <a:srgbClr val="000000"/>
                </a:solidFill>
              </a:defRPr>
            </a:pPr>
            <a:r>
              <a:rPr lang="en-US" sz="6200" b="1" dirty="0">
                <a:solidFill>
                  <a:schemeClr val="accent6"/>
                </a:solidFill>
                <a:latin typeface="微软雅黑" pitchFamily="34" charset="-122"/>
                <a:ea typeface="微软雅黑" pitchFamily="34" charset="-122"/>
              </a:rPr>
              <a:t>C</a:t>
            </a:r>
            <a:endParaRPr sz="5001" dirty="0">
              <a:solidFill>
                <a:schemeClr val="accent6"/>
              </a:solidFill>
            </a:endParaRPr>
          </a:p>
        </p:txBody>
      </p:sp>
      <p:sp>
        <p:nvSpPr>
          <p:cNvPr id="34" name="Oval 69"/>
          <p:cNvSpPr/>
          <p:nvPr userDrawn="1"/>
        </p:nvSpPr>
        <p:spPr>
          <a:xfrm>
            <a:off x="15262467" y="1020917"/>
            <a:ext cx="180622"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35" name="Oval 70"/>
          <p:cNvSpPr/>
          <p:nvPr userDrawn="1"/>
        </p:nvSpPr>
        <p:spPr>
          <a:xfrm>
            <a:off x="15475352" y="1020917"/>
            <a:ext cx="180622"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36" name="Oval 71"/>
          <p:cNvSpPr/>
          <p:nvPr userDrawn="1"/>
        </p:nvSpPr>
        <p:spPr>
          <a:xfrm>
            <a:off x="15688237" y="1020917"/>
            <a:ext cx="180622"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37" name="Oval 72"/>
          <p:cNvSpPr/>
          <p:nvPr userDrawn="1"/>
        </p:nvSpPr>
        <p:spPr>
          <a:xfrm>
            <a:off x="15901121" y="1020917"/>
            <a:ext cx="180622"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38" name="Oval 73"/>
          <p:cNvSpPr/>
          <p:nvPr userDrawn="1"/>
        </p:nvSpPr>
        <p:spPr>
          <a:xfrm>
            <a:off x="16114008" y="1020917"/>
            <a:ext cx="180622"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39" name="Shape 1551"/>
          <p:cNvSpPr/>
          <p:nvPr userDrawn="1"/>
        </p:nvSpPr>
        <p:spPr>
          <a:xfrm>
            <a:off x="1043873" y="492311"/>
            <a:ext cx="35455" cy="625838"/>
          </a:xfrm>
          <a:prstGeom prst="roundRect">
            <a:avLst>
              <a:gd name="adj" fmla="val 50000"/>
            </a:avLst>
          </a:prstGeom>
          <a:solidFill>
            <a:schemeClr val="accent6">
              <a:lumMod val="20000"/>
              <a:lumOff val="80000"/>
            </a:schemeClr>
          </a:solidFill>
          <a:ln w="12700">
            <a:miter lim="400000"/>
          </a:ln>
        </p:spPr>
        <p:txBody>
          <a:bodyPr lIns="0" tIns="0" rIns="0" bIns="0" anchor="ctr"/>
          <a:lstStyle/>
          <a:p>
            <a:pPr lvl="0">
              <a:defRPr sz="3200">
                <a:solidFill>
                  <a:srgbClr val="FFFFFF"/>
                </a:solidFill>
              </a:defRPr>
            </a:pPr>
            <a:endParaRPr sz="3201">
              <a:solidFill>
                <a:schemeClr val="accent6"/>
              </a:solidFill>
            </a:endParaRPr>
          </a:p>
        </p:txBody>
      </p:sp>
      <p:grpSp>
        <p:nvGrpSpPr>
          <p:cNvPr id="40" name="组合 39"/>
          <p:cNvGrpSpPr/>
          <p:nvPr userDrawn="1"/>
        </p:nvGrpSpPr>
        <p:grpSpPr>
          <a:xfrm>
            <a:off x="15979391" y="8601353"/>
            <a:ext cx="722650" cy="724334"/>
            <a:chOff x="12101513" y="6959600"/>
            <a:chExt cx="1252538" cy="1252538"/>
          </a:xfrm>
          <a:solidFill>
            <a:schemeClr val="accent5">
              <a:alpha val="34000"/>
            </a:schemeClr>
          </a:solidFill>
        </p:grpSpPr>
        <p:sp>
          <p:nvSpPr>
            <p:cNvPr id="41" name="Oval 100"/>
            <p:cNvSpPr>
              <a:spLocks noChangeArrowheads="1"/>
            </p:cNvSpPr>
            <p:nvPr/>
          </p:nvSpPr>
          <p:spPr bwMode="auto">
            <a:xfrm>
              <a:off x="12401551" y="7259638"/>
              <a:ext cx="652463" cy="652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42" name="Freeform 101"/>
            <p:cNvSpPr>
              <a:spLocks noEditPoints="1"/>
            </p:cNvSpPr>
            <p:nvPr/>
          </p:nvSpPr>
          <p:spPr bwMode="auto">
            <a:xfrm>
              <a:off x="12101513" y="6959600"/>
              <a:ext cx="1252538" cy="1252538"/>
            </a:xfrm>
            <a:custGeom>
              <a:avLst/>
              <a:gdLst>
                <a:gd name="T0" fmla="*/ 167 w 334"/>
                <a:gd name="T1" fmla="*/ 334 h 334"/>
                <a:gd name="T2" fmla="*/ 167 w 334"/>
                <a:gd name="T3" fmla="*/ 302 h 334"/>
                <a:gd name="T4" fmla="*/ 302 w 334"/>
                <a:gd name="T5" fmla="*/ 167 h 334"/>
                <a:gd name="T6" fmla="*/ 334 w 334"/>
                <a:gd name="T7" fmla="*/ 166 h 334"/>
                <a:gd name="T8" fmla="*/ 334 w 334"/>
                <a:gd name="T9" fmla="*/ 167 h 334"/>
                <a:gd name="T10" fmla="*/ 167 w 334"/>
                <a:gd name="T11" fmla="*/ 334 h 334"/>
                <a:gd name="T12" fmla="*/ 84 w 334"/>
                <a:gd name="T13" fmla="*/ 312 h 334"/>
                <a:gd name="T14" fmla="*/ 0 w 334"/>
                <a:gd name="T15" fmla="*/ 167 h 334"/>
                <a:gd name="T16" fmla="*/ 22 w 334"/>
                <a:gd name="T17" fmla="*/ 84 h 334"/>
                <a:gd name="T18" fmla="*/ 50 w 334"/>
                <a:gd name="T19" fmla="*/ 100 h 334"/>
                <a:gd name="T20" fmla="*/ 32 w 334"/>
                <a:gd name="T21" fmla="*/ 167 h 334"/>
                <a:gd name="T22" fmla="*/ 100 w 334"/>
                <a:gd name="T23" fmla="*/ 284 h 334"/>
                <a:gd name="T24" fmla="*/ 84 w 334"/>
                <a:gd name="T25" fmla="*/ 312 h 334"/>
                <a:gd name="T26" fmla="*/ 284 w 334"/>
                <a:gd name="T27" fmla="*/ 99 h 334"/>
                <a:gd name="T28" fmla="*/ 167 w 334"/>
                <a:gd name="T29" fmla="*/ 32 h 334"/>
                <a:gd name="T30" fmla="*/ 99 w 334"/>
                <a:gd name="T31" fmla="*/ 50 h 334"/>
                <a:gd name="T32" fmla="*/ 83 w 334"/>
                <a:gd name="T33" fmla="*/ 22 h 334"/>
                <a:gd name="T34" fmla="*/ 167 w 334"/>
                <a:gd name="T35" fmla="*/ 0 h 334"/>
                <a:gd name="T36" fmla="*/ 311 w 334"/>
                <a:gd name="T37" fmla="*/ 83 h 334"/>
                <a:gd name="T38" fmla="*/ 284 w 334"/>
                <a:gd name="T39"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334">
                  <a:moveTo>
                    <a:pt x="167" y="334"/>
                  </a:moveTo>
                  <a:cubicBezTo>
                    <a:pt x="167" y="302"/>
                    <a:pt x="167" y="302"/>
                    <a:pt x="167" y="302"/>
                  </a:cubicBezTo>
                  <a:cubicBezTo>
                    <a:pt x="242" y="302"/>
                    <a:pt x="302" y="241"/>
                    <a:pt x="302" y="167"/>
                  </a:cubicBezTo>
                  <a:cubicBezTo>
                    <a:pt x="334" y="166"/>
                    <a:pt x="334" y="166"/>
                    <a:pt x="334" y="166"/>
                  </a:cubicBezTo>
                  <a:cubicBezTo>
                    <a:pt x="334" y="167"/>
                    <a:pt x="334" y="167"/>
                    <a:pt x="334" y="167"/>
                  </a:cubicBezTo>
                  <a:cubicBezTo>
                    <a:pt x="334" y="259"/>
                    <a:pt x="259" y="334"/>
                    <a:pt x="167" y="334"/>
                  </a:cubicBezTo>
                  <a:close/>
                  <a:moveTo>
                    <a:pt x="84" y="312"/>
                  </a:moveTo>
                  <a:cubicBezTo>
                    <a:pt x="32" y="282"/>
                    <a:pt x="0" y="227"/>
                    <a:pt x="0" y="167"/>
                  </a:cubicBezTo>
                  <a:cubicBezTo>
                    <a:pt x="0" y="138"/>
                    <a:pt x="8" y="109"/>
                    <a:pt x="22" y="84"/>
                  </a:cubicBezTo>
                  <a:cubicBezTo>
                    <a:pt x="50" y="100"/>
                    <a:pt x="50" y="100"/>
                    <a:pt x="50" y="100"/>
                  </a:cubicBezTo>
                  <a:cubicBezTo>
                    <a:pt x="38" y="120"/>
                    <a:pt x="32" y="143"/>
                    <a:pt x="32" y="167"/>
                  </a:cubicBezTo>
                  <a:cubicBezTo>
                    <a:pt x="32" y="215"/>
                    <a:pt x="58" y="260"/>
                    <a:pt x="100" y="284"/>
                  </a:cubicBezTo>
                  <a:lnTo>
                    <a:pt x="84" y="312"/>
                  </a:lnTo>
                  <a:close/>
                  <a:moveTo>
                    <a:pt x="284" y="99"/>
                  </a:moveTo>
                  <a:cubicBezTo>
                    <a:pt x="260" y="58"/>
                    <a:pt x="215" y="32"/>
                    <a:pt x="167" y="32"/>
                  </a:cubicBezTo>
                  <a:cubicBezTo>
                    <a:pt x="143" y="32"/>
                    <a:pt x="120" y="38"/>
                    <a:pt x="99" y="50"/>
                  </a:cubicBezTo>
                  <a:cubicBezTo>
                    <a:pt x="83" y="22"/>
                    <a:pt x="83" y="22"/>
                    <a:pt x="83" y="22"/>
                  </a:cubicBezTo>
                  <a:cubicBezTo>
                    <a:pt x="108" y="8"/>
                    <a:pt x="138" y="0"/>
                    <a:pt x="167" y="0"/>
                  </a:cubicBezTo>
                  <a:cubicBezTo>
                    <a:pt x="226" y="0"/>
                    <a:pt x="282" y="32"/>
                    <a:pt x="311" y="83"/>
                  </a:cubicBezTo>
                  <a:lnTo>
                    <a:pt x="284"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grpSp>
      <p:sp>
        <p:nvSpPr>
          <p:cNvPr id="43" name="椭圆 42"/>
          <p:cNvSpPr/>
          <p:nvPr userDrawn="1"/>
        </p:nvSpPr>
        <p:spPr bwMode="auto">
          <a:xfrm>
            <a:off x="111782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44" name="椭圆 43"/>
          <p:cNvSpPr/>
          <p:nvPr userDrawn="1"/>
        </p:nvSpPr>
        <p:spPr bwMode="auto">
          <a:xfrm>
            <a:off x="140075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45" name="椭圆 44"/>
          <p:cNvSpPr/>
          <p:nvPr userDrawn="1"/>
        </p:nvSpPr>
        <p:spPr bwMode="auto">
          <a:xfrm>
            <a:off x="168368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46" name="椭圆 45"/>
          <p:cNvSpPr/>
          <p:nvPr userDrawn="1"/>
        </p:nvSpPr>
        <p:spPr bwMode="auto">
          <a:xfrm>
            <a:off x="196661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Tree>
    <p:extLst>
      <p:ext uri="{BB962C8B-B14F-4D97-AF65-F5344CB8AC3E}">
        <p14:creationId xmlns:p14="http://schemas.microsoft.com/office/powerpoint/2010/main" val="40328601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4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8" accel="78000" decel="22000" fill="hold" grpId="0" nodeType="withEffect">
                                  <p:stCondLst>
                                    <p:cond delay="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accel="78000" decel="22000" fill="hold" grpId="0" nodeType="withEffect">
                                  <p:stCondLst>
                                    <p:cond delay="50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accel="78000" decel="22000" fill="hold" grpId="0" nodeType="withEffect">
                                  <p:stCondLst>
                                    <p:cond delay="100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accel="78000" decel="22000" fill="hold" grpId="0" nodeType="withEffect">
                                  <p:stCondLst>
                                    <p:cond delay="125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accel="78000" decel="22000" fill="hold" grpId="0" nodeType="withEffect">
                                  <p:stCondLst>
                                    <p:cond delay="150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8" presetClass="emph" presetSubtype="0" repeatCount="indefinite" fill="hold" nodeType="withEffect">
                                  <p:stCondLst>
                                    <p:cond delay="0"/>
                                  </p:stCondLst>
                                  <p:endCondLst>
                                    <p:cond evt="onNext" delay="0">
                                      <p:tgtEl>
                                        <p:sldTgt/>
                                      </p:tgtEl>
                                    </p:cond>
                                  </p:endCondLst>
                                  <p:childTnLst>
                                    <p:animRot by="21600000">
                                      <p:cBhvr>
                                        <p:cTn id="38" dur="2000" fill="hold"/>
                                        <p:tgtEl>
                                          <p:spTgt spid="40"/>
                                        </p:tgtEl>
                                        <p:attrNameLst>
                                          <p:attrName>r</p:attrName>
                                        </p:attrNameLst>
                                      </p:cBhvr>
                                    </p:animRot>
                                  </p:childTnLst>
                                </p:cTn>
                              </p:par>
                              <p:par>
                                <p:cTn id="39" presetID="2" presetClass="entr" presetSubtype="2" repeatCount="indefinite" accel="100000" fill="hold" grpId="0" nodeType="withEffect">
                                  <p:stCondLst>
                                    <p:cond delay="700"/>
                                  </p:stCondLst>
                                  <p:endCondLst>
                                    <p:cond evt="onNext" delay="0">
                                      <p:tgtEl>
                                        <p:sldTgt/>
                                      </p:tgtEl>
                                    </p:cond>
                                  </p:end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1000" fill="hold"/>
                                        <p:tgtEl>
                                          <p:spTgt spid="43"/>
                                        </p:tgtEl>
                                        <p:attrNameLst>
                                          <p:attrName>ppt_x</p:attrName>
                                        </p:attrNameLst>
                                      </p:cBhvr>
                                      <p:tavLst>
                                        <p:tav tm="0">
                                          <p:val>
                                            <p:strVal val="1+#ppt_w/2"/>
                                          </p:val>
                                        </p:tav>
                                        <p:tav tm="100000">
                                          <p:val>
                                            <p:strVal val="#ppt_x"/>
                                          </p:val>
                                        </p:tav>
                                      </p:tavLst>
                                    </p:anim>
                                    <p:anim calcmode="lin" valueType="num">
                                      <p:cBhvr additive="base">
                                        <p:cTn id="42" dur="1000" fill="hold"/>
                                        <p:tgtEl>
                                          <p:spTgt spid="43"/>
                                        </p:tgtEl>
                                        <p:attrNameLst>
                                          <p:attrName>ppt_y</p:attrName>
                                        </p:attrNameLst>
                                      </p:cBhvr>
                                      <p:tavLst>
                                        <p:tav tm="0">
                                          <p:val>
                                            <p:strVal val="#ppt_y"/>
                                          </p:val>
                                        </p:tav>
                                        <p:tav tm="100000">
                                          <p:val>
                                            <p:strVal val="#ppt_y"/>
                                          </p:val>
                                        </p:tav>
                                      </p:tavLst>
                                    </p:anim>
                                  </p:childTnLst>
                                </p:cTn>
                              </p:par>
                              <p:par>
                                <p:cTn id="43" presetID="2" presetClass="entr" presetSubtype="2" repeatCount="indefinite" accel="100000" fill="hold" grpId="0" nodeType="withEffect">
                                  <p:stCondLst>
                                    <p:cond delay="100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1000" fill="hold"/>
                                        <p:tgtEl>
                                          <p:spTgt spid="44"/>
                                        </p:tgtEl>
                                        <p:attrNameLst>
                                          <p:attrName>ppt_x</p:attrName>
                                        </p:attrNameLst>
                                      </p:cBhvr>
                                      <p:tavLst>
                                        <p:tav tm="0">
                                          <p:val>
                                            <p:strVal val="1+#ppt_w/2"/>
                                          </p:val>
                                        </p:tav>
                                        <p:tav tm="100000">
                                          <p:val>
                                            <p:strVal val="#ppt_x"/>
                                          </p:val>
                                        </p:tav>
                                      </p:tavLst>
                                    </p:anim>
                                    <p:anim calcmode="lin" valueType="num">
                                      <p:cBhvr additive="base">
                                        <p:cTn id="46" dur="1000" fill="hold"/>
                                        <p:tgtEl>
                                          <p:spTgt spid="44"/>
                                        </p:tgtEl>
                                        <p:attrNameLst>
                                          <p:attrName>ppt_y</p:attrName>
                                        </p:attrNameLst>
                                      </p:cBhvr>
                                      <p:tavLst>
                                        <p:tav tm="0">
                                          <p:val>
                                            <p:strVal val="#ppt_y"/>
                                          </p:val>
                                        </p:tav>
                                        <p:tav tm="100000">
                                          <p:val>
                                            <p:strVal val="#ppt_y"/>
                                          </p:val>
                                        </p:tav>
                                      </p:tavLst>
                                    </p:anim>
                                  </p:childTnLst>
                                </p:cTn>
                              </p:par>
                              <p:par>
                                <p:cTn id="47" presetID="2" presetClass="entr" presetSubtype="2" repeatCount="indefinite" accel="100000" fill="hold" grpId="0" nodeType="withEffect">
                                  <p:stCondLst>
                                    <p:cond delay="1500"/>
                                  </p:stCondLst>
                                  <p:childTnLst>
                                    <p:set>
                                      <p:cBhvr>
                                        <p:cTn id="48" dur="1" fill="hold">
                                          <p:stCondLst>
                                            <p:cond delay="0"/>
                                          </p:stCondLst>
                                        </p:cTn>
                                        <p:tgtEl>
                                          <p:spTgt spid="45"/>
                                        </p:tgtEl>
                                        <p:attrNameLst>
                                          <p:attrName>style.visibility</p:attrName>
                                        </p:attrNameLst>
                                      </p:cBhvr>
                                      <p:to>
                                        <p:strVal val="visible"/>
                                      </p:to>
                                    </p:set>
                                    <p:anim calcmode="lin" valueType="num">
                                      <p:cBhvr additive="base">
                                        <p:cTn id="49" dur="1000" fill="hold"/>
                                        <p:tgtEl>
                                          <p:spTgt spid="45"/>
                                        </p:tgtEl>
                                        <p:attrNameLst>
                                          <p:attrName>ppt_x</p:attrName>
                                        </p:attrNameLst>
                                      </p:cBhvr>
                                      <p:tavLst>
                                        <p:tav tm="0">
                                          <p:val>
                                            <p:strVal val="1+#ppt_w/2"/>
                                          </p:val>
                                        </p:tav>
                                        <p:tav tm="100000">
                                          <p:val>
                                            <p:strVal val="#ppt_x"/>
                                          </p:val>
                                        </p:tav>
                                      </p:tavLst>
                                    </p:anim>
                                    <p:anim calcmode="lin" valueType="num">
                                      <p:cBhvr additive="base">
                                        <p:cTn id="50" dur="1000" fill="hold"/>
                                        <p:tgtEl>
                                          <p:spTgt spid="45"/>
                                        </p:tgtEl>
                                        <p:attrNameLst>
                                          <p:attrName>ppt_y</p:attrName>
                                        </p:attrNameLst>
                                      </p:cBhvr>
                                      <p:tavLst>
                                        <p:tav tm="0">
                                          <p:val>
                                            <p:strVal val="#ppt_y"/>
                                          </p:val>
                                        </p:tav>
                                        <p:tav tm="100000">
                                          <p:val>
                                            <p:strVal val="#ppt_y"/>
                                          </p:val>
                                        </p:tav>
                                      </p:tavLst>
                                    </p:anim>
                                  </p:childTnLst>
                                </p:cTn>
                              </p:par>
                              <p:par>
                                <p:cTn id="51" presetID="2" presetClass="entr" presetSubtype="2" repeatCount="indefinite" accel="100000" fill="hold" grpId="0" nodeType="withEffect">
                                  <p:stCondLst>
                                    <p:cond delay="2000"/>
                                  </p:stCondLst>
                                  <p:childTnLst>
                                    <p:set>
                                      <p:cBhvr>
                                        <p:cTn id="52" dur="1" fill="hold">
                                          <p:stCondLst>
                                            <p:cond delay="0"/>
                                          </p:stCondLst>
                                        </p:cTn>
                                        <p:tgtEl>
                                          <p:spTgt spid="46"/>
                                        </p:tgtEl>
                                        <p:attrNameLst>
                                          <p:attrName>style.visibility</p:attrName>
                                        </p:attrNameLst>
                                      </p:cBhvr>
                                      <p:to>
                                        <p:strVal val="visible"/>
                                      </p:to>
                                    </p:set>
                                    <p:anim calcmode="lin" valueType="num">
                                      <p:cBhvr additive="base">
                                        <p:cTn id="53" dur="1000" fill="hold"/>
                                        <p:tgtEl>
                                          <p:spTgt spid="46"/>
                                        </p:tgtEl>
                                        <p:attrNameLst>
                                          <p:attrName>ppt_x</p:attrName>
                                        </p:attrNameLst>
                                      </p:cBhvr>
                                      <p:tavLst>
                                        <p:tav tm="0">
                                          <p:val>
                                            <p:strVal val="1+#ppt_w/2"/>
                                          </p:val>
                                        </p:tav>
                                        <p:tav tm="100000">
                                          <p:val>
                                            <p:strVal val="#ppt_x"/>
                                          </p:val>
                                        </p:tav>
                                      </p:tavLst>
                                    </p:anim>
                                    <p:anim calcmode="lin" valueType="num">
                                      <p:cBhvr additive="base">
                                        <p:cTn id="54"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3" grpId="0" animBg="1"/>
      <p:bldP spid="44" grpId="0" animBg="1"/>
      <p:bldP spid="45" grpId="0" animBg="1"/>
      <p:bldP spid="46"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3_Generic">
    <p:spTree>
      <p:nvGrpSpPr>
        <p:cNvPr id="1" name=""/>
        <p:cNvGrpSpPr/>
        <p:nvPr/>
      </p:nvGrpSpPr>
      <p:grpSpPr>
        <a:xfrm>
          <a:off x="0" y="0"/>
          <a:ext cx="0" cy="0"/>
          <a:chOff x="0" y="0"/>
          <a:chExt cx="0" cy="0"/>
        </a:xfrm>
      </p:grpSpPr>
      <p:pic>
        <p:nvPicPr>
          <p:cNvPr id="28"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9534" y="0"/>
            <a:ext cx="16986872" cy="9577388"/>
          </a:xfrm>
          <a:prstGeom prst="rect">
            <a:avLst/>
          </a:prstGeom>
          <a:noFill/>
          <a:extLst>
            <a:ext uri="{909E8E84-426E-40DD-AFC4-6F175D3DCCD1}">
              <a14:hiddenFill xmlns:a14="http://schemas.microsoft.com/office/drawing/2010/main">
                <a:solidFill>
                  <a:srgbClr val="FFFFFF"/>
                </a:solidFill>
              </a14:hiddenFill>
            </a:ext>
          </a:extLst>
        </p:spPr>
      </p:pic>
      <p:sp>
        <p:nvSpPr>
          <p:cNvPr id="29" name="Shape 1547"/>
          <p:cNvSpPr/>
          <p:nvPr userDrawn="1"/>
        </p:nvSpPr>
        <p:spPr>
          <a:xfrm flipV="1">
            <a:off x="408870" y="1334470"/>
            <a:ext cx="15902968" cy="0"/>
          </a:xfrm>
          <a:prstGeom prst="line">
            <a:avLst/>
          </a:prstGeom>
          <a:ln w="57150">
            <a:solidFill>
              <a:schemeClr val="accent6"/>
            </a:solidFill>
            <a:prstDash val="sysDot"/>
            <a:miter lim="400000"/>
            <a:headEnd type="triangle" len="sm"/>
            <a:tailEnd type="triangle" len="sm"/>
          </a:ln>
        </p:spPr>
        <p:txBody>
          <a:bodyPr lIns="0" tIns="0" rIns="0" bIns="0" anchor="ctr"/>
          <a:lstStyle/>
          <a:p>
            <a:pPr lvl="0">
              <a:defRPr sz="3200"/>
            </a:pPr>
            <a:endParaRPr sz="3201">
              <a:solidFill>
                <a:schemeClr val="bg1"/>
              </a:solidFill>
            </a:endParaRPr>
          </a:p>
        </p:txBody>
      </p:sp>
      <p:grpSp>
        <p:nvGrpSpPr>
          <p:cNvPr id="30" name="组合 29"/>
          <p:cNvGrpSpPr/>
          <p:nvPr userDrawn="1"/>
        </p:nvGrpSpPr>
        <p:grpSpPr>
          <a:xfrm>
            <a:off x="1227860" y="440665"/>
            <a:ext cx="7537838" cy="764602"/>
            <a:chOff x="1758500" y="631083"/>
            <a:chExt cx="10795450" cy="1095003"/>
          </a:xfrm>
        </p:grpSpPr>
        <p:sp>
          <p:nvSpPr>
            <p:cNvPr id="31" name="Shape 1545"/>
            <p:cNvSpPr/>
            <p:nvPr userDrawn="1"/>
          </p:nvSpPr>
          <p:spPr>
            <a:xfrm>
              <a:off x="1758500" y="631083"/>
              <a:ext cx="10795450" cy="74931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4000">
                  <a:solidFill>
                    <a:srgbClr val="656565"/>
                  </a:solidFill>
                  <a:latin typeface="Lato Black"/>
                  <a:ea typeface="Lato Black"/>
                  <a:cs typeface="Lato Black"/>
                  <a:sym typeface="Lato Black"/>
                </a:defRPr>
              </a:lvl1pPr>
            </a:lstStyle>
            <a:p>
              <a:pPr lvl="0">
                <a:lnSpc>
                  <a:spcPct val="100000"/>
                </a:lnSpc>
                <a:defRPr sz="1800">
                  <a:solidFill>
                    <a:srgbClr val="000000"/>
                  </a:solidFill>
                </a:defRPr>
              </a:pPr>
              <a:r>
                <a:rPr lang="zh-CN" altLang="en-US" sz="3400" b="0" dirty="0">
                  <a:solidFill>
                    <a:schemeClr val="accent6"/>
                  </a:solidFill>
                  <a:latin typeface="微软雅黑" pitchFamily="34" charset="-122"/>
                  <a:ea typeface="微软雅黑" pitchFamily="34" charset="-122"/>
                </a:rPr>
                <a:t>请在视图</a:t>
              </a:r>
              <a:r>
                <a:rPr lang="en-US" altLang="zh-CN" sz="3400" b="0" dirty="0">
                  <a:solidFill>
                    <a:schemeClr val="accent6"/>
                  </a:solidFill>
                  <a:latin typeface="微软雅黑" pitchFamily="34" charset="-122"/>
                  <a:ea typeface="微软雅黑" pitchFamily="34" charset="-122"/>
                </a:rPr>
                <a:t>-</a:t>
              </a:r>
              <a:r>
                <a:rPr lang="zh-CN" altLang="en-US" sz="3400" b="0" dirty="0">
                  <a:solidFill>
                    <a:schemeClr val="accent6"/>
                  </a:solidFill>
                  <a:latin typeface="微软雅黑" pitchFamily="34" charset="-122"/>
                  <a:ea typeface="微软雅黑" pitchFamily="34" charset="-122"/>
                </a:rPr>
                <a:t>母版中修改您的标题文字</a:t>
              </a:r>
              <a:endParaRPr sz="3400" b="0" dirty="0">
                <a:solidFill>
                  <a:schemeClr val="accent6"/>
                </a:solidFill>
                <a:latin typeface="微软雅黑" pitchFamily="34" charset="-122"/>
                <a:ea typeface="微软雅黑" pitchFamily="34" charset="-122"/>
              </a:endParaRPr>
            </a:p>
          </p:txBody>
        </p:sp>
        <p:sp>
          <p:nvSpPr>
            <p:cNvPr id="32" name="Shape 1546"/>
            <p:cNvSpPr/>
            <p:nvPr userDrawn="1"/>
          </p:nvSpPr>
          <p:spPr>
            <a:xfrm>
              <a:off x="1771200" y="1351429"/>
              <a:ext cx="4895756" cy="37465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defTabSz="647700">
                <a:lnSpc>
                  <a:spcPct val="120000"/>
                </a:lnSpc>
                <a:spcBef>
                  <a:spcPts val="1700"/>
                </a:spcBef>
                <a:defRPr sz="2000">
                  <a:solidFill>
                    <a:srgbClr val="656565"/>
                  </a:solidFill>
                  <a:latin typeface="Lato"/>
                  <a:ea typeface="Lato"/>
                  <a:cs typeface="Lato"/>
                  <a:sym typeface="Lato"/>
                </a:defRPr>
              </a:lvl1pPr>
            </a:lstStyle>
            <a:p>
              <a:pPr lvl="0">
                <a:lnSpc>
                  <a:spcPct val="100000"/>
                </a:lnSpc>
                <a:defRPr sz="1800">
                  <a:solidFill>
                    <a:srgbClr val="000000"/>
                  </a:solidFill>
                </a:defRPr>
              </a:pPr>
              <a:r>
                <a:rPr sz="1700">
                  <a:solidFill>
                    <a:schemeClr val="accent6"/>
                  </a:solidFill>
                </a:rPr>
                <a:t>Put your Amazing Sub Title Here</a:t>
              </a:r>
            </a:p>
          </p:txBody>
        </p:sp>
      </p:grpSp>
      <p:sp>
        <p:nvSpPr>
          <p:cNvPr id="33" name="Shape 1552"/>
          <p:cNvSpPr/>
          <p:nvPr userDrawn="1"/>
        </p:nvSpPr>
        <p:spPr>
          <a:xfrm>
            <a:off x="326003" y="288226"/>
            <a:ext cx="729154" cy="1054981"/>
          </a:xfrm>
          <a:prstGeom prst="rect">
            <a:avLst/>
          </a:prstGeom>
          <a:ln w="12700">
            <a:miter lim="400000"/>
          </a:ln>
          <a:extLst>
            <a:ext uri="{C572A759-6A51-4108-AA02-DFA0A04FC94B}">
              <ma14:wrappingTextBoxFlag xmlns="" xmlns:ma14="http://schemas.microsoft.com/office/mac/drawingml/2011/main" val="1"/>
            </a:ext>
          </a:extLst>
        </p:spPr>
        <p:txBody>
          <a:bodyPr wrap="none" lIns="49949" tIns="49949" rIns="49949" bIns="49949" anchor="ctr">
            <a:spAutoFit/>
          </a:bodyPr>
          <a:lstStyle>
            <a:lvl1pPr>
              <a:lnSpc>
                <a:spcPct val="150000"/>
              </a:lnSpc>
              <a:defRPr sz="4500">
                <a:solidFill>
                  <a:srgbClr val="53585F"/>
                </a:solidFill>
                <a:latin typeface="FontAwesome"/>
                <a:ea typeface="FontAwesome"/>
                <a:cs typeface="FontAwesome"/>
                <a:sym typeface="FontAwesome"/>
              </a:defRPr>
            </a:lvl1pPr>
          </a:lstStyle>
          <a:p>
            <a:pPr lvl="0">
              <a:lnSpc>
                <a:spcPct val="100000"/>
              </a:lnSpc>
              <a:defRPr sz="1800">
                <a:solidFill>
                  <a:srgbClr val="000000"/>
                </a:solidFill>
              </a:defRPr>
            </a:pPr>
            <a:r>
              <a:rPr lang="en-US" sz="6200" b="1" dirty="0">
                <a:solidFill>
                  <a:schemeClr val="accent6"/>
                </a:solidFill>
                <a:latin typeface="微软雅黑" pitchFamily="34" charset="-122"/>
                <a:ea typeface="微软雅黑" pitchFamily="34" charset="-122"/>
              </a:rPr>
              <a:t>D</a:t>
            </a:r>
            <a:endParaRPr sz="5001" dirty="0">
              <a:solidFill>
                <a:schemeClr val="accent6"/>
              </a:solidFill>
            </a:endParaRPr>
          </a:p>
        </p:txBody>
      </p:sp>
      <p:sp>
        <p:nvSpPr>
          <p:cNvPr id="34" name="Oval 69"/>
          <p:cNvSpPr/>
          <p:nvPr userDrawn="1"/>
        </p:nvSpPr>
        <p:spPr>
          <a:xfrm>
            <a:off x="15262467" y="1020917"/>
            <a:ext cx="180622" cy="18062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35" name="Oval 70"/>
          <p:cNvSpPr/>
          <p:nvPr userDrawn="1"/>
        </p:nvSpPr>
        <p:spPr>
          <a:xfrm>
            <a:off x="15475352" y="1020917"/>
            <a:ext cx="180622" cy="180628"/>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36" name="Oval 71"/>
          <p:cNvSpPr/>
          <p:nvPr userDrawn="1"/>
        </p:nvSpPr>
        <p:spPr>
          <a:xfrm>
            <a:off x="15688237" y="1020917"/>
            <a:ext cx="180622" cy="180628"/>
          </a:xfrm>
          <a:prstGeom prst="ellipse">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37" name="Oval 72"/>
          <p:cNvSpPr/>
          <p:nvPr userDrawn="1"/>
        </p:nvSpPr>
        <p:spPr>
          <a:xfrm>
            <a:off x="15901121" y="1020917"/>
            <a:ext cx="180622" cy="180628"/>
          </a:xfrm>
          <a:prstGeom prst="ellipse">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38" name="Oval 73"/>
          <p:cNvSpPr/>
          <p:nvPr userDrawn="1"/>
        </p:nvSpPr>
        <p:spPr>
          <a:xfrm>
            <a:off x="16114008" y="1020917"/>
            <a:ext cx="180622" cy="180628"/>
          </a:xfrm>
          <a:prstGeom prst="ellipse">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lIns="63935" tIns="31967" rIns="63935" bIns="31967" rtlCol="0" anchor="ctr"/>
          <a:lstStyle/>
          <a:p>
            <a:pPr algn="ctr"/>
            <a:endParaRPr lang="en-US" sz="3500" dirty="0">
              <a:solidFill>
                <a:schemeClr val="bg1"/>
              </a:solidFill>
            </a:endParaRPr>
          </a:p>
        </p:txBody>
      </p:sp>
      <p:sp>
        <p:nvSpPr>
          <p:cNvPr id="39" name="Shape 1551"/>
          <p:cNvSpPr/>
          <p:nvPr userDrawn="1"/>
        </p:nvSpPr>
        <p:spPr>
          <a:xfrm>
            <a:off x="1043873" y="492311"/>
            <a:ext cx="35455" cy="625838"/>
          </a:xfrm>
          <a:prstGeom prst="roundRect">
            <a:avLst>
              <a:gd name="adj" fmla="val 50000"/>
            </a:avLst>
          </a:prstGeom>
          <a:solidFill>
            <a:schemeClr val="accent6">
              <a:lumMod val="20000"/>
              <a:lumOff val="80000"/>
            </a:schemeClr>
          </a:solidFill>
          <a:ln w="12700">
            <a:miter lim="400000"/>
          </a:ln>
        </p:spPr>
        <p:txBody>
          <a:bodyPr lIns="0" tIns="0" rIns="0" bIns="0" anchor="ctr"/>
          <a:lstStyle/>
          <a:p>
            <a:pPr lvl="0">
              <a:defRPr sz="3200">
                <a:solidFill>
                  <a:srgbClr val="FFFFFF"/>
                </a:solidFill>
              </a:defRPr>
            </a:pPr>
            <a:endParaRPr sz="3201">
              <a:solidFill>
                <a:schemeClr val="accent6"/>
              </a:solidFill>
            </a:endParaRPr>
          </a:p>
        </p:txBody>
      </p:sp>
      <p:grpSp>
        <p:nvGrpSpPr>
          <p:cNvPr id="40" name="组合 39"/>
          <p:cNvGrpSpPr/>
          <p:nvPr userDrawn="1"/>
        </p:nvGrpSpPr>
        <p:grpSpPr>
          <a:xfrm>
            <a:off x="15979391" y="8601353"/>
            <a:ext cx="722650" cy="724334"/>
            <a:chOff x="12101513" y="6959600"/>
            <a:chExt cx="1252538" cy="1252538"/>
          </a:xfrm>
          <a:solidFill>
            <a:schemeClr val="accent5">
              <a:alpha val="34000"/>
            </a:schemeClr>
          </a:solidFill>
        </p:grpSpPr>
        <p:sp>
          <p:nvSpPr>
            <p:cNvPr id="41" name="Oval 100"/>
            <p:cNvSpPr>
              <a:spLocks noChangeArrowheads="1"/>
            </p:cNvSpPr>
            <p:nvPr/>
          </p:nvSpPr>
          <p:spPr bwMode="auto">
            <a:xfrm>
              <a:off x="12401551" y="7259638"/>
              <a:ext cx="652463" cy="6524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sp>
          <p:nvSpPr>
            <p:cNvPr id="42" name="Freeform 101"/>
            <p:cNvSpPr>
              <a:spLocks noEditPoints="1"/>
            </p:cNvSpPr>
            <p:nvPr/>
          </p:nvSpPr>
          <p:spPr bwMode="auto">
            <a:xfrm>
              <a:off x="12101513" y="6959600"/>
              <a:ext cx="1252538" cy="1252538"/>
            </a:xfrm>
            <a:custGeom>
              <a:avLst/>
              <a:gdLst>
                <a:gd name="T0" fmla="*/ 167 w 334"/>
                <a:gd name="T1" fmla="*/ 334 h 334"/>
                <a:gd name="T2" fmla="*/ 167 w 334"/>
                <a:gd name="T3" fmla="*/ 302 h 334"/>
                <a:gd name="T4" fmla="*/ 302 w 334"/>
                <a:gd name="T5" fmla="*/ 167 h 334"/>
                <a:gd name="T6" fmla="*/ 334 w 334"/>
                <a:gd name="T7" fmla="*/ 166 h 334"/>
                <a:gd name="T8" fmla="*/ 334 w 334"/>
                <a:gd name="T9" fmla="*/ 167 h 334"/>
                <a:gd name="T10" fmla="*/ 167 w 334"/>
                <a:gd name="T11" fmla="*/ 334 h 334"/>
                <a:gd name="T12" fmla="*/ 84 w 334"/>
                <a:gd name="T13" fmla="*/ 312 h 334"/>
                <a:gd name="T14" fmla="*/ 0 w 334"/>
                <a:gd name="T15" fmla="*/ 167 h 334"/>
                <a:gd name="T16" fmla="*/ 22 w 334"/>
                <a:gd name="T17" fmla="*/ 84 h 334"/>
                <a:gd name="T18" fmla="*/ 50 w 334"/>
                <a:gd name="T19" fmla="*/ 100 h 334"/>
                <a:gd name="T20" fmla="*/ 32 w 334"/>
                <a:gd name="T21" fmla="*/ 167 h 334"/>
                <a:gd name="T22" fmla="*/ 100 w 334"/>
                <a:gd name="T23" fmla="*/ 284 h 334"/>
                <a:gd name="T24" fmla="*/ 84 w 334"/>
                <a:gd name="T25" fmla="*/ 312 h 334"/>
                <a:gd name="T26" fmla="*/ 284 w 334"/>
                <a:gd name="T27" fmla="*/ 99 h 334"/>
                <a:gd name="T28" fmla="*/ 167 w 334"/>
                <a:gd name="T29" fmla="*/ 32 h 334"/>
                <a:gd name="T30" fmla="*/ 99 w 334"/>
                <a:gd name="T31" fmla="*/ 50 h 334"/>
                <a:gd name="T32" fmla="*/ 83 w 334"/>
                <a:gd name="T33" fmla="*/ 22 h 334"/>
                <a:gd name="T34" fmla="*/ 167 w 334"/>
                <a:gd name="T35" fmla="*/ 0 h 334"/>
                <a:gd name="T36" fmla="*/ 311 w 334"/>
                <a:gd name="T37" fmla="*/ 83 h 334"/>
                <a:gd name="T38" fmla="*/ 284 w 334"/>
                <a:gd name="T39" fmla="*/ 9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334">
                  <a:moveTo>
                    <a:pt x="167" y="334"/>
                  </a:moveTo>
                  <a:cubicBezTo>
                    <a:pt x="167" y="302"/>
                    <a:pt x="167" y="302"/>
                    <a:pt x="167" y="302"/>
                  </a:cubicBezTo>
                  <a:cubicBezTo>
                    <a:pt x="242" y="302"/>
                    <a:pt x="302" y="241"/>
                    <a:pt x="302" y="167"/>
                  </a:cubicBezTo>
                  <a:cubicBezTo>
                    <a:pt x="334" y="166"/>
                    <a:pt x="334" y="166"/>
                    <a:pt x="334" y="166"/>
                  </a:cubicBezTo>
                  <a:cubicBezTo>
                    <a:pt x="334" y="167"/>
                    <a:pt x="334" y="167"/>
                    <a:pt x="334" y="167"/>
                  </a:cubicBezTo>
                  <a:cubicBezTo>
                    <a:pt x="334" y="259"/>
                    <a:pt x="259" y="334"/>
                    <a:pt x="167" y="334"/>
                  </a:cubicBezTo>
                  <a:close/>
                  <a:moveTo>
                    <a:pt x="84" y="312"/>
                  </a:moveTo>
                  <a:cubicBezTo>
                    <a:pt x="32" y="282"/>
                    <a:pt x="0" y="227"/>
                    <a:pt x="0" y="167"/>
                  </a:cubicBezTo>
                  <a:cubicBezTo>
                    <a:pt x="0" y="138"/>
                    <a:pt x="8" y="109"/>
                    <a:pt x="22" y="84"/>
                  </a:cubicBezTo>
                  <a:cubicBezTo>
                    <a:pt x="50" y="100"/>
                    <a:pt x="50" y="100"/>
                    <a:pt x="50" y="100"/>
                  </a:cubicBezTo>
                  <a:cubicBezTo>
                    <a:pt x="38" y="120"/>
                    <a:pt x="32" y="143"/>
                    <a:pt x="32" y="167"/>
                  </a:cubicBezTo>
                  <a:cubicBezTo>
                    <a:pt x="32" y="215"/>
                    <a:pt x="58" y="260"/>
                    <a:pt x="100" y="284"/>
                  </a:cubicBezTo>
                  <a:lnTo>
                    <a:pt x="84" y="312"/>
                  </a:lnTo>
                  <a:close/>
                  <a:moveTo>
                    <a:pt x="284" y="99"/>
                  </a:moveTo>
                  <a:cubicBezTo>
                    <a:pt x="260" y="58"/>
                    <a:pt x="215" y="32"/>
                    <a:pt x="167" y="32"/>
                  </a:cubicBezTo>
                  <a:cubicBezTo>
                    <a:pt x="143" y="32"/>
                    <a:pt x="120" y="38"/>
                    <a:pt x="99" y="50"/>
                  </a:cubicBezTo>
                  <a:cubicBezTo>
                    <a:pt x="83" y="22"/>
                    <a:pt x="83" y="22"/>
                    <a:pt x="83" y="22"/>
                  </a:cubicBezTo>
                  <a:cubicBezTo>
                    <a:pt x="108" y="8"/>
                    <a:pt x="138" y="0"/>
                    <a:pt x="167" y="0"/>
                  </a:cubicBezTo>
                  <a:cubicBezTo>
                    <a:pt x="226" y="0"/>
                    <a:pt x="282" y="32"/>
                    <a:pt x="311" y="83"/>
                  </a:cubicBezTo>
                  <a:lnTo>
                    <a:pt x="284"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3500"/>
            </a:p>
          </p:txBody>
        </p:sp>
      </p:grpSp>
      <p:sp>
        <p:nvSpPr>
          <p:cNvPr id="43" name="椭圆 42"/>
          <p:cNvSpPr/>
          <p:nvPr userDrawn="1"/>
        </p:nvSpPr>
        <p:spPr bwMode="auto">
          <a:xfrm>
            <a:off x="111782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44" name="椭圆 43"/>
          <p:cNvSpPr/>
          <p:nvPr userDrawn="1"/>
        </p:nvSpPr>
        <p:spPr bwMode="auto">
          <a:xfrm>
            <a:off x="1400757"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45" name="椭圆 44"/>
          <p:cNvSpPr/>
          <p:nvPr userDrawn="1"/>
        </p:nvSpPr>
        <p:spPr bwMode="auto">
          <a:xfrm>
            <a:off x="168368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
        <p:nvSpPr>
          <p:cNvPr id="46" name="椭圆 45"/>
          <p:cNvSpPr/>
          <p:nvPr userDrawn="1"/>
        </p:nvSpPr>
        <p:spPr bwMode="auto">
          <a:xfrm>
            <a:off x="1966618" y="8910189"/>
            <a:ext cx="160756"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sz="3500"/>
          </a:p>
        </p:txBody>
      </p:sp>
    </p:spTree>
    <p:extLst>
      <p:ext uri="{BB962C8B-B14F-4D97-AF65-F5344CB8AC3E}">
        <p14:creationId xmlns:p14="http://schemas.microsoft.com/office/powerpoint/2010/main" val="37225567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4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8" accel="78000" decel="22000" fill="hold" grpId="0" nodeType="withEffect">
                                  <p:stCondLst>
                                    <p:cond delay="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accel="78000" decel="22000" fill="hold" grpId="0" nodeType="withEffect">
                                  <p:stCondLst>
                                    <p:cond delay="50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ppt_y"/>
                                          </p:val>
                                        </p:tav>
                                        <p:tav tm="100000">
                                          <p:val>
                                            <p:strVal val="#ppt_y"/>
                                          </p:val>
                                        </p:tav>
                                      </p:tavLst>
                                    </p:anim>
                                  </p:childTnLst>
                                </p:cTn>
                              </p:par>
                              <p:par>
                                <p:cTn id="25" presetID="2" presetClass="entr" presetSubtype="8" accel="78000" decel="22000" fill="hold" grpId="0" nodeType="withEffect">
                                  <p:stCondLst>
                                    <p:cond delay="100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8" accel="78000" decel="22000" fill="hold" grpId="0" nodeType="withEffect">
                                  <p:stCondLst>
                                    <p:cond delay="125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0-#ppt_w/2"/>
                                          </p:val>
                                        </p:tav>
                                        <p:tav tm="100000">
                                          <p:val>
                                            <p:strVal val="#ppt_x"/>
                                          </p:val>
                                        </p:tav>
                                      </p:tavLst>
                                    </p:anim>
                                    <p:anim calcmode="lin" valueType="num">
                                      <p:cBhvr additive="base">
                                        <p:cTn id="32" dur="500" fill="hold"/>
                                        <p:tgtEl>
                                          <p:spTgt spid="37"/>
                                        </p:tgtEl>
                                        <p:attrNameLst>
                                          <p:attrName>ppt_y</p:attrName>
                                        </p:attrNameLst>
                                      </p:cBhvr>
                                      <p:tavLst>
                                        <p:tav tm="0">
                                          <p:val>
                                            <p:strVal val="#ppt_y"/>
                                          </p:val>
                                        </p:tav>
                                        <p:tav tm="100000">
                                          <p:val>
                                            <p:strVal val="#ppt_y"/>
                                          </p:val>
                                        </p:tav>
                                      </p:tavLst>
                                    </p:anim>
                                  </p:childTnLst>
                                </p:cTn>
                              </p:par>
                              <p:par>
                                <p:cTn id="33" presetID="2" presetClass="entr" presetSubtype="8" accel="78000" decel="22000" fill="hold" grpId="0" nodeType="withEffect">
                                  <p:stCondLst>
                                    <p:cond delay="150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8" presetClass="emph" presetSubtype="0" repeatCount="indefinite" fill="hold" nodeType="withEffect">
                                  <p:stCondLst>
                                    <p:cond delay="0"/>
                                  </p:stCondLst>
                                  <p:endCondLst>
                                    <p:cond evt="onNext" delay="0">
                                      <p:tgtEl>
                                        <p:sldTgt/>
                                      </p:tgtEl>
                                    </p:cond>
                                  </p:endCondLst>
                                  <p:childTnLst>
                                    <p:animRot by="21600000">
                                      <p:cBhvr>
                                        <p:cTn id="38" dur="2000" fill="hold"/>
                                        <p:tgtEl>
                                          <p:spTgt spid="40"/>
                                        </p:tgtEl>
                                        <p:attrNameLst>
                                          <p:attrName>r</p:attrName>
                                        </p:attrNameLst>
                                      </p:cBhvr>
                                    </p:animRot>
                                  </p:childTnLst>
                                </p:cTn>
                              </p:par>
                              <p:par>
                                <p:cTn id="39" presetID="2" presetClass="entr" presetSubtype="2" repeatCount="indefinite" accel="100000" fill="hold" grpId="0" nodeType="withEffect">
                                  <p:stCondLst>
                                    <p:cond delay="700"/>
                                  </p:stCondLst>
                                  <p:endCondLst>
                                    <p:cond evt="onNext" delay="0">
                                      <p:tgtEl>
                                        <p:sldTgt/>
                                      </p:tgtEl>
                                    </p:cond>
                                  </p:end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1000" fill="hold"/>
                                        <p:tgtEl>
                                          <p:spTgt spid="43"/>
                                        </p:tgtEl>
                                        <p:attrNameLst>
                                          <p:attrName>ppt_x</p:attrName>
                                        </p:attrNameLst>
                                      </p:cBhvr>
                                      <p:tavLst>
                                        <p:tav tm="0">
                                          <p:val>
                                            <p:strVal val="1+#ppt_w/2"/>
                                          </p:val>
                                        </p:tav>
                                        <p:tav tm="100000">
                                          <p:val>
                                            <p:strVal val="#ppt_x"/>
                                          </p:val>
                                        </p:tav>
                                      </p:tavLst>
                                    </p:anim>
                                    <p:anim calcmode="lin" valueType="num">
                                      <p:cBhvr additive="base">
                                        <p:cTn id="42" dur="1000" fill="hold"/>
                                        <p:tgtEl>
                                          <p:spTgt spid="43"/>
                                        </p:tgtEl>
                                        <p:attrNameLst>
                                          <p:attrName>ppt_y</p:attrName>
                                        </p:attrNameLst>
                                      </p:cBhvr>
                                      <p:tavLst>
                                        <p:tav tm="0">
                                          <p:val>
                                            <p:strVal val="#ppt_y"/>
                                          </p:val>
                                        </p:tav>
                                        <p:tav tm="100000">
                                          <p:val>
                                            <p:strVal val="#ppt_y"/>
                                          </p:val>
                                        </p:tav>
                                      </p:tavLst>
                                    </p:anim>
                                  </p:childTnLst>
                                </p:cTn>
                              </p:par>
                              <p:par>
                                <p:cTn id="43" presetID="2" presetClass="entr" presetSubtype="2" repeatCount="indefinite" accel="100000" fill="hold" grpId="0" nodeType="withEffect">
                                  <p:stCondLst>
                                    <p:cond delay="1000"/>
                                  </p:stCondLst>
                                  <p:childTnLst>
                                    <p:set>
                                      <p:cBhvr>
                                        <p:cTn id="44" dur="1" fill="hold">
                                          <p:stCondLst>
                                            <p:cond delay="0"/>
                                          </p:stCondLst>
                                        </p:cTn>
                                        <p:tgtEl>
                                          <p:spTgt spid="44"/>
                                        </p:tgtEl>
                                        <p:attrNameLst>
                                          <p:attrName>style.visibility</p:attrName>
                                        </p:attrNameLst>
                                      </p:cBhvr>
                                      <p:to>
                                        <p:strVal val="visible"/>
                                      </p:to>
                                    </p:set>
                                    <p:anim calcmode="lin" valueType="num">
                                      <p:cBhvr additive="base">
                                        <p:cTn id="45" dur="1000" fill="hold"/>
                                        <p:tgtEl>
                                          <p:spTgt spid="44"/>
                                        </p:tgtEl>
                                        <p:attrNameLst>
                                          <p:attrName>ppt_x</p:attrName>
                                        </p:attrNameLst>
                                      </p:cBhvr>
                                      <p:tavLst>
                                        <p:tav tm="0">
                                          <p:val>
                                            <p:strVal val="1+#ppt_w/2"/>
                                          </p:val>
                                        </p:tav>
                                        <p:tav tm="100000">
                                          <p:val>
                                            <p:strVal val="#ppt_x"/>
                                          </p:val>
                                        </p:tav>
                                      </p:tavLst>
                                    </p:anim>
                                    <p:anim calcmode="lin" valueType="num">
                                      <p:cBhvr additive="base">
                                        <p:cTn id="46" dur="1000" fill="hold"/>
                                        <p:tgtEl>
                                          <p:spTgt spid="44"/>
                                        </p:tgtEl>
                                        <p:attrNameLst>
                                          <p:attrName>ppt_y</p:attrName>
                                        </p:attrNameLst>
                                      </p:cBhvr>
                                      <p:tavLst>
                                        <p:tav tm="0">
                                          <p:val>
                                            <p:strVal val="#ppt_y"/>
                                          </p:val>
                                        </p:tav>
                                        <p:tav tm="100000">
                                          <p:val>
                                            <p:strVal val="#ppt_y"/>
                                          </p:val>
                                        </p:tav>
                                      </p:tavLst>
                                    </p:anim>
                                  </p:childTnLst>
                                </p:cTn>
                              </p:par>
                              <p:par>
                                <p:cTn id="47" presetID="2" presetClass="entr" presetSubtype="2" repeatCount="indefinite" accel="100000" fill="hold" grpId="0" nodeType="withEffect">
                                  <p:stCondLst>
                                    <p:cond delay="1500"/>
                                  </p:stCondLst>
                                  <p:childTnLst>
                                    <p:set>
                                      <p:cBhvr>
                                        <p:cTn id="48" dur="1" fill="hold">
                                          <p:stCondLst>
                                            <p:cond delay="0"/>
                                          </p:stCondLst>
                                        </p:cTn>
                                        <p:tgtEl>
                                          <p:spTgt spid="45"/>
                                        </p:tgtEl>
                                        <p:attrNameLst>
                                          <p:attrName>style.visibility</p:attrName>
                                        </p:attrNameLst>
                                      </p:cBhvr>
                                      <p:to>
                                        <p:strVal val="visible"/>
                                      </p:to>
                                    </p:set>
                                    <p:anim calcmode="lin" valueType="num">
                                      <p:cBhvr additive="base">
                                        <p:cTn id="49" dur="1000" fill="hold"/>
                                        <p:tgtEl>
                                          <p:spTgt spid="45"/>
                                        </p:tgtEl>
                                        <p:attrNameLst>
                                          <p:attrName>ppt_x</p:attrName>
                                        </p:attrNameLst>
                                      </p:cBhvr>
                                      <p:tavLst>
                                        <p:tav tm="0">
                                          <p:val>
                                            <p:strVal val="1+#ppt_w/2"/>
                                          </p:val>
                                        </p:tav>
                                        <p:tav tm="100000">
                                          <p:val>
                                            <p:strVal val="#ppt_x"/>
                                          </p:val>
                                        </p:tav>
                                      </p:tavLst>
                                    </p:anim>
                                    <p:anim calcmode="lin" valueType="num">
                                      <p:cBhvr additive="base">
                                        <p:cTn id="50" dur="1000" fill="hold"/>
                                        <p:tgtEl>
                                          <p:spTgt spid="45"/>
                                        </p:tgtEl>
                                        <p:attrNameLst>
                                          <p:attrName>ppt_y</p:attrName>
                                        </p:attrNameLst>
                                      </p:cBhvr>
                                      <p:tavLst>
                                        <p:tav tm="0">
                                          <p:val>
                                            <p:strVal val="#ppt_y"/>
                                          </p:val>
                                        </p:tav>
                                        <p:tav tm="100000">
                                          <p:val>
                                            <p:strVal val="#ppt_y"/>
                                          </p:val>
                                        </p:tav>
                                      </p:tavLst>
                                    </p:anim>
                                  </p:childTnLst>
                                </p:cTn>
                              </p:par>
                              <p:par>
                                <p:cTn id="51" presetID="2" presetClass="entr" presetSubtype="2" repeatCount="indefinite" accel="100000" fill="hold" grpId="0" nodeType="withEffect">
                                  <p:stCondLst>
                                    <p:cond delay="2000"/>
                                  </p:stCondLst>
                                  <p:childTnLst>
                                    <p:set>
                                      <p:cBhvr>
                                        <p:cTn id="52" dur="1" fill="hold">
                                          <p:stCondLst>
                                            <p:cond delay="0"/>
                                          </p:stCondLst>
                                        </p:cTn>
                                        <p:tgtEl>
                                          <p:spTgt spid="46"/>
                                        </p:tgtEl>
                                        <p:attrNameLst>
                                          <p:attrName>style.visibility</p:attrName>
                                        </p:attrNameLst>
                                      </p:cBhvr>
                                      <p:to>
                                        <p:strVal val="visible"/>
                                      </p:to>
                                    </p:set>
                                    <p:anim calcmode="lin" valueType="num">
                                      <p:cBhvr additive="base">
                                        <p:cTn id="53" dur="1000" fill="hold"/>
                                        <p:tgtEl>
                                          <p:spTgt spid="46"/>
                                        </p:tgtEl>
                                        <p:attrNameLst>
                                          <p:attrName>ppt_x</p:attrName>
                                        </p:attrNameLst>
                                      </p:cBhvr>
                                      <p:tavLst>
                                        <p:tav tm="0">
                                          <p:val>
                                            <p:strVal val="1+#ppt_w/2"/>
                                          </p:val>
                                        </p:tav>
                                        <p:tav tm="100000">
                                          <p:val>
                                            <p:strVal val="#ppt_x"/>
                                          </p:val>
                                        </p:tav>
                                      </p:tavLst>
                                    </p:anim>
                                    <p:anim calcmode="lin" valueType="num">
                                      <p:cBhvr additive="base">
                                        <p:cTn id="54" dur="1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3" grpId="0" animBg="1"/>
      <p:bldP spid="44" grpId="0" animBg="1"/>
      <p:bldP spid="45" grpId="0" animBg="1"/>
      <p:bldP spid="46"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8" r:id="rId2"/>
    <p:sldLayoutId id="2147483649" r:id="rId3"/>
    <p:sldLayoutId id="2147483659" r:id="rId4"/>
    <p:sldLayoutId id="2147483660" r:id="rId5"/>
    <p:sldLayoutId id="2147483653" r:id="rId6"/>
    <p:sldLayoutId id="2147483654" r:id="rId7"/>
    <p:sldLayoutId id="2147483655" r:id="rId8"/>
  </p:sldLayoutIdLst>
  <p:transition spd="med"/>
  <p:txStyles>
    <p:titleStyle>
      <a:lvl1pPr algn="ctr" defTabSz="408484">
        <a:defRPr sz="7801">
          <a:latin typeface="+mn-lt"/>
          <a:ea typeface="+mn-ea"/>
          <a:cs typeface="+mn-cs"/>
          <a:sym typeface="Helvetica Light"/>
        </a:defRPr>
      </a:lvl1pPr>
      <a:lvl2pPr indent="159841" algn="ctr" defTabSz="408484">
        <a:defRPr sz="7801">
          <a:latin typeface="+mn-lt"/>
          <a:ea typeface="+mn-ea"/>
          <a:cs typeface="+mn-cs"/>
          <a:sym typeface="Helvetica Light"/>
        </a:defRPr>
      </a:lvl2pPr>
      <a:lvl3pPr indent="319683" algn="ctr" defTabSz="408484">
        <a:defRPr sz="7801">
          <a:latin typeface="+mn-lt"/>
          <a:ea typeface="+mn-ea"/>
          <a:cs typeface="+mn-cs"/>
          <a:sym typeface="Helvetica Light"/>
        </a:defRPr>
      </a:lvl3pPr>
      <a:lvl4pPr indent="479524" algn="ctr" defTabSz="408484">
        <a:defRPr sz="7801">
          <a:latin typeface="+mn-lt"/>
          <a:ea typeface="+mn-ea"/>
          <a:cs typeface="+mn-cs"/>
          <a:sym typeface="Helvetica Light"/>
        </a:defRPr>
      </a:lvl4pPr>
      <a:lvl5pPr indent="639366" algn="ctr" defTabSz="408484">
        <a:defRPr sz="7801">
          <a:latin typeface="+mn-lt"/>
          <a:ea typeface="+mn-ea"/>
          <a:cs typeface="+mn-cs"/>
          <a:sym typeface="Helvetica Light"/>
        </a:defRPr>
      </a:lvl5pPr>
      <a:lvl6pPr indent="799209" algn="ctr" defTabSz="408484">
        <a:defRPr sz="7801">
          <a:latin typeface="+mn-lt"/>
          <a:ea typeface="+mn-ea"/>
          <a:cs typeface="+mn-cs"/>
          <a:sym typeface="Helvetica Light"/>
        </a:defRPr>
      </a:lvl6pPr>
      <a:lvl7pPr indent="959050" algn="ctr" defTabSz="408484">
        <a:defRPr sz="7801">
          <a:latin typeface="+mn-lt"/>
          <a:ea typeface="+mn-ea"/>
          <a:cs typeface="+mn-cs"/>
          <a:sym typeface="Helvetica Light"/>
        </a:defRPr>
      </a:lvl7pPr>
      <a:lvl8pPr indent="1118892" algn="ctr" defTabSz="408484">
        <a:defRPr sz="7801">
          <a:latin typeface="+mn-lt"/>
          <a:ea typeface="+mn-ea"/>
          <a:cs typeface="+mn-cs"/>
          <a:sym typeface="Helvetica Light"/>
        </a:defRPr>
      </a:lvl8pPr>
      <a:lvl9pPr indent="1278733" algn="ctr" defTabSz="408484">
        <a:defRPr sz="7801">
          <a:latin typeface="+mn-lt"/>
          <a:ea typeface="+mn-ea"/>
          <a:cs typeface="+mn-cs"/>
          <a:sym typeface="Helvetica Light"/>
        </a:defRPr>
      </a:lvl9pPr>
    </p:titleStyle>
    <p:bodyStyle>
      <a:lvl1pPr marL="431671" indent="-431671" defTabSz="408484">
        <a:spcBef>
          <a:spcPts val="2937"/>
        </a:spcBef>
        <a:buSzPct val="75000"/>
        <a:buChar char="•"/>
        <a:defRPr sz="1401">
          <a:solidFill>
            <a:srgbClr val="656565"/>
          </a:solidFill>
          <a:latin typeface="Lato"/>
          <a:ea typeface="Lato"/>
          <a:cs typeface="Lato"/>
          <a:sym typeface="Lato"/>
        </a:defRPr>
      </a:lvl1pPr>
      <a:lvl2pPr marL="483472" indent="-172668" defTabSz="408484">
        <a:spcBef>
          <a:spcPts val="2937"/>
        </a:spcBef>
        <a:buSzPct val="75000"/>
        <a:buChar char="•"/>
        <a:defRPr sz="1401">
          <a:solidFill>
            <a:srgbClr val="656565"/>
          </a:solidFill>
          <a:latin typeface="Lato"/>
          <a:ea typeface="Lato"/>
          <a:cs typeface="Lato"/>
          <a:sym typeface="Lato"/>
        </a:defRPr>
      </a:lvl2pPr>
      <a:lvl3pPr marL="794275" indent="-172668" defTabSz="408484">
        <a:spcBef>
          <a:spcPts val="2937"/>
        </a:spcBef>
        <a:buSzPct val="75000"/>
        <a:buChar char="•"/>
        <a:defRPr sz="1401">
          <a:solidFill>
            <a:srgbClr val="656565"/>
          </a:solidFill>
          <a:latin typeface="Lato"/>
          <a:ea typeface="Lato"/>
          <a:cs typeface="Lato"/>
          <a:sym typeface="Lato"/>
        </a:defRPr>
      </a:lvl3pPr>
      <a:lvl4pPr marL="1105077" indent="-172668" defTabSz="408484">
        <a:spcBef>
          <a:spcPts val="2937"/>
        </a:spcBef>
        <a:buSzPct val="75000"/>
        <a:buChar char="•"/>
        <a:defRPr sz="1401">
          <a:solidFill>
            <a:srgbClr val="656565"/>
          </a:solidFill>
          <a:latin typeface="Lato"/>
          <a:ea typeface="Lato"/>
          <a:cs typeface="Lato"/>
          <a:sym typeface="Lato"/>
        </a:defRPr>
      </a:lvl4pPr>
      <a:lvl5pPr marL="1415881" indent="-172668" defTabSz="408484">
        <a:spcBef>
          <a:spcPts val="2937"/>
        </a:spcBef>
        <a:buSzPct val="75000"/>
        <a:buChar char="•"/>
        <a:defRPr sz="1401">
          <a:solidFill>
            <a:srgbClr val="656565"/>
          </a:solidFill>
          <a:latin typeface="Lato"/>
          <a:ea typeface="Lato"/>
          <a:cs typeface="Lato"/>
          <a:sym typeface="Lato"/>
        </a:defRPr>
      </a:lvl5pPr>
      <a:lvl6pPr marL="1726684" indent="-172668" defTabSz="408484">
        <a:spcBef>
          <a:spcPts val="2937"/>
        </a:spcBef>
        <a:buSzPct val="75000"/>
        <a:buChar char="•"/>
        <a:defRPr sz="1401">
          <a:solidFill>
            <a:srgbClr val="656565"/>
          </a:solidFill>
          <a:latin typeface="Lato"/>
          <a:ea typeface="Lato"/>
          <a:cs typeface="Lato"/>
          <a:sym typeface="Lato"/>
        </a:defRPr>
      </a:lvl6pPr>
      <a:lvl7pPr marL="2037487" indent="-172668" defTabSz="408484">
        <a:spcBef>
          <a:spcPts val="2937"/>
        </a:spcBef>
        <a:buSzPct val="75000"/>
        <a:buChar char="•"/>
        <a:defRPr sz="1401">
          <a:solidFill>
            <a:srgbClr val="656565"/>
          </a:solidFill>
          <a:latin typeface="Lato"/>
          <a:ea typeface="Lato"/>
          <a:cs typeface="Lato"/>
          <a:sym typeface="Lato"/>
        </a:defRPr>
      </a:lvl7pPr>
      <a:lvl8pPr marL="2348290" indent="-172668" defTabSz="408484">
        <a:spcBef>
          <a:spcPts val="2937"/>
        </a:spcBef>
        <a:buSzPct val="75000"/>
        <a:buChar char="•"/>
        <a:defRPr sz="1401">
          <a:solidFill>
            <a:srgbClr val="656565"/>
          </a:solidFill>
          <a:latin typeface="Lato"/>
          <a:ea typeface="Lato"/>
          <a:cs typeface="Lato"/>
          <a:sym typeface="Lato"/>
        </a:defRPr>
      </a:lvl8pPr>
      <a:lvl9pPr marL="2659093" indent="-172668" defTabSz="408484">
        <a:spcBef>
          <a:spcPts val="2937"/>
        </a:spcBef>
        <a:buSzPct val="75000"/>
        <a:buChar char="•"/>
        <a:defRPr sz="1401">
          <a:solidFill>
            <a:srgbClr val="656565"/>
          </a:solidFill>
          <a:latin typeface="Lato"/>
          <a:ea typeface="Lato"/>
          <a:cs typeface="Lato"/>
          <a:sym typeface="Lato"/>
        </a:defRPr>
      </a:lvl9pPr>
    </p:bodyStyle>
    <p:otherStyle>
      <a:lvl1pPr algn="ctr" defTabSz="408484">
        <a:defRPr sz="1401">
          <a:solidFill>
            <a:schemeClr val="tx1"/>
          </a:solidFill>
          <a:latin typeface="+mn-lt"/>
          <a:ea typeface="+mn-ea"/>
          <a:cs typeface="+mn-cs"/>
          <a:sym typeface="Lato Black"/>
        </a:defRPr>
      </a:lvl1pPr>
      <a:lvl2pPr indent="159841" algn="ctr" defTabSz="408484">
        <a:defRPr sz="1401">
          <a:solidFill>
            <a:schemeClr val="tx1"/>
          </a:solidFill>
          <a:latin typeface="+mn-lt"/>
          <a:ea typeface="+mn-ea"/>
          <a:cs typeface="+mn-cs"/>
          <a:sym typeface="Lato Black"/>
        </a:defRPr>
      </a:lvl2pPr>
      <a:lvl3pPr indent="319683" algn="ctr" defTabSz="408484">
        <a:defRPr sz="1401">
          <a:solidFill>
            <a:schemeClr val="tx1"/>
          </a:solidFill>
          <a:latin typeface="+mn-lt"/>
          <a:ea typeface="+mn-ea"/>
          <a:cs typeface="+mn-cs"/>
          <a:sym typeface="Lato Black"/>
        </a:defRPr>
      </a:lvl3pPr>
      <a:lvl4pPr indent="479524" algn="ctr" defTabSz="408484">
        <a:defRPr sz="1401">
          <a:solidFill>
            <a:schemeClr val="tx1"/>
          </a:solidFill>
          <a:latin typeface="+mn-lt"/>
          <a:ea typeface="+mn-ea"/>
          <a:cs typeface="+mn-cs"/>
          <a:sym typeface="Lato Black"/>
        </a:defRPr>
      </a:lvl4pPr>
      <a:lvl5pPr indent="639366" algn="ctr" defTabSz="408484">
        <a:defRPr sz="1401">
          <a:solidFill>
            <a:schemeClr val="tx1"/>
          </a:solidFill>
          <a:latin typeface="+mn-lt"/>
          <a:ea typeface="+mn-ea"/>
          <a:cs typeface="+mn-cs"/>
          <a:sym typeface="Lato Black"/>
        </a:defRPr>
      </a:lvl5pPr>
      <a:lvl6pPr indent="799209" algn="ctr" defTabSz="408484">
        <a:defRPr sz="1401">
          <a:solidFill>
            <a:schemeClr val="tx1"/>
          </a:solidFill>
          <a:latin typeface="+mn-lt"/>
          <a:ea typeface="+mn-ea"/>
          <a:cs typeface="+mn-cs"/>
          <a:sym typeface="Lato Black"/>
        </a:defRPr>
      </a:lvl6pPr>
      <a:lvl7pPr indent="959050" algn="ctr" defTabSz="408484">
        <a:defRPr sz="1401">
          <a:solidFill>
            <a:schemeClr val="tx1"/>
          </a:solidFill>
          <a:latin typeface="+mn-lt"/>
          <a:ea typeface="+mn-ea"/>
          <a:cs typeface="+mn-cs"/>
          <a:sym typeface="Lato Black"/>
        </a:defRPr>
      </a:lvl7pPr>
      <a:lvl8pPr indent="1118892" algn="ctr" defTabSz="408484">
        <a:defRPr sz="1401">
          <a:solidFill>
            <a:schemeClr val="tx1"/>
          </a:solidFill>
          <a:latin typeface="+mn-lt"/>
          <a:ea typeface="+mn-ea"/>
          <a:cs typeface="+mn-cs"/>
          <a:sym typeface="Lato Black"/>
        </a:defRPr>
      </a:lvl8pPr>
      <a:lvl9pPr indent="1278733" algn="ctr" defTabSz="408484">
        <a:defRPr sz="1401">
          <a:solidFill>
            <a:schemeClr val="tx1"/>
          </a:solidFill>
          <a:latin typeface="+mn-lt"/>
          <a:ea typeface="+mn-ea"/>
          <a:cs typeface="+mn-cs"/>
          <a:sym typeface="Lato Blac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video" Target="../media/media3.mov"/><Relationship Id="rId7" Type="http://schemas.openxmlformats.org/officeDocument/2006/relationships/image" Target="../media/image33.jpg"/><Relationship Id="rId2" Type="http://schemas.microsoft.com/office/2007/relationships/media" Target="../media/media3.mov"/><Relationship Id="rId1" Type="http://schemas.openxmlformats.org/officeDocument/2006/relationships/tags" Target="../tags/tag8.xml"/><Relationship Id="rId6" Type="http://schemas.openxmlformats.org/officeDocument/2006/relationships/image" Target="../media/image32.jpg"/><Relationship Id="rId11" Type="http://schemas.openxmlformats.org/officeDocument/2006/relationships/image" Target="../media/image37.png"/><Relationship Id="rId5" Type="http://schemas.openxmlformats.org/officeDocument/2006/relationships/notesSlide" Target="../notesSlides/notesSlide13.xml"/><Relationship Id="rId10" Type="http://schemas.openxmlformats.org/officeDocument/2006/relationships/image" Target="../media/image36.jpg"/><Relationship Id="rId4" Type="http://schemas.openxmlformats.org/officeDocument/2006/relationships/slideLayout" Target="../slideLayouts/slideLayout4.xml"/><Relationship Id="rId9"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7.png"/><Relationship Id="rId4" Type="http://schemas.openxmlformats.org/officeDocument/2006/relationships/audio" Target="../media/audio2.wav"/></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video" Target="../media/media2.mov"/><Relationship Id="rId2" Type="http://schemas.microsoft.com/office/2007/relationships/media" Target="../media/media2.mov"/><Relationship Id="rId1" Type="http://schemas.openxmlformats.org/officeDocument/2006/relationships/tags" Target="../tags/tag3.xml"/><Relationship Id="rId5" Type="http://schemas.openxmlformats.org/officeDocument/2006/relationships/image" Target="../media/image14.png"/><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17.emf"/><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8916" y="1520840"/>
            <a:ext cx="3835350" cy="3102939"/>
          </a:xfrm>
          <a:prstGeom prst="rect">
            <a:avLst/>
          </a:prstGeom>
        </p:spPr>
      </p:pic>
      <p:sp>
        <p:nvSpPr>
          <p:cNvPr id="2127" name="Freeform 93"/>
          <p:cNvSpPr>
            <a:spLocks/>
          </p:cNvSpPr>
          <p:nvPr/>
        </p:nvSpPr>
        <p:spPr bwMode="auto">
          <a:xfrm>
            <a:off x="1856360" y="3496469"/>
            <a:ext cx="7299853" cy="1609726"/>
          </a:xfrm>
          <a:custGeom>
            <a:avLst/>
            <a:gdLst>
              <a:gd name="T0" fmla="*/ 2296 w 2662"/>
              <a:gd name="T1" fmla="*/ 0 h 1014"/>
              <a:gd name="T2" fmla="*/ 0 w 2662"/>
              <a:gd name="T3" fmla="*/ 0 h 1014"/>
              <a:gd name="T4" fmla="*/ 0 w 2662"/>
              <a:gd name="T5" fmla="*/ 1014 h 1014"/>
              <a:gd name="T6" fmla="*/ 2662 w 2662"/>
              <a:gd name="T7" fmla="*/ 1014 h 1014"/>
              <a:gd name="T8" fmla="*/ 2662 w 2662"/>
              <a:gd name="T9" fmla="*/ 376 h 1014"/>
              <a:gd name="T10" fmla="*/ 2296 w 2662"/>
              <a:gd name="T11" fmla="*/ 0 h 1014"/>
            </a:gdLst>
            <a:ahLst/>
            <a:cxnLst>
              <a:cxn ang="0">
                <a:pos x="T0" y="T1"/>
              </a:cxn>
              <a:cxn ang="0">
                <a:pos x="T2" y="T3"/>
              </a:cxn>
              <a:cxn ang="0">
                <a:pos x="T4" y="T5"/>
              </a:cxn>
              <a:cxn ang="0">
                <a:pos x="T6" y="T7"/>
              </a:cxn>
              <a:cxn ang="0">
                <a:pos x="T8" y="T9"/>
              </a:cxn>
              <a:cxn ang="0">
                <a:pos x="T10" y="T11"/>
              </a:cxn>
            </a:cxnLst>
            <a:rect l="0" t="0" r="r" b="b"/>
            <a:pathLst>
              <a:path w="2662" h="1014">
                <a:moveTo>
                  <a:pt x="2296" y="0"/>
                </a:moveTo>
                <a:lnTo>
                  <a:pt x="0" y="0"/>
                </a:lnTo>
                <a:lnTo>
                  <a:pt x="0" y="1014"/>
                </a:lnTo>
                <a:lnTo>
                  <a:pt x="2662" y="1014"/>
                </a:lnTo>
                <a:lnTo>
                  <a:pt x="2662" y="376"/>
                </a:lnTo>
                <a:lnTo>
                  <a:pt x="2296" y="0"/>
                </a:lnTo>
              </a:path>
            </a:pathLst>
          </a:custGeom>
          <a:solidFill>
            <a:schemeClr val="accent5">
              <a:alpha val="6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24" name="Freeform 90"/>
          <p:cNvSpPr>
            <a:spLocks noEditPoints="1"/>
          </p:cNvSpPr>
          <p:nvPr/>
        </p:nvSpPr>
        <p:spPr bwMode="auto">
          <a:xfrm>
            <a:off x="1856357" y="3357568"/>
            <a:ext cx="7455513" cy="1793875"/>
          </a:xfrm>
          <a:custGeom>
            <a:avLst/>
            <a:gdLst>
              <a:gd name="T0" fmla="*/ 16 w 2778"/>
              <a:gd name="T1" fmla="*/ 1104 h 1130"/>
              <a:gd name="T2" fmla="*/ 16 w 2778"/>
              <a:gd name="T3" fmla="*/ 17 h 1130"/>
              <a:gd name="T4" fmla="*/ 2371 w 2778"/>
              <a:gd name="T5" fmla="*/ 17 h 1130"/>
              <a:gd name="T6" fmla="*/ 2761 w 2778"/>
              <a:gd name="T7" fmla="*/ 416 h 1130"/>
              <a:gd name="T8" fmla="*/ 2761 w 2778"/>
              <a:gd name="T9" fmla="*/ 1104 h 1130"/>
              <a:gd name="T10" fmla="*/ 16 w 2778"/>
              <a:gd name="T11" fmla="*/ 1104 h 1130"/>
              <a:gd name="T12" fmla="*/ 2378 w 2778"/>
              <a:gd name="T13" fmla="*/ 0 h 1130"/>
              <a:gd name="T14" fmla="*/ 0 w 2778"/>
              <a:gd name="T15" fmla="*/ 0 h 1130"/>
              <a:gd name="T16" fmla="*/ 0 w 2778"/>
              <a:gd name="T17" fmla="*/ 1130 h 1130"/>
              <a:gd name="T18" fmla="*/ 2778 w 2778"/>
              <a:gd name="T19" fmla="*/ 1130 h 1130"/>
              <a:gd name="T20" fmla="*/ 2778 w 2778"/>
              <a:gd name="T21" fmla="*/ 409 h 1130"/>
              <a:gd name="T22" fmla="*/ 2378 w 2778"/>
              <a:gd name="T23" fmla="*/ 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8" h="1130">
                <a:moveTo>
                  <a:pt x="16" y="1104"/>
                </a:moveTo>
                <a:lnTo>
                  <a:pt x="16" y="17"/>
                </a:lnTo>
                <a:lnTo>
                  <a:pt x="2371" y="17"/>
                </a:lnTo>
                <a:lnTo>
                  <a:pt x="2761" y="416"/>
                </a:lnTo>
                <a:lnTo>
                  <a:pt x="2761" y="1104"/>
                </a:lnTo>
                <a:lnTo>
                  <a:pt x="16" y="1104"/>
                </a:lnTo>
                <a:close/>
                <a:moveTo>
                  <a:pt x="2378" y="0"/>
                </a:moveTo>
                <a:lnTo>
                  <a:pt x="0" y="0"/>
                </a:lnTo>
                <a:lnTo>
                  <a:pt x="0" y="1130"/>
                </a:lnTo>
                <a:lnTo>
                  <a:pt x="2778" y="1130"/>
                </a:lnTo>
                <a:lnTo>
                  <a:pt x="2778" y="409"/>
                </a:lnTo>
                <a:lnTo>
                  <a:pt x="2378" y="0"/>
                </a:lnTo>
                <a:close/>
              </a:path>
            </a:pathLst>
          </a:custGeom>
          <a:solidFill>
            <a:schemeClr val="accent5">
              <a:alpha val="6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25" name="Freeform 91"/>
          <p:cNvSpPr>
            <a:spLocks noEditPoints="1"/>
          </p:cNvSpPr>
          <p:nvPr/>
        </p:nvSpPr>
        <p:spPr bwMode="auto">
          <a:xfrm>
            <a:off x="1780157" y="3471074"/>
            <a:ext cx="7455513" cy="1793875"/>
          </a:xfrm>
          <a:custGeom>
            <a:avLst/>
            <a:gdLst>
              <a:gd name="T0" fmla="*/ 16 w 2778"/>
              <a:gd name="T1" fmla="*/ 1104 h 1130"/>
              <a:gd name="T2" fmla="*/ 16 w 2778"/>
              <a:gd name="T3" fmla="*/ 17 h 1130"/>
              <a:gd name="T4" fmla="*/ 2371 w 2778"/>
              <a:gd name="T5" fmla="*/ 17 h 1130"/>
              <a:gd name="T6" fmla="*/ 2761 w 2778"/>
              <a:gd name="T7" fmla="*/ 416 h 1130"/>
              <a:gd name="T8" fmla="*/ 2761 w 2778"/>
              <a:gd name="T9" fmla="*/ 1104 h 1130"/>
              <a:gd name="T10" fmla="*/ 16 w 2778"/>
              <a:gd name="T11" fmla="*/ 1104 h 1130"/>
              <a:gd name="T12" fmla="*/ 2378 w 2778"/>
              <a:gd name="T13" fmla="*/ 0 h 1130"/>
              <a:gd name="T14" fmla="*/ 0 w 2778"/>
              <a:gd name="T15" fmla="*/ 0 h 1130"/>
              <a:gd name="T16" fmla="*/ 0 w 2778"/>
              <a:gd name="T17" fmla="*/ 1130 h 1130"/>
              <a:gd name="T18" fmla="*/ 2778 w 2778"/>
              <a:gd name="T19" fmla="*/ 1130 h 1130"/>
              <a:gd name="T20" fmla="*/ 2778 w 2778"/>
              <a:gd name="T21" fmla="*/ 409 h 1130"/>
              <a:gd name="T22" fmla="*/ 2378 w 2778"/>
              <a:gd name="T23" fmla="*/ 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8" h="1130">
                <a:moveTo>
                  <a:pt x="16" y="1104"/>
                </a:moveTo>
                <a:lnTo>
                  <a:pt x="16" y="17"/>
                </a:lnTo>
                <a:lnTo>
                  <a:pt x="2371" y="17"/>
                </a:lnTo>
                <a:lnTo>
                  <a:pt x="2761" y="416"/>
                </a:lnTo>
                <a:lnTo>
                  <a:pt x="2761" y="1104"/>
                </a:lnTo>
                <a:lnTo>
                  <a:pt x="16" y="1104"/>
                </a:lnTo>
                <a:moveTo>
                  <a:pt x="2378" y="0"/>
                </a:moveTo>
                <a:lnTo>
                  <a:pt x="0" y="0"/>
                </a:lnTo>
                <a:lnTo>
                  <a:pt x="0" y="1130"/>
                </a:lnTo>
                <a:lnTo>
                  <a:pt x="2778" y="1130"/>
                </a:lnTo>
                <a:lnTo>
                  <a:pt x="2778" y="409"/>
                </a:lnTo>
                <a:lnTo>
                  <a:pt x="2378" y="0"/>
                </a:lnTo>
              </a:path>
            </a:pathLst>
          </a:custGeom>
          <a:solidFill>
            <a:schemeClr val="accent5">
              <a:alpha val="6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Shape 1605"/>
          <p:cNvSpPr/>
          <p:nvPr/>
        </p:nvSpPr>
        <p:spPr>
          <a:xfrm>
            <a:off x="1913972" y="5503495"/>
            <a:ext cx="10745123" cy="1132053"/>
          </a:xfrm>
          <a:prstGeom prst="rect">
            <a:avLst/>
          </a:prstGeom>
          <a:ln w="12700">
            <a:miter lim="400000"/>
          </a:ln>
          <a:extLst>
            <a:ext uri="{C572A759-6A51-4108-AA02-DFA0A04FC94B}">
              <ma14:wrappingTextBoxFlag xmlns="" xmlns:ma14="http://schemas.microsoft.com/office/mac/drawingml/2011/main" val="1"/>
            </a:ext>
          </a:extLst>
        </p:spPr>
        <p:txBody>
          <a:bodyPr wrap="square" lIns="49949" tIns="49949" rIns="49949" bIns="49949" anchor="ctr">
            <a:spAutoFit/>
          </a:bodyPr>
          <a:lstStyle>
            <a:lvl1pPr>
              <a:lnSpc>
                <a:spcPct val="150000"/>
              </a:lnSpc>
              <a:defRPr sz="20000">
                <a:solidFill>
                  <a:srgbClr val="FB8734"/>
                </a:solidFill>
                <a:latin typeface="FontAwesome"/>
                <a:ea typeface="FontAwesome"/>
                <a:cs typeface="FontAwesome"/>
                <a:sym typeface="FontAwesome"/>
              </a:defRPr>
            </a:lvl1pPr>
          </a:lstStyle>
          <a:p>
            <a:pPr lvl="0" algn="l">
              <a:lnSpc>
                <a:spcPct val="100000"/>
              </a:lnSpc>
              <a:defRPr sz="1800">
                <a:solidFill>
                  <a:srgbClr val="000000"/>
                </a:solidFill>
              </a:defRPr>
            </a:pPr>
            <a:r>
              <a:rPr lang="en-US" altLang="zh-CN" sz="6701" b="1" dirty="0">
                <a:ln w="12700">
                  <a:solidFill>
                    <a:schemeClr val="accent5"/>
                  </a:solidFill>
                  <a:prstDash val="solid"/>
                </a:ln>
                <a:pattFill prst="ltDnDiag">
                  <a:fgClr>
                    <a:schemeClr val="accent5">
                      <a:lumMod val="60000"/>
                      <a:lumOff val="40000"/>
                    </a:schemeClr>
                  </a:fgClr>
                  <a:bgClr>
                    <a:schemeClr val="bg1"/>
                  </a:bgClr>
                </a:pattFill>
                <a:latin typeface="Arial" panose="020B0604020202020204" pitchFamily="34" charset="0"/>
                <a:ea typeface="微软雅黑" pitchFamily="34" charset="-122"/>
                <a:cs typeface="Arial" panose="020B0604020202020204" pitchFamily="34" charset="0"/>
              </a:rPr>
              <a:t>What Makes A Hit Movie</a:t>
            </a:r>
          </a:p>
        </p:txBody>
      </p:sp>
      <p:sp>
        <p:nvSpPr>
          <p:cNvPr id="20" name="Shape 1607"/>
          <p:cNvSpPr/>
          <p:nvPr/>
        </p:nvSpPr>
        <p:spPr>
          <a:xfrm>
            <a:off x="1894459" y="6914454"/>
            <a:ext cx="6346078" cy="47705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647700">
              <a:lnSpc>
                <a:spcPct val="120000"/>
              </a:lnSpc>
              <a:spcBef>
                <a:spcPts val="1700"/>
              </a:spcBef>
              <a:defRPr sz="4500">
                <a:solidFill>
                  <a:srgbClr val="FFFFFF"/>
                </a:solidFill>
                <a:latin typeface="Lato Light"/>
                <a:ea typeface="Lato Light"/>
                <a:cs typeface="Lato Light"/>
                <a:sym typeface="Lato Light"/>
              </a:defRPr>
            </a:lvl1pPr>
          </a:lstStyle>
          <a:p>
            <a:pPr lvl="0" algn="l">
              <a:lnSpc>
                <a:spcPct val="100000"/>
              </a:lnSpc>
              <a:defRPr sz="1800">
                <a:solidFill>
                  <a:srgbClr val="000000"/>
                </a:solidFill>
              </a:defRPr>
            </a:pPr>
            <a:r>
              <a:rPr lang="en-US" sz="3100" b="1" dirty="0" err="1">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Qinya</a:t>
            </a:r>
            <a:r>
              <a:rPr lang="en-US" sz="3100" b="1" dirty="0">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Li       </a:t>
            </a:r>
            <a:r>
              <a:rPr lang="en-US" sz="3100" b="1" dirty="0" err="1">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Y</a:t>
            </a:r>
            <a:r>
              <a:rPr lang="en-US" altLang="zh-CN" sz="3100" b="1" dirty="0" err="1">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anghuizi</a:t>
            </a:r>
            <a:r>
              <a:rPr lang="en-US" altLang="zh-CN" sz="3100" b="1" dirty="0">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Wang</a:t>
            </a:r>
            <a:endParaRPr sz="3100" b="1" dirty="0">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39" name="Shape 1605"/>
          <p:cNvSpPr/>
          <p:nvPr/>
        </p:nvSpPr>
        <p:spPr>
          <a:xfrm>
            <a:off x="1939803" y="3825116"/>
            <a:ext cx="6994787" cy="1208997"/>
          </a:xfrm>
          <a:prstGeom prst="rect">
            <a:avLst/>
          </a:prstGeom>
          <a:ln w="12700">
            <a:miter lim="400000"/>
          </a:ln>
          <a:extLst>
            <a:ext uri="{C572A759-6A51-4108-AA02-DFA0A04FC94B}">
              <ma14:wrappingTextBoxFlag xmlns="" xmlns:ma14="http://schemas.microsoft.com/office/mac/drawingml/2011/main" val="1"/>
            </a:ext>
          </a:extLst>
        </p:spPr>
        <p:txBody>
          <a:bodyPr wrap="square" lIns="49949" tIns="49949" rIns="49949" bIns="49949" anchor="ctr">
            <a:spAutoFit/>
          </a:bodyPr>
          <a:lstStyle>
            <a:lvl1pPr>
              <a:lnSpc>
                <a:spcPct val="150000"/>
              </a:lnSpc>
              <a:defRPr sz="20000">
                <a:solidFill>
                  <a:srgbClr val="FB8734"/>
                </a:solidFill>
                <a:latin typeface="FontAwesome"/>
                <a:ea typeface="FontAwesome"/>
                <a:cs typeface="FontAwesome"/>
                <a:sym typeface="FontAwesome"/>
              </a:defRPr>
            </a:lvl1pPr>
          </a:lstStyle>
          <a:p>
            <a:pPr lvl="0" algn="l">
              <a:lnSpc>
                <a:spcPct val="100000"/>
              </a:lnSpc>
              <a:defRPr sz="1800">
                <a:solidFill>
                  <a:srgbClr val="000000"/>
                </a:solidFill>
              </a:defRPr>
            </a:pPr>
            <a:r>
              <a:rPr lang="en-US" altLang="zh-CN" sz="7201" b="1" dirty="0">
                <a:ln w="6600">
                  <a:solidFill>
                    <a:schemeClr val="accent2"/>
                  </a:solidFill>
                  <a:prstDash val="solid"/>
                </a:ln>
                <a:solidFill>
                  <a:srgbClr val="FFFFFF"/>
                </a:solidFill>
                <a:effectLst>
                  <a:outerShdw dist="38100" dir="2700000" algn="tl" rotWithShape="0">
                    <a:schemeClr val="accent2"/>
                  </a:outerShdw>
                </a:effectLst>
                <a:latin typeface="微软雅黑" pitchFamily="34" charset="-122"/>
                <a:ea typeface="微软雅黑" pitchFamily="34" charset="-122"/>
                <a:cs typeface="Estrangelo Edessa" pitchFamily="66" charset="0"/>
              </a:rPr>
              <a:t>Data Analytics</a:t>
            </a:r>
          </a:p>
        </p:txBody>
      </p:sp>
      <p:grpSp>
        <p:nvGrpSpPr>
          <p:cNvPr id="2078" name="组合 2077"/>
          <p:cNvGrpSpPr/>
          <p:nvPr/>
        </p:nvGrpSpPr>
        <p:grpSpPr>
          <a:xfrm>
            <a:off x="11400903" y="1632958"/>
            <a:ext cx="3146818" cy="2967233"/>
            <a:chOff x="11799888" y="1800225"/>
            <a:chExt cx="2782888" cy="2786063"/>
          </a:xfrm>
        </p:grpSpPr>
        <p:sp>
          <p:nvSpPr>
            <p:cNvPr id="2069" name="Freeform 77"/>
            <p:cNvSpPr>
              <a:spLocks/>
            </p:cNvSpPr>
            <p:nvPr/>
          </p:nvSpPr>
          <p:spPr bwMode="auto">
            <a:xfrm>
              <a:off x="12085638" y="2411413"/>
              <a:ext cx="344488" cy="1211263"/>
            </a:xfrm>
            <a:custGeom>
              <a:avLst/>
              <a:gdLst>
                <a:gd name="T0" fmla="*/ 86 w 92"/>
                <a:gd name="T1" fmla="*/ 0 h 323"/>
                <a:gd name="T2" fmla="*/ 23 w 92"/>
                <a:gd name="T3" fmla="*/ 93 h 323"/>
                <a:gd name="T4" fmla="*/ 0 w 92"/>
                <a:gd name="T5" fmla="*/ 208 h 323"/>
                <a:gd name="T6" fmla="*/ 23 w 92"/>
                <a:gd name="T7" fmla="*/ 323 h 323"/>
                <a:gd name="T8" fmla="*/ 31 w 92"/>
                <a:gd name="T9" fmla="*/ 320 h 323"/>
                <a:gd name="T10" fmla="*/ 8 w 92"/>
                <a:gd name="T11" fmla="*/ 208 h 323"/>
                <a:gd name="T12" fmla="*/ 31 w 92"/>
                <a:gd name="T13" fmla="*/ 97 h 323"/>
                <a:gd name="T14" fmla="*/ 92 w 92"/>
                <a:gd name="T15" fmla="*/ 6 h 323"/>
                <a:gd name="T16" fmla="*/ 86 w 9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23">
                  <a:moveTo>
                    <a:pt x="86" y="0"/>
                  </a:moveTo>
                  <a:cubicBezTo>
                    <a:pt x="59" y="27"/>
                    <a:pt x="38" y="58"/>
                    <a:pt x="23" y="93"/>
                  </a:cubicBezTo>
                  <a:cubicBezTo>
                    <a:pt x="8" y="130"/>
                    <a:pt x="0" y="168"/>
                    <a:pt x="0" y="208"/>
                  </a:cubicBezTo>
                  <a:cubicBezTo>
                    <a:pt x="0" y="248"/>
                    <a:pt x="8" y="287"/>
                    <a:pt x="23" y="323"/>
                  </a:cubicBezTo>
                  <a:cubicBezTo>
                    <a:pt x="31" y="320"/>
                    <a:pt x="31" y="320"/>
                    <a:pt x="31" y="320"/>
                  </a:cubicBezTo>
                  <a:cubicBezTo>
                    <a:pt x="16" y="285"/>
                    <a:pt x="8" y="247"/>
                    <a:pt x="8" y="208"/>
                  </a:cubicBezTo>
                  <a:cubicBezTo>
                    <a:pt x="8" y="170"/>
                    <a:pt x="16" y="132"/>
                    <a:pt x="31" y="97"/>
                  </a:cubicBezTo>
                  <a:cubicBezTo>
                    <a:pt x="45" y="63"/>
                    <a:pt x="66" y="32"/>
                    <a:pt x="92" y="6"/>
                  </a:cubicBezTo>
                  <a:lnTo>
                    <a:pt x="86"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78"/>
            <p:cNvSpPr>
              <a:spLocks/>
            </p:cNvSpPr>
            <p:nvPr/>
          </p:nvSpPr>
          <p:spPr bwMode="auto">
            <a:xfrm>
              <a:off x="12407901" y="3952875"/>
              <a:ext cx="1214438" cy="344488"/>
            </a:xfrm>
            <a:custGeom>
              <a:avLst/>
              <a:gdLst>
                <a:gd name="T0" fmla="*/ 209 w 324"/>
                <a:gd name="T1" fmla="*/ 84 h 92"/>
                <a:gd name="T2" fmla="*/ 97 w 324"/>
                <a:gd name="T3" fmla="*/ 62 h 92"/>
                <a:gd name="T4" fmla="*/ 6 w 324"/>
                <a:gd name="T5" fmla="*/ 0 h 92"/>
                <a:gd name="T6" fmla="*/ 0 w 324"/>
                <a:gd name="T7" fmla="*/ 6 h 92"/>
                <a:gd name="T8" fmla="*/ 94 w 324"/>
                <a:gd name="T9" fmla="*/ 69 h 92"/>
                <a:gd name="T10" fmla="*/ 209 w 324"/>
                <a:gd name="T11" fmla="*/ 92 h 92"/>
                <a:gd name="T12" fmla="*/ 324 w 324"/>
                <a:gd name="T13" fmla="*/ 69 h 92"/>
                <a:gd name="T14" fmla="*/ 321 w 324"/>
                <a:gd name="T15" fmla="*/ 62 h 92"/>
                <a:gd name="T16" fmla="*/ 209 w 324"/>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92">
                  <a:moveTo>
                    <a:pt x="209" y="84"/>
                  </a:moveTo>
                  <a:cubicBezTo>
                    <a:pt x="170" y="84"/>
                    <a:pt x="133" y="77"/>
                    <a:pt x="97" y="62"/>
                  </a:cubicBezTo>
                  <a:cubicBezTo>
                    <a:pt x="63" y="47"/>
                    <a:pt x="33" y="26"/>
                    <a:pt x="6" y="0"/>
                  </a:cubicBezTo>
                  <a:cubicBezTo>
                    <a:pt x="0" y="6"/>
                    <a:pt x="0" y="6"/>
                    <a:pt x="0" y="6"/>
                  </a:cubicBezTo>
                  <a:cubicBezTo>
                    <a:pt x="28" y="33"/>
                    <a:pt x="59" y="54"/>
                    <a:pt x="94" y="69"/>
                  </a:cubicBezTo>
                  <a:cubicBezTo>
                    <a:pt x="131" y="85"/>
                    <a:pt x="169" y="92"/>
                    <a:pt x="209" y="92"/>
                  </a:cubicBezTo>
                  <a:cubicBezTo>
                    <a:pt x="249" y="92"/>
                    <a:pt x="288" y="85"/>
                    <a:pt x="324" y="69"/>
                  </a:cubicBezTo>
                  <a:cubicBezTo>
                    <a:pt x="321" y="62"/>
                    <a:pt x="321" y="62"/>
                    <a:pt x="321" y="62"/>
                  </a:cubicBezTo>
                  <a:cubicBezTo>
                    <a:pt x="285" y="77"/>
                    <a:pt x="248" y="84"/>
                    <a:pt x="209" y="84"/>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79"/>
            <p:cNvSpPr>
              <a:spLocks/>
            </p:cNvSpPr>
            <p:nvPr/>
          </p:nvSpPr>
          <p:spPr bwMode="auto">
            <a:xfrm>
              <a:off x="12760326" y="2085975"/>
              <a:ext cx="1536700" cy="1889125"/>
            </a:xfrm>
            <a:custGeom>
              <a:avLst/>
              <a:gdLst>
                <a:gd name="T0" fmla="*/ 387 w 410"/>
                <a:gd name="T1" fmla="*/ 180 h 504"/>
                <a:gd name="T2" fmla="*/ 324 w 410"/>
                <a:gd name="T3" fmla="*/ 87 h 504"/>
                <a:gd name="T4" fmla="*/ 230 w 410"/>
                <a:gd name="T5" fmla="*/ 23 h 504"/>
                <a:gd name="T6" fmla="*/ 115 w 410"/>
                <a:gd name="T7" fmla="*/ 0 h 504"/>
                <a:gd name="T8" fmla="*/ 0 w 410"/>
                <a:gd name="T9" fmla="*/ 23 h 504"/>
                <a:gd name="T10" fmla="*/ 3 w 410"/>
                <a:gd name="T11" fmla="*/ 31 h 504"/>
                <a:gd name="T12" fmla="*/ 115 w 410"/>
                <a:gd name="T13" fmla="*/ 9 h 504"/>
                <a:gd name="T14" fmla="*/ 227 w 410"/>
                <a:gd name="T15" fmla="*/ 31 h 504"/>
                <a:gd name="T16" fmla="*/ 318 w 410"/>
                <a:gd name="T17" fmla="*/ 93 h 504"/>
                <a:gd name="T18" fmla="*/ 379 w 410"/>
                <a:gd name="T19" fmla="*/ 184 h 504"/>
                <a:gd name="T20" fmla="*/ 402 w 410"/>
                <a:gd name="T21" fmla="*/ 295 h 504"/>
                <a:gd name="T22" fmla="*/ 379 w 410"/>
                <a:gd name="T23" fmla="*/ 407 h 504"/>
                <a:gd name="T24" fmla="*/ 318 w 410"/>
                <a:gd name="T25" fmla="*/ 498 h 504"/>
                <a:gd name="T26" fmla="*/ 324 w 410"/>
                <a:gd name="T27" fmla="*/ 504 h 504"/>
                <a:gd name="T28" fmla="*/ 387 w 410"/>
                <a:gd name="T29" fmla="*/ 410 h 504"/>
                <a:gd name="T30" fmla="*/ 410 w 410"/>
                <a:gd name="T31" fmla="*/ 295 h 504"/>
                <a:gd name="T32" fmla="*/ 387 w 410"/>
                <a:gd name="T33" fmla="*/ 18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504">
                  <a:moveTo>
                    <a:pt x="387" y="180"/>
                  </a:moveTo>
                  <a:cubicBezTo>
                    <a:pt x="372" y="145"/>
                    <a:pt x="351" y="114"/>
                    <a:pt x="324" y="87"/>
                  </a:cubicBezTo>
                  <a:cubicBezTo>
                    <a:pt x="297" y="60"/>
                    <a:pt x="265" y="38"/>
                    <a:pt x="230" y="23"/>
                  </a:cubicBezTo>
                  <a:cubicBezTo>
                    <a:pt x="194" y="8"/>
                    <a:pt x="155" y="0"/>
                    <a:pt x="115" y="0"/>
                  </a:cubicBezTo>
                  <a:cubicBezTo>
                    <a:pt x="75" y="0"/>
                    <a:pt x="37" y="8"/>
                    <a:pt x="0" y="23"/>
                  </a:cubicBezTo>
                  <a:cubicBezTo>
                    <a:pt x="3" y="31"/>
                    <a:pt x="3" y="31"/>
                    <a:pt x="3" y="31"/>
                  </a:cubicBezTo>
                  <a:cubicBezTo>
                    <a:pt x="39" y="16"/>
                    <a:pt x="76" y="9"/>
                    <a:pt x="115" y="9"/>
                  </a:cubicBezTo>
                  <a:cubicBezTo>
                    <a:pt x="154" y="9"/>
                    <a:pt x="191" y="16"/>
                    <a:pt x="227" y="31"/>
                  </a:cubicBezTo>
                  <a:cubicBezTo>
                    <a:pt x="261" y="46"/>
                    <a:pt x="292" y="66"/>
                    <a:pt x="318" y="93"/>
                  </a:cubicBezTo>
                  <a:cubicBezTo>
                    <a:pt x="344" y="119"/>
                    <a:pt x="365" y="150"/>
                    <a:pt x="379" y="184"/>
                  </a:cubicBezTo>
                  <a:cubicBezTo>
                    <a:pt x="394" y="219"/>
                    <a:pt x="402" y="257"/>
                    <a:pt x="402" y="295"/>
                  </a:cubicBezTo>
                  <a:cubicBezTo>
                    <a:pt x="402" y="334"/>
                    <a:pt x="394" y="372"/>
                    <a:pt x="379" y="407"/>
                  </a:cubicBezTo>
                  <a:cubicBezTo>
                    <a:pt x="365" y="441"/>
                    <a:pt x="344" y="472"/>
                    <a:pt x="318" y="498"/>
                  </a:cubicBezTo>
                  <a:cubicBezTo>
                    <a:pt x="324" y="504"/>
                    <a:pt x="324" y="504"/>
                    <a:pt x="324" y="504"/>
                  </a:cubicBezTo>
                  <a:cubicBezTo>
                    <a:pt x="351" y="477"/>
                    <a:pt x="372" y="445"/>
                    <a:pt x="387" y="410"/>
                  </a:cubicBezTo>
                  <a:cubicBezTo>
                    <a:pt x="402" y="374"/>
                    <a:pt x="410" y="335"/>
                    <a:pt x="410" y="295"/>
                  </a:cubicBezTo>
                  <a:cubicBezTo>
                    <a:pt x="410" y="255"/>
                    <a:pt x="402" y="217"/>
                    <a:pt x="387" y="18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Freeform 80"/>
            <p:cNvSpPr>
              <a:spLocks noEditPoints="1"/>
            </p:cNvSpPr>
            <p:nvPr/>
          </p:nvSpPr>
          <p:spPr bwMode="auto">
            <a:xfrm>
              <a:off x="11799888" y="1800225"/>
              <a:ext cx="2782888" cy="2786063"/>
            </a:xfrm>
            <a:custGeom>
              <a:avLst/>
              <a:gdLst>
                <a:gd name="T0" fmla="*/ 371 w 742"/>
                <a:gd name="T1" fmla="*/ 0 h 743"/>
                <a:gd name="T2" fmla="*/ 0 w 742"/>
                <a:gd name="T3" fmla="*/ 371 h 743"/>
                <a:gd name="T4" fmla="*/ 371 w 742"/>
                <a:gd name="T5" fmla="*/ 743 h 743"/>
                <a:gd name="T6" fmla="*/ 742 w 742"/>
                <a:gd name="T7" fmla="*/ 371 h 743"/>
                <a:gd name="T8" fmla="*/ 371 w 742"/>
                <a:gd name="T9" fmla="*/ 0 h 743"/>
                <a:gd name="T10" fmla="*/ 371 w 742"/>
                <a:gd name="T11" fmla="*/ 705 h 743"/>
                <a:gd name="T12" fmla="*/ 37 w 742"/>
                <a:gd name="T13" fmla="*/ 371 h 743"/>
                <a:gd name="T14" fmla="*/ 371 w 742"/>
                <a:gd name="T15" fmla="*/ 37 h 743"/>
                <a:gd name="T16" fmla="*/ 705 w 742"/>
                <a:gd name="T17" fmla="*/ 371 h 743"/>
                <a:gd name="T18" fmla="*/ 371 w 742"/>
                <a:gd name="T19" fmla="*/ 70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 h="743">
                  <a:moveTo>
                    <a:pt x="371" y="0"/>
                  </a:moveTo>
                  <a:cubicBezTo>
                    <a:pt x="166" y="0"/>
                    <a:pt x="0" y="167"/>
                    <a:pt x="0" y="371"/>
                  </a:cubicBezTo>
                  <a:cubicBezTo>
                    <a:pt x="0" y="576"/>
                    <a:pt x="166" y="743"/>
                    <a:pt x="371" y="743"/>
                  </a:cubicBezTo>
                  <a:cubicBezTo>
                    <a:pt x="576" y="743"/>
                    <a:pt x="742" y="576"/>
                    <a:pt x="742" y="371"/>
                  </a:cubicBezTo>
                  <a:cubicBezTo>
                    <a:pt x="742" y="167"/>
                    <a:pt x="576" y="0"/>
                    <a:pt x="371" y="0"/>
                  </a:cubicBezTo>
                  <a:close/>
                  <a:moveTo>
                    <a:pt x="371" y="705"/>
                  </a:moveTo>
                  <a:cubicBezTo>
                    <a:pt x="187" y="705"/>
                    <a:pt x="37" y="555"/>
                    <a:pt x="37" y="371"/>
                  </a:cubicBezTo>
                  <a:cubicBezTo>
                    <a:pt x="37" y="187"/>
                    <a:pt x="187" y="37"/>
                    <a:pt x="371" y="37"/>
                  </a:cubicBezTo>
                  <a:cubicBezTo>
                    <a:pt x="555" y="37"/>
                    <a:pt x="705" y="187"/>
                    <a:pt x="705" y="371"/>
                  </a:cubicBezTo>
                  <a:cubicBezTo>
                    <a:pt x="705" y="555"/>
                    <a:pt x="555" y="705"/>
                    <a:pt x="371" y="705"/>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79" name="组合 2078"/>
          <p:cNvGrpSpPr/>
          <p:nvPr/>
        </p:nvGrpSpPr>
        <p:grpSpPr>
          <a:xfrm>
            <a:off x="10678284" y="652132"/>
            <a:ext cx="4902430" cy="5034994"/>
            <a:chOff x="11166476" y="825500"/>
            <a:chExt cx="4335463" cy="4727576"/>
          </a:xfrm>
        </p:grpSpPr>
        <p:sp>
          <p:nvSpPr>
            <p:cNvPr id="2073" name="Freeform 81"/>
            <p:cNvSpPr>
              <a:spLocks/>
            </p:cNvSpPr>
            <p:nvPr/>
          </p:nvSpPr>
          <p:spPr bwMode="auto">
            <a:xfrm>
              <a:off x="11166476" y="3963988"/>
              <a:ext cx="2860675" cy="1589088"/>
            </a:xfrm>
            <a:custGeom>
              <a:avLst/>
              <a:gdLst>
                <a:gd name="T0" fmla="*/ 540 w 763"/>
                <a:gd name="T1" fmla="*/ 416 h 424"/>
                <a:gd name="T2" fmla="*/ 493 w 763"/>
                <a:gd name="T3" fmla="*/ 393 h 424"/>
                <a:gd name="T4" fmla="*/ 487 w 763"/>
                <a:gd name="T5" fmla="*/ 414 h 424"/>
                <a:gd name="T6" fmla="*/ 481 w 763"/>
                <a:gd name="T7" fmla="*/ 392 h 424"/>
                <a:gd name="T8" fmla="*/ 475 w 763"/>
                <a:gd name="T9" fmla="*/ 413 h 424"/>
                <a:gd name="T10" fmla="*/ 469 w 763"/>
                <a:gd name="T11" fmla="*/ 391 h 424"/>
                <a:gd name="T12" fmla="*/ 462 w 763"/>
                <a:gd name="T13" fmla="*/ 411 h 424"/>
                <a:gd name="T14" fmla="*/ 457 w 763"/>
                <a:gd name="T15" fmla="*/ 389 h 424"/>
                <a:gd name="T16" fmla="*/ 450 w 763"/>
                <a:gd name="T17" fmla="*/ 410 h 424"/>
                <a:gd name="T18" fmla="*/ 445 w 763"/>
                <a:gd name="T19" fmla="*/ 387 h 424"/>
                <a:gd name="T20" fmla="*/ 437 w 763"/>
                <a:gd name="T21" fmla="*/ 408 h 424"/>
                <a:gd name="T22" fmla="*/ 433 w 763"/>
                <a:gd name="T23" fmla="*/ 385 h 424"/>
                <a:gd name="T24" fmla="*/ 425 w 763"/>
                <a:gd name="T25" fmla="*/ 405 h 424"/>
                <a:gd name="T26" fmla="*/ 421 w 763"/>
                <a:gd name="T27" fmla="*/ 383 h 424"/>
                <a:gd name="T28" fmla="*/ 412 w 763"/>
                <a:gd name="T29" fmla="*/ 403 h 424"/>
                <a:gd name="T30" fmla="*/ 409 w 763"/>
                <a:gd name="T31" fmla="*/ 380 h 424"/>
                <a:gd name="T32" fmla="*/ 400 w 763"/>
                <a:gd name="T33" fmla="*/ 400 h 424"/>
                <a:gd name="T34" fmla="*/ 397 w 763"/>
                <a:gd name="T35" fmla="*/ 378 h 424"/>
                <a:gd name="T36" fmla="*/ 388 w 763"/>
                <a:gd name="T37" fmla="*/ 397 h 424"/>
                <a:gd name="T38" fmla="*/ 385 w 763"/>
                <a:gd name="T39" fmla="*/ 375 h 424"/>
                <a:gd name="T40" fmla="*/ 375 w 763"/>
                <a:gd name="T41" fmla="*/ 394 h 424"/>
                <a:gd name="T42" fmla="*/ 373 w 763"/>
                <a:gd name="T43" fmla="*/ 371 h 424"/>
                <a:gd name="T44" fmla="*/ 363 w 763"/>
                <a:gd name="T45" fmla="*/ 391 h 424"/>
                <a:gd name="T46" fmla="*/ 361 w 763"/>
                <a:gd name="T47" fmla="*/ 368 h 424"/>
                <a:gd name="T48" fmla="*/ 351 w 763"/>
                <a:gd name="T49" fmla="*/ 387 h 424"/>
                <a:gd name="T50" fmla="*/ 350 w 763"/>
                <a:gd name="T51" fmla="*/ 364 h 424"/>
                <a:gd name="T52" fmla="*/ 339 w 763"/>
                <a:gd name="T53" fmla="*/ 383 h 424"/>
                <a:gd name="T54" fmla="*/ 338 w 763"/>
                <a:gd name="T55" fmla="*/ 360 h 424"/>
                <a:gd name="T56" fmla="*/ 327 w 763"/>
                <a:gd name="T57" fmla="*/ 379 h 424"/>
                <a:gd name="T58" fmla="*/ 327 w 763"/>
                <a:gd name="T59" fmla="*/ 356 h 424"/>
                <a:gd name="T60" fmla="*/ 315 w 763"/>
                <a:gd name="T61" fmla="*/ 375 h 424"/>
                <a:gd name="T62" fmla="*/ 316 w 763"/>
                <a:gd name="T63" fmla="*/ 351 h 424"/>
                <a:gd name="T64" fmla="*/ 304 w 763"/>
                <a:gd name="T65" fmla="*/ 370 h 424"/>
                <a:gd name="T66" fmla="*/ 304 w 763"/>
                <a:gd name="T67" fmla="*/ 347 h 424"/>
                <a:gd name="T68" fmla="*/ 292 w 763"/>
                <a:gd name="T69" fmla="*/ 365 h 424"/>
                <a:gd name="T70" fmla="*/ 293 w 763"/>
                <a:gd name="T71" fmla="*/ 342 h 424"/>
                <a:gd name="T72" fmla="*/ 280 w 763"/>
                <a:gd name="T73" fmla="*/ 360 h 424"/>
                <a:gd name="T74" fmla="*/ 282 w 763"/>
                <a:gd name="T75" fmla="*/ 337 h 424"/>
                <a:gd name="T76" fmla="*/ 269 w 763"/>
                <a:gd name="T77" fmla="*/ 355 h 424"/>
                <a:gd name="T78" fmla="*/ 271 w 763"/>
                <a:gd name="T79" fmla="*/ 331 h 424"/>
                <a:gd name="T80" fmla="*/ 258 w 763"/>
                <a:gd name="T81" fmla="*/ 349 h 424"/>
                <a:gd name="T82" fmla="*/ 260 w 763"/>
                <a:gd name="T83" fmla="*/ 326 h 424"/>
                <a:gd name="T84" fmla="*/ 246 w 763"/>
                <a:gd name="T85" fmla="*/ 343 h 424"/>
                <a:gd name="T86" fmla="*/ 250 w 763"/>
                <a:gd name="T87" fmla="*/ 320 h 424"/>
                <a:gd name="T88" fmla="*/ 235 w 763"/>
                <a:gd name="T89" fmla="*/ 337 h 424"/>
                <a:gd name="T90" fmla="*/ 239 w 763"/>
                <a:gd name="T91" fmla="*/ 314 h 424"/>
                <a:gd name="T92" fmla="*/ 224 w 763"/>
                <a:gd name="T93" fmla="*/ 331 h 424"/>
                <a:gd name="T94" fmla="*/ 228 w 763"/>
                <a:gd name="T95" fmla="*/ 308 h 424"/>
                <a:gd name="T96" fmla="*/ 214 w 763"/>
                <a:gd name="T97" fmla="*/ 324 h 424"/>
                <a:gd name="T98" fmla="*/ 218 w 763"/>
                <a:gd name="T99" fmla="*/ 301 h 424"/>
                <a:gd name="T100" fmla="*/ 203 w 763"/>
                <a:gd name="T101" fmla="*/ 317 h 424"/>
                <a:gd name="T102" fmla="*/ 208 w 763"/>
                <a:gd name="T103" fmla="*/ 295 h 424"/>
                <a:gd name="T104" fmla="*/ 192 w 763"/>
                <a:gd name="T105" fmla="*/ 310 h 424"/>
                <a:gd name="T106" fmla="*/ 198 w 763"/>
                <a:gd name="T107" fmla="*/ 288 h 424"/>
                <a:gd name="T108" fmla="*/ 182 w 763"/>
                <a:gd name="T109" fmla="*/ 303 h 424"/>
                <a:gd name="T110" fmla="*/ 188 w 763"/>
                <a:gd name="T111" fmla="*/ 281 h 424"/>
                <a:gd name="T112" fmla="*/ 172 w 763"/>
                <a:gd name="T113" fmla="*/ 296 h 424"/>
                <a:gd name="T114" fmla="*/ 25 w 763"/>
                <a:gd name="T115" fmla="*/ 1 h 424"/>
                <a:gd name="T116" fmla="*/ 0 w 763"/>
                <a:gd name="T117" fmla="*/ 119 h 424"/>
                <a:gd name="T118" fmla="*/ 226 w 763"/>
                <a:gd name="T119" fmla="*/ 341 h 424"/>
                <a:gd name="T120" fmla="*/ 663 w 763"/>
                <a:gd name="T121" fmla="*/ 412 h 424"/>
                <a:gd name="T122" fmla="*/ 763 w 763"/>
                <a:gd name="T123" fmla="*/ 311 h 424"/>
                <a:gd name="T124" fmla="*/ 660 w 763"/>
                <a:gd name="T125" fmla="*/ 40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3" h="424">
                  <a:moveTo>
                    <a:pt x="660" y="405"/>
                  </a:moveTo>
                  <a:cubicBezTo>
                    <a:pt x="621" y="412"/>
                    <a:pt x="581" y="416"/>
                    <a:pt x="540" y="416"/>
                  </a:cubicBezTo>
                  <a:cubicBezTo>
                    <a:pt x="524" y="416"/>
                    <a:pt x="507" y="415"/>
                    <a:pt x="491" y="414"/>
                  </a:cubicBezTo>
                  <a:cubicBezTo>
                    <a:pt x="493" y="393"/>
                    <a:pt x="493" y="393"/>
                    <a:pt x="493" y="393"/>
                  </a:cubicBezTo>
                  <a:cubicBezTo>
                    <a:pt x="489" y="393"/>
                    <a:pt x="489" y="393"/>
                    <a:pt x="489" y="393"/>
                  </a:cubicBezTo>
                  <a:cubicBezTo>
                    <a:pt x="487" y="414"/>
                    <a:pt x="487" y="414"/>
                    <a:pt x="487" y="414"/>
                  </a:cubicBezTo>
                  <a:cubicBezTo>
                    <a:pt x="484" y="414"/>
                    <a:pt x="482" y="413"/>
                    <a:pt x="479" y="413"/>
                  </a:cubicBezTo>
                  <a:cubicBezTo>
                    <a:pt x="481" y="392"/>
                    <a:pt x="481" y="392"/>
                    <a:pt x="481" y="392"/>
                  </a:cubicBezTo>
                  <a:cubicBezTo>
                    <a:pt x="477" y="392"/>
                    <a:pt x="477" y="392"/>
                    <a:pt x="477" y="392"/>
                  </a:cubicBezTo>
                  <a:cubicBezTo>
                    <a:pt x="475" y="413"/>
                    <a:pt x="475" y="413"/>
                    <a:pt x="475" y="413"/>
                  </a:cubicBezTo>
                  <a:cubicBezTo>
                    <a:pt x="472" y="412"/>
                    <a:pt x="469" y="412"/>
                    <a:pt x="466" y="412"/>
                  </a:cubicBezTo>
                  <a:cubicBezTo>
                    <a:pt x="469" y="391"/>
                    <a:pt x="469" y="391"/>
                    <a:pt x="469" y="391"/>
                  </a:cubicBezTo>
                  <a:cubicBezTo>
                    <a:pt x="465" y="390"/>
                    <a:pt x="465" y="390"/>
                    <a:pt x="465" y="390"/>
                  </a:cubicBezTo>
                  <a:cubicBezTo>
                    <a:pt x="462" y="411"/>
                    <a:pt x="462" y="411"/>
                    <a:pt x="462" y="411"/>
                  </a:cubicBezTo>
                  <a:cubicBezTo>
                    <a:pt x="459" y="411"/>
                    <a:pt x="456" y="411"/>
                    <a:pt x="454" y="410"/>
                  </a:cubicBezTo>
                  <a:cubicBezTo>
                    <a:pt x="457" y="389"/>
                    <a:pt x="457" y="389"/>
                    <a:pt x="457" y="389"/>
                  </a:cubicBezTo>
                  <a:cubicBezTo>
                    <a:pt x="453" y="389"/>
                    <a:pt x="453" y="389"/>
                    <a:pt x="453" y="389"/>
                  </a:cubicBezTo>
                  <a:cubicBezTo>
                    <a:pt x="450" y="410"/>
                    <a:pt x="450" y="410"/>
                    <a:pt x="450" y="410"/>
                  </a:cubicBezTo>
                  <a:cubicBezTo>
                    <a:pt x="447" y="409"/>
                    <a:pt x="444" y="409"/>
                    <a:pt x="441" y="408"/>
                  </a:cubicBezTo>
                  <a:cubicBezTo>
                    <a:pt x="445" y="387"/>
                    <a:pt x="445" y="387"/>
                    <a:pt x="445" y="387"/>
                  </a:cubicBezTo>
                  <a:cubicBezTo>
                    <a:pt x="441" y="387"/>
                    <a:pt x="441" y="387"/>
                    <a:pt x="441" y="387"/>
                  </a:cubicBezTo>
                  <a:cubicBezTo>
                    <a:pt x="437" y="408"/>
                    <a:pt x="437" y="408"/>
                    <a:pt x="437" y="408"/>
                  </a:cubicBezTo>
                  <a:cubicBezTo>
                    <a:pt x="434" y="407"/>
                    <a:pt x="431" y="407"/>
                    <a:pt x="429" y="406"/>
                  </a:cubicBezTo>
                  <a:cubicBezTo>
                    <a:pt x="433" y="385"/>
                    <a:pt x="433" y="385"/>
                    <a:pt x="433" y="385"/>
                  </a:cubicBezTo>
                  <a:cubicBezTo>
                    <a:pt x="428" y="385"/>
                    <a:pt x="428" y="385"/>
                    <a:pt x="428" y="385"/>
                  </a:cubicBezTo>
                  <a:cubicBezTo>
                    <a:pt x="425" y="405"/>
                    <a:pt x="425" y="405"/>
                    <a:pt x="425" y="405"/>
                  </a:cubicBezTo>
                  <a:cubicBezTo>
                    <a:pt x="422" y="405"/>
                    <a:pt x="419" y="404"/>
                    <a:pt x="416" y="404"/>
                  </a:cubicBezTo>
                  <a:cubicBezTo>
                    <a:pt x="421" y="383"/>
                    <a:pt x="421" y="383"/>
                    <a:pt x="421" y="383"/>
                  </a:cubicBezTo>
                  <a:cubicBezTo>
                    <a:pt x="416" y="382"/>
                    <a:pt x="416" y="382"/>
                    <a:pt x="416" y="382"/>
                  </a:cubicBezTo>
                  <a:cubicBezTo>
                    <a:pt x="412" y="403"/>
                    <a:pt x="412" y="403"/>
                    <a:pt x="412" y="403"/>
                  </a:cubicBezTo>
                  <a:cubicBezTo>
                    <a:pt x="409" y="402"/>
                    <a:pt x="407" y="402"/>
                    <a:pt x="404" y="401"/>
                  </a:cubicBezTo>
                  <a:cubicBezTo>
                    <a:pt x="409" y="380"/>
                    <a:pt x="409" y="380"/>
                    <a:pt x="409" y="380"/>
                  </a:cubicBezTo>
                  <a:cubicBezTo>
                    <a:pt x="405" y="380"/>
                    <a:pt x="405" y="380"/>
                    <a:pt x="405" y="380"/>
                  </a:cubicBezTo>
                  <a:cubicBezTo>
                    <a:pt x="400" y="400"/>
                    <a:pt x="400" y="400"/>
                    <a:pt x="400" y="400"/>
                  </a:cubicBezTo>
                  <a:cubicBezTo>
                    <a:pt x="397" y="400"/>
                    <a:pt x="394" y="399"/>
                    <a:pt x="392" y="398"/>
                  </a:cubicBezTo>
                  <a:cubicBezTo>
                    <a:pt x="397" y="378"/>
                    <a:pt x="397" y="378"/>
                    <a:pt x="397" y="378"/>
                  </a:cubicBezTo>
                  <a:cubicBezTo>
                    <a:pt x="393" y="377"/>
                    <a:pt x="393" y="377"/>
                    <a:pt x="393" y="377"/>
                  </a:cubicBezTo>
                  <a:cubicBezTo>
                    <a:pt x="388" y="397"/>
                    <a:pt x="388" y="397"/>
                    <a:pt x="388" y="397"/>
                  </a:cubicBezTo>
                  <a:cubicBezTo>
                    <a:pt x="385" y="397"/>
                    <a:pt x="382" y="396"/>
                    <a:pt x="379" y="395"/>
                  </a:cubicBezTo>
                  <a:cubicBezTo>
                    <a:pt x="385" y="375"/>
                    <a:pt x="385" y="375"/>
                    <a:pt x="385" y="375"/>
                  </a:cubicBezTo>
                  <a:cubicBezTo>
                    <a:pt x="381" y="374"/>
                    <a:pt x="381" y="374"/>
                    <a:pt x="381" y="374"/>
                  </a:cubicBezTo>
                  <a:cubicBezTo>
                    <a:pt x="375" y="394"/>
                    <a:pt x="375" y="394"/>
                    <a:pt x="375" y="394"/>
                  </a:cubicBezTo>
                  <a:cubicBezTo>
                    <a:pt x="373" y="394"/>
                    <a:pt x="370" y="393"/>
                    <a:pt x="367" y="392"/>
                  </a:cubicBezTo>
                  <a:cubicBezTo>
                    <a:pt x="373" y="371"/>
                    <a:pt x="373" y="371"/>
                    <a:pt x="373" y="371"/>
                  </a:cubicBezTo>
                  <a:cubicBezTo>
                    <a:pt x="369" y="370"/>
                    <a:pt x="369" y="370"/>
                    <a:pt x="369" y="370"/>
                  </a:cubicBezTo>
                  <a:cubicBezTo>
                    <a:pt x="363" y="391"/>
                    <a:pt x="363" y="391"/>
                    <a:pt x="363" y="391"/>
                  </a:cubicBezTo>
                  <a:cubicBezTo>
                    <a:pt x="360" y="390"/>
                    <a:pt x="358" y="389"/>
                    <a:pt x="355" y="388"/>
                  </a:cubicBezTo>
                  <a:cubicBezTo>
                    <a:pt x="361" y="368"/>
                    <a:pt x="361" y="368"/>
                    <a:pt x="361" y="368"/>
                  </a:cubicBezTo>
                  <a:cubicBezTo>
                    <a:pt x="358" y="367"/>
                    <a:pt x="358" y="367"/>
                    <a:pt x="358" y="367"/>
                  </a:cubicBezTo>
                  <a:cubicBezTo>
                    <a:pt x="351" y="387"/>
                    <a:pt x="351" y="387"/>
                    <a:pt x="351" y="387"/>
                  </a:cubicBezTo>
                  <a:cubicBezTo>
                    <a:pt x="348" y="386"/>
                    <a:pt x="346" y="385"/>
                    <a:pt x="343" y="385"/>
                  </a:cubicBezTo>
                  <a:cubicBezTo>
                    <a:pt x="350" y="364"/>
                    <a:pt x="350" y="364"/>
                    <a:pt x="350" y="364"/>
                  </a:cubicBezTo>
                  <a:cubicBezTo>
                    <a:pt x="346" y="363"/>
                    <a:pt x="346" y="363"/>
                    <a:pt x="346" y="363"/>
                  </a:cubicBezTo>
                  <a:cubicBezTo>
                    <a:pt x="339" y="383"/>
                    <a:pt x="339" y="383"/>
                    <a:pt x="339" y="383"/>
                  </a:cubicBezTo>
                  <a:cubicBezTo>
                    <a:pt x="336" y="382"/>
                    <a:pt x="334" y="381"/>
                    <a:pt x="331" y="380"/>
                  </a:cubicBezTo>
                  <a:cubicBezTo>
                    <a:pt x="338" y="360"/>
                    <a:pt x="338" y="360"/>
                    <a:pt x="338" y="360"/>
                  </a:cubicBezTo>
                  <a:cubicBezTo>
                    <a:pt x="334" y="359"/>
                    <a:pt x="334" y="359"/>
                    <a:pt x="334" y="359"/>
                  </a:cubicBezTo>
                  <a:cubicBezTo>
                    <a:pt x="327" y="379"/>
                    <a:pt x="327" y="379"/>
                    <a:pt x="327" y="379"/>
                  </a:cubicBezTo>
                  <a:cubicBezTo>
                    <a:pt x="324" y="378"/>
                    <a:pt x="322" y="377"/>
                    <a:pt x="319" y="376"/>
                  </a:cubicBezTo>
                  <a:cubicBezTo>
                    <a:pt x="327" y="356"/>
                    <a:pt x="327" y="356"/>
                    <a:pt x="327" y="356"/>
                  </a:cubicBezTo>
                  <a:cubicBezTo>
                    <a:pt x="323" y="354"/>
                    <a:pt x="323" y="354"/>
                    <a:pt x="323" y="354"/>
                  </a:cubicBezTo>
                  <a:cubicBezTo>
                    <a:pt x="315" y="375"/>
                    <a:pt x="315" y="375"/>
                    <a:pt x="315" y="375"/>
                  </a:cubicBezTo>
                  <a:cubicBezTo>
                    <a:pt x="313" y="374"/>
                    <a:pt x="310" y="373"/>
                    <a:pt x="307" y="372"/>
                  </a:cubicBezTo>
                  <a:cubicBezTo>
                    <a:pt x="316" y="351"/>
                    <a:pt x="316" y="351"/>
                    <a:pt x="316" y="351"/>
                  </a:cubicBezTo>
                  <a:cubicBezTo>
                    <a:pt x="312" y="350"/>
                    <a:pt x="312" y="350"/>
                    <a:pt x="312" y="350"/>
                  </a:cubicBezTo>
                  <a:cubicBezTo>
                    <a:pt x="304" y="370"/>
                    <a:pt x="304" y="370"/>
                    <a:pt x="304" y="370"/>
                  </a:cubicBezTo>
                  <a:cubicBezTo>
                    <a:pt x="301" y="369"/>
                    <a:pt x="298" y="368"/>
                    <a:pt x="296" y="367"/>
                  </a:cubicBezTo>
                  <a:cubicBezTo>
                    <a:pt x="304" y="347"/>
                    <a:pt x="304" y="347"/>
                    <a:pt x="304" y="347"/>
                  </a:cubicBezTo>
                  <a:cubicBezTo>
                    <a:pt x="301" y="345"/>
                    <a:pt x="301" y="345"/>
                    <a:pt x="301" y="345"/>
                  </a:cubicBezTo>
                  <a:cubicBezTo>
                    <a:pt x="292" y="365"/>
                    <a:pt x="292" y="365"/>
                    <a:pt x="292" y="365"/>
                  </a:cubicBezTo>
                  <a:cubicBezTo>
                    <a:pt x="289" y="364"/>
                    <a:pt x="287" y="363"/>
                    <a:pt x="284" y="362"/>
                  </a:cubicBezTo>
                  <a:cubicBezTo>
                    <a:pt x="293" y="342"/>
                    <a:pt x="293" y="342"/>
                    <a:pt x="293" y="342"/>
                  </a:cubicBezTo>
                  <a:cubicBezTo>
                    <a:pt x="289" y="340"/>
                    <a:pt x="289" y="340"/>
                    <a:pt x="289" y="340"/>
                  </a:cubicBezTo>
                  <a:cubicBezTo>
                    <a:pt x="280" y="360"/>
                    <a:pt x="280" y="360"/>
                    <a:pt x="280" y="360"/>
                  </a:cubicBezTo>
                  <a:cubicBezTo>
                    <a:pt x="278" y="359"/>
                    <a:pt x="275" y="358"/>
                    <a:pt x="273" y="356"/>
                  </a:cubicBezTo>
                  <a:cubicBezTo>
                    <a:pt x="282" y="337"/>
                    <a:pt x="282" y="337"/>
                    <a:pt x="282" y="337"/>
                  </a:cubicBezTo>
                  <a:cubicBezTo>
                    <a:pt x="278" y="335"/>
                    <a:pt x="278" y="335"/>
                    <a:pt x="278" y="335"/>
                  </a:cubicBezTo>
                  <a:cubicBezTo>
                    <a:pt x="269" y="355"/>
                    <a:pt x="269" y="355"/>
                    <a:pt x="269" y="355"/>
                  </a:cubicBezTo>
                  <a:cubicBezTo>
                    <a:pt x="266" y="353"/>
                    <a:pt x="264" y="352"/>
                    <a:pt x="261" y="351"/>
                  </a:cubicBezTo>
                  <a:cubicBezTo>
                    <a:pt x="271" y="331"/>
                    <a:pt x="271" y="331"/>
                    <a:pt x="271" y="331"/>
                  </a:cubicBezTo>
                  <a:cubicBezTo>
                    <a:pt x="267" y="330"/>
                    <a:pt x="267" y="330"/>
                    <a:pt x="267" y="330"/>
                  </a:cubicBezTo>
                  <a:cubicBezTo>
                    <a:pt x="258" y="349"/>
                    <a:pt x="258" y="349"/>
                    <a:pt x="258" y="349"/>
                  </a:cubicBezTo>
                  <a:cubicBezTo>
                    <a:pt x="255" y="348"/>
                    <a:pt x="253" y="346"/>
                    <a:pt x="250" y="345"/>
                  </a:cubicBezTo>
                  <a:cubicBezTo>
                    <a:pt x="260" y="326"/>
                    <a:pt x="260" y="326"/>
                    <a:pt x="260" y="326"/>
                  </a:cubicBezTo>
                  <a:cubicBezTo>
                    <a:pt x="257" y="324"/>
                    <a:pt x="257" y="324"/>
                    <a:pt x="257" y="324"/>
                  </a:cubicBezTo>
                  <a:cubicBezTo>
                    <a:pt x="246" y="343"/>
                    <a:pt x="246" y="343"/>
                    <a:pt x="246" y="343"/>
                  </a:cubicBezTo>
                  <a:cubicBezTo>
                    <a:pt x="244" y="342"/>
                    <a:pt x="241" y="340"/>
                    <a:pt x="239" y="339"/>
                  </a:cubicBezTo>
                  <a:cubicBezTo>
                    <a:pt x="250" y="320"/>
                    <a:pt x="250" y="320"/>
                    <a:pt x="250" y="320"/>
                  </a:cubicBezTo>
                  <a:cubicBezTo>
                    <a:pt x="246" y="318"/>
                    <a:pt x="246" y="318"/>
                    <a:pt x="246" y="318"/>
                  </a:cubicBezTo>
                  <a:cubicBezTo>
                    <a:pt x="235" y="337"/>
                    <a:pt x="235" y="337"/>
                    <a:pt x="235" y="337"/>
                  </a:cubicBezTo>
                  <a:cubicBezTo>
                    <a:pt x="233" y="336"/>
                    <a:pt x="230" y="334"/>
                    <a:pt x="228" y="333"/>
                  </a:cubicBezTo>
                  <a:cubicBezTo>
                    <a:pt x="239" y="314"/>
                    <a:pt x="239" y="314"/>
                    <a:pt x="239" y="314"/>
                  </a:cubicBezTo>
                  <a:cubicBezTo>
                    <a:pt x="235" y="312"/>
                    <a:pt x="235" y="312"/>
                    <a:pt x="235" y="312"/>
                  </a:cubicBezTo>
                  <a:cubicBezTo>
                    <a:pt x="224" y="331"/>
                    <a:pt x="224" y="331"/>
                    <a:pt x="224" y="331"/>
                  </a:cubicBezTo>
                  <a:cubicBezTo>
                    <a:pt x="222" y="329"/>
                    <a:pt x="220" y="328"/>
                    <a:pt x="217" y="326"/>
                  </a:cubicBezTo>
                  <a:cubicBezTo>
                    <a:pt x="228" y="308"/>
                    <a:pt x="228" y="308"/>
                    <a:pt x="228" y="308"/>
                  </a:cubicBezTo>
                  <a:cubicBezTo>
                    <a:pt x="225" y="306"/>
                    <a:pt x="225" y="306"/>
                    <a:pt x="225" y="306"/>
                  </a:cubicBezTo>
                  <a:cubicBezTo>
                    <a:pt x="214" y="324"/>
                    <a:pt x="214" y="324"/>
                    <a:pt x="214" y="324"/>
                  </a:cubicBezTo>
                  <a:cubicBezTo>
                    <a:pt x="211" y="323"/>
                    <a:pt x="209" y="321"/>
                    <a:pt x="206" y="320"/>
                  </a:cubicBezTo>
                  <a:cubicBezTo>
                    <a:pt x="218" y="301"/>
                    <a:pt x="218" y="301"/>
                    <a:pt x="218" y="301"/>
                  </a:cubicBezTo>
                  <a:cubicBezTo>
                    <a:pt x="215" y="299"/>
                    <a:pt x="215" y="299"/>
                    <a:pt x="215" y="299"/>
                  </a:cubicBezTo>
                  <a:cubicBezTo>
                    <a:pt x="203" y="317"/>
                    <a:pt x="203" y="317"/>
                    <a:pt x="203" y="317"/>
                  </a:cubicBezTo>
                  <a:cubicBezTo>
                    <a:pt x="200" y="316"/>
                    <a:pt x="198" y="314"/>
                    <a:pt x="196" y="313"/>
                  </a:cubicBezTo>
                  <a:cubicBezTo>
                    <a:pt x="208" y="295"/>
                    <a:pt x="208" y="295"/>
                    <a:pt x="208" y="295"/>
                  </a:cubicBezTo>
                  <a:cubicBezTo>
                    <a:pt x="205" y="292"/>
                    <a:pt x="205" y="292"/>
                    <a:pt x="205" y="292"/>
                  </a:cubicBezTo>
                  <a:cubicBezTo>
                    <a:pt x="192" y="310"/>
                    <a:pt x="192" y="310"/>
                    <a:pt x="192" y="310"/>
                  </a:cubicBezTo>
                  <a:cubicBezTo>
                    <a:pt x="190" y="309"/>
                    <a:pt x="188" y="307"/>
                    <a:pt x="185" y="306"/>
                  </a:cubicBezTo>
                  <a:cubicBezTo>
                    <a:pt x="198" y="288"/>
                    <a:pt x="198" y="288"/>
                    <a:pt x="198" y="288"/>
                  </a:cubicBezTo>
                  <a:cubicBezTo>
                    <a:pt x="195" y="285"/>
                    <a:pt x="195" y="285"/>
                    <a:pt x="195" y="285"/>
                  </a:cubicBezTo>
                  <a:cubicBezTo>
                    <a:pt x="182" y="303"/>
                    <a:pt x="182" y="303"/>
                    <a:pt x="182" y="303"/>
                  </a:cubicBezTo>
                  <a:cubicBezTo>
                    <a:pt x="180" y="302"/>
                    <a:pt x="177" y="300"/>
                    <a:pt x="175" y="298"/>
                  </a:cubicBezTo>
                  <a:cubicBezTo>
                    <a:pt x="188" y="281"/>
                    <a:pt x="188" y="281"/>
                    <a:pt x="188" y="281"/>
                  </a:cubicBezTo>
                  <a:cubicBezTo>
                    <a:pt x="185" y="278"/>
                    <a:pt x="185" y="278"/>
                    <a:pt x="185" y="278"/>
                  </a:cubicBezTo>
                  <a:cubicBezTo>
                    <a:pt x="172" y="296"/>
                    <a:pt x="172" y="296"/>
                    <a:pt x="172" y="296"/>
                  </a:cubicBezTo>
                  <a:cubicBezTo>
                    <a:pt x="107" y="249"/>
                    <a:pt x="52" y="188"/>
                    <a:pt x="9" y="117"/>
                  </a:cubicBezTo>
                  <a:cubicBezTo>
                    <a:pt x="25" y="1"/>
                    <a:pt x="25" y="1"/>
                    <a:pt x="25" y="1"/>
                  </a:cubicBezTo>
                  <a:cubicBezTo>
                    <a:pt x="17" y="0"/>
                    <a:pt x="17" y="0"/>
                    <a:pt x="17" y="0"/>
                  </a:cubicBezTo>
                  <a:cubicBezTo>
                    <a:pt x="0" y="119"/>
                    <a:pt x="0" y="119"/>
                    <a:pt x="0" y="119"/>
                  </a:cubicBezTo>
                  <a:cubicBezTo>
                    <a:pt x="1" y="120"/>
                    <a:pt x="1" y="120"/>
                    <a:pt x="1" y="120"/>
                  </a:cubicBezTo>
                  <a:cubicBezTo>
                    <a:pt x="56" y="211"/>
                    <a:pt x="134" y="288"/>
                    <a:pt x="226" y="341"/>
                  </a:cubicBezTo>
                  <a:cubicBezTo>
                    <a:pt x="321" y="395"/>
                    <a:pt x="430" y="424"/>
                    <a:pt x="540" y="424"/>
                  </a:cubicBezTo>
                  <a:cubicBezTo>
                    <a:pt x="582" y="424"/>
                    <a:pt x="623" y="420"/>
                    <a:pt x="663" y="412"/>
                  </a:cubicBezTo>
                  <a:cubicBezTo>
                    <a:pt x="664" y="412"/>
                    <a:pt x="664" y="412"/>
                    <a:pt x="664" y="412"/>
                  </a:cubicBezTo>
                  <a:cubicBezTo>
                    <a:pt x="763" y="311"/>
                    <a:pt x="763" y="311"/>
                    <a:pt x="763" y="311"/>
                  </a:cubicBezTo>
                  <a:cubicBezTo>
                    <a:pt x="757" y="305"/>
                    <a:pt x="757" y="305"/>
                    <a:pt x="757" y="305"/>
                  </a:cubicBezTo>
                  <a:lnTo>
                    <a:pt x="660" y="405"/>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82"/>
            <p:cNvSpPr>
              <a:spLocks/>
            </p:cNvSpPr>
            <p:nvPr/>
          </p:nvSpPr>
          <p:spPr bwMode="auto">
            <a:xfrm>
              <a:off x="11439526" y="825500"/>
              <a:ext cx="4062413" cy="2122488"/>
            </a:xfrm>
            <a:custGeom>
              <a:avLst/>
              <a:gdLst>
                <a:gd name="T0" fmla="*/ 0 w 1083"/>
                <a:gd name="T1" fmla="*/ 318 h 566"/>
                <a:gd name="T2" fmla="*/ 141 w 1083"/>
                <a:gd name="T3" fmla="*/ 100 h 566"/>
                <a:gd name="T4" fmla="*/ 170 w 1083"/>
                <a:gd name="T5" fmla="*/ 109 h 566"/>
                <a:gd name="T6" fmla="*/ 174 w 1083"/>
                <a:gd name="T7" fmla="*/ 81 h 566"/>
                <a:gd name="T8" fmla="*/ 203 w 1083"/>
                <a:gd name="T9" fmla="*/ 92 h 566"/>
                <a:gd name="T10" fmla="*/ 208 w 1083"/>
                <a:gd name="T11" fmla="*/ 65 h 566"/>
                <a:gd name="T12" fmla="*/ 236 w 1083"/>
                <a:gd name="T13" fmla="*/ 77 h 566"/>
                <a:gd name="T14" fmla="*/ 243 w 1083"/>
                <a:gd name="T15" fmla="*/ 50 h 566"/>
                <a:gd name="T16" fmla="*/ 270 w 1083"/>
                <a:gd name="T17" fmla="*/ 64 h 566"/>
                <a:gd name="T18" fmla="*/ 279 w 1083"/>
                <a:gd name="T19" fmla="*/ 37 h 566"/>
                <a:gd name="T20" fmla="*/ 305 w 1083"/>
                <a:gd name="T21" fmla="*/ 53 h 566"/>
                <a:gd name="T22" fmla="*/ 315 w 1083"/>
                <a:gd name="T23" fmla="*/ 27 h 566"/>
                <a:gd name="T24" fmla="*/ 341 w 1083"/>
                <a:gd name="T25" fmla="*/ 44 h 566"/>
                <a:gd name="T26" fmla="*/ 353 w 1083"/>
                <a:gd name="T27" fmla="*/ 19 h 566"/>
                <a:gd name="T28" fmla="*/ 377 w 1083"/>
                <a:gd name="T29" fmla="*/ 38 h 566"/>
                <a:gd name="T30" fmla="*/ 390 w 1083"/>
                <a:gd name="T31" fmla="*/ 13 h 566"/>
                <a:gd name="T32" fmla="*/ 413 w 1083"/>
                <a:gd name="T33" fmla="*/ 33 h 566"/>
                <a:gd name="T34" fmla="*/ 428 w 1083"/>
                <a:gd name="T35" fmla="*/ 10 h 566"/>
                <a:gd name="T36" fmla="*/ 449 w 1083"/>
                <a:gd name="T37" fmla="*/ 31 h 566"/>
                <a:gd name="T38" fmla="*/ 466 w 1083"/>
                <a:gd name="T39" fmla="*/ 8 h 566"/>
                <a:gd name="T40" fmla="*/ 487 w 1083"/>
                <a:gd name="T41" fmla="*/ 9 h 566"/>
                <a:gd name="T42" fmla="*/ 502 w 1083"/>
                <a:gd name="T43" fmla="*/ 32 h 566"/>
                <a:gd name="T44" fmla="*/ 525 w 1083"/>
                <a:gd name="T45" fmla="*/ 11 h 566"/>
                <a:gd name="T46" fmla="*/ 539 w 1083"/>
                <a:gd name="T47" fmla="*/ 35 h 566"/>
                <a:gd name="T48" fmla="*/ 562 w 1083"/>
                <a:gd name="T49" fmla="*/ 15 h 566"/>
                <a:gd name="T50" fmla="*/ 575 w 1083"/>
                <a:gd name="T51" fmla="*/ 40 h 566"/>
                <a:gd name="T52" fmla="*/ 600 w 1083"/>
                <a:gd name="T53" fmla="*/ 22 h 566"/>
                <a:gd name="T54" fmla="*/ 611 w 1083"/>
                <a:gd name="T55" fmla="*/ 48 h 566"/>
                <a:gd name="T56" fmla="*/ 637 w 1083"/>
                <a:gd name="T57" fmla="*/ 31 h 566"/>
                <a:gd name="T58" fmla="*/ 646 w 1083"/>
                <a:gd name="T59" fmla="*/ 58 h 566"/>
                <a:gd name="T60" fmla="*/ 673 w 1083"/>
                <a:gd name="T61" fmla="*/ 43 h 566"/>
                <a:gd name="T62" fmla="*/ 681 w 1083"/>
                <a:gd name="T63" fmla="*/ 70 h 566"/>
                <a:gd name="T64" fmla="*/ 709 w 1083"/>
                <a:gd name="T65" fmla="*/ 56 h 566"/>
                <a:gd name="T66" fmla="*/ 715 w 1083"/>
                <a:gd name="T67" fmla="*/ 84 h 566"/>
                <a:gd name="T68" fmla="*/ 744 w 1083"/>
                <a:gd name="T69" fmla="*/ 72 h 566"/>
                <a:gd name="T70" fmla="*/ 748 w 1083"/>
                <a:gd name="T71" fmla="*/ 100 h 566"/>
                <a:gd name="T72" fmla="*/ 777 w 1083"/>
                <a:gd name="T73" fmla="*/ 90 h 566"/>
                <a:gd name="T74" fmla="*/ 780 w 1083"/>
                <a:gd name="T75" fmla="*/ 119 h 566"/>
                <a:gd name="T76" fmla="*/ 810 w 1083"/>
                <a:gd name="T77" fmla="*/ 110 h 566"/>
                <a:gd name="T78" fmla="*/ 810 w 1083"/>
                <a:gd name="T79" fmla="*/ 139 h 566"/>
                <a:gd name="T80" fmla="*/ 841 w 1083"/>
                <a:gd name="T81" fmla="*/ 132 h 566"/>
                <a:gd name="T82" fmla="*/ 840 w 1083"/>
                <a:gd name="T83" fmla="*/ 160 h 566"/>
                <a:gd name="T84" fmla="*/ 871 w 1083"/>
                <a:gd name="T85" fmla="*/ 155 h 566"/>
                <a:gd name="T86" fmla="*/ 868 w 1083"/>
                <a:gd name="T87" fmla="*/ 184 h 566"/>
                <a:gd name="T88" fmla="*/ 899 w 1083"/>
                <a:gd name="T89" fmla="*/ 181 h 566"/>
                <a:gd name="T90" fmla="*/ 894 w 1083"/>
                <a:gd name="T91" fmla="*/ 209 h 566"/>
                <a:gd name="T92" fmla="*/ 926 w 1083"/>
                <a:gd name="T93" fmla="*/ 208 h 566"/>
                <a:gd name="T94" fmla="*/ 919 w 1083"/>
                <a:gd name="T95" fmla="*/ 236 h 566"/>
                <a:gd name="T96" fmla="*/ 951 w 1083"/>
                <a:gd name="T97" fmla="*/ 237 h 566"/>
                <a:gd name="T98" fmla="*/ 943 w 1083"/>
                <a:gd name="T99" fmla="*/ 265 h 566"/>
                <a:gd name="T100" fmla="*/ 974 w 1083"/>
                <a:gd name="T101" fmla="*/ 267 h 566"/>
                <a:gd name="T102" fmla="*/ 964 w 1083"/>
                <a:gd name="T103" fmla="*/ 294 h 566"/>
                <a:gd name="T104" fmla="*/ 995 w 1083"/>
                <a:gd name="T105" fmla="*/ 299 h 566"/>
                <a:gd name="T106" fmla="*/ 984 w 1083"/>
                <a:gd name="T107" fmla="*/ 325 h 566"/>
                <a:gd name="T108" fmla="*/ 1014 w 1083"/>
                <a:gd name="T109" fmla="*/ 332 h 566"/>
                <a:gd name="T110" fmla="*/ 1001 w 1083"/>
                <a:gd name="T111" fmla="*/ 357 h 566"/>
                <a:gd name="T112" fmla="*/ 1031 w 1083"/>
                <a:gd name="T113" fmla="*/ 365 h 566"/>
                <a:gd name="T114" fmla="*/ 1017 w 1083"/>
                <a:gd name="T115" fmla="*/ 390 h 566"/>
                <a:gd name="T116" fmla="*/ 1046 w 1083"/>
                <a:gd name="T117" fmla="*/ 400 h 566"/>
                <a:gd name="T118" fmla="*/ 1031 w 1083"/>
                <a:gd name="T119" fmla="*/ 424 h 566"/>
                <a:gd name="T120" fmla="*/ 1074 w 1083"/>
                <a:gd name="T121" fmla="*/ 49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3" h="566">
                  <a:moveTo>
                    <a:pt x="1083" y="491"/>
                  </a:moveTo>
                  <a:cubicBezTo>
                    <a:pt x="1052" y="354"/>
                    <a:pt x="974" y="229"/>
                    <a:pt x="864" y="140"/>
                  </a:cubicBezTo>
                  <a:cubicBezTo>
                    <a:pt x="752" y="50"/>
                    <a:pt x="611" y="0"/>
                    <a:pt x="467" y="0"/>
                  </a:cubicBezTo>
                  <a:cubicBezTo>
                    <a:pt x="314" y="0"/>
                    <a:pt x="167" y="55"/>
                    <a:pt x="52" y="155"/>
                  </a:cubicBezTo>
                  <a:cubicBezTo>
                    <a:pt x="51" y="156"/>
                    <a:pt x="51" y="156"/>
                    <a:pt x="51" y="156"/>
                  </a:cubicBezTo>
                  <a:cubicBezTo>
                    <a:pt x="0" y="318"/>
                    <a:pt x="0" y="318"/>
                    <a:pt x="0" y="318"/>
                  </a:cubicBezTo>
                  <a:cubicBezTo>
                    <a:pt x="8" y="320"/>
                    <a:pt x="8" y="320"/>
                    <a:pt x="8" y="320"/>
                  </a:cubicBezTo>
                  <a:cubicBezTo>
                    <a:pt x="59" y="161"/>
                    <a:pt x="59" y="161"/>
                    <a:pt x="59" y="161"/>
                  </a:cubicBezTo>
                  <a:cubicBezTo>
                    <a:pt x="83" y="139"/>
                    <a:pt x="110" y="120"/>
                    <a:pt x="138" y="103"/>
                  </a:cubicBezTo>
                  <a:cubicBezTo>
                    <a:pt x="149" y="122"/>
                    <a:pt x="149" y="122"/>
                    <a:pt x="149" y="122"/>
                  </a:cubicBezTo>
                  <a:cubicBezTo>
                    <a:pt x="153" y="119"/>
                    <a:pt x="153" y="119"/>
                    <a:pt x="153" y="119"/>
                  </a:cubicBezTo>
                  <a:cubicBezTo>
                    <a:pt x="141" y="100"/>
                    <a:pt x="141" y="100"/>
                    <a:pt x="141" y="100"/>
                  </a:cubicBezTo>
                  <a:cubicBezTo>
                    <a:pt x="144" y="99"/>
                    <a:pt x="146" y="97"/>
                    <a:pt x="148" y="96"/>
                  </a:cubicBezTo>
                  <a:cubicBezTo>
                    <a:pt x="160" y="115"/>
                    <a:pt x="160" y="115"/>
                    <a:pt x="160" y="115"/>
                  </a:cubicBezTo>
                  <a:cubicBezTo>
                    <a:pt x="163" y="113"/>
                    <a:pt x="163" y="113"/>
                    <a:pt x="163" y="113"/>
                  </a:cubicBezTo>
                  <a:cubicBezTo>
                    <a:pt x="152" y="94"/>
                    <a:pt x="152" y="94"/>
                    <a:pt x="152" y="94"/>
                  </a:cubicBezTo>
                  <a:cubicBezTo>
                    <a:pt x="154" y="92"/>
                    <a:pt x="157" y="91"/>
                    <a:pt x="159" y="90"/>
                  </a:cubicBezTo>
                  <a:cubicBezTo>
                    <a:pt x="170" y="109"/>
                    <a:pt x="170" y="109"/>
                    <a:pt x="170" y="109"/>
                  </a:cubicBezTo>
                  <a:cubicBezTo>
                    <a:pt x="174" y="107"/>
                    <a:pt x="174" y="107"/>
                    <a:pt x="174" y="107"/>
                  </a:cubicBezTo>
                  <a:cubicBezTo>
                    <a:pt x="163" y="87"/>
                    <a:pt x="163" y="87"/>
                    <a:pt x="163" y="87"/>
                  </a:cubicBezTo>
                  <a:cubicBezTo>
                    <a:pt x="165" y="86"/>
                    <a:pt x="168" y="85"/>
                    <a:pt x="170" y="83"/>
                  </a:cubicBezTo>
                  <a:cubicBezTo>
                    <a:pt x="181" y="103"/>
                    <a:pt x="181" y="103"/>
                    <a:pt x="181" y="103"/>
                  </a:cubicBezTo>
                  <a:cubicBezTo>
                    <a:pt x="185" y="101"/>
                    <a:pt x="185" y="101"/>
                    <a:pt x="185" y="101"/>
                  </a:cubicBezTo>
                  <a:cubicBezTo>
                    <a:pt x="174" y="81"/>
                    <a:pt x="174" y="81"/>
                    <a:pt x="174" y="81"/>
                  </a:cubicBezTo>
                  <a:cubicBezTo>
                    <a:pt x="177" y="80"/>
                    <a:pt x="179" y="79"/>
                    <a:pt x="182" y="78"/>
                  </a:cubicBezTo>
                  <a:cubicBezTo>
                    <a:pt x="192" y="97"/>
                    <a:pt x="192" y="97"/>
                    <a:pt x="192" y="97"/>
                  </a:cubicBezTo>
                  <a:cubicBezTo>
                    <a:pt x="195" y="96"/>
                    <a:pt x="195" y="96"/>
                    <a:pt x="195" y="96"/>
                  </a:cubicBezTo>
                  <a:cubicBezTo>
                    <a:pt x="185" y="76"/>
                    <a:pt x="185" y="76"/>
                    <a:pt x="185" y="76"/>
                  </a:cubicBezTo>
                  <a:cubicBezTo>
                    <a:pt x="188" y="74"/>
                    <a:pt x="190" y="73"/>
                    <a:pt x="193" y="72"/>
                  </a:cubicBezTo>
                  <a:cubicBezTo>
                    <a:pt x="203" y="92"/>
                    <a:pt x="203" y="92"/>
                    <a:pt x="203" y="92"/>
                  </a:cubicBezTo>
                  <a:cubicBezTo>
                    <a:pt x="206" y="90"/>
                    <a:pt x="206" y="90"/>
                    <a:pt x="206" y="90"/>
                  </a:cubicBezTo>
                  <a:cubicBezTo>
                    <a:pt x="197" y="70"/>
                    <a:pt x="197" y="70"/>
                    <a:pt x="197" y="70"/>
                  </a:cubicBezTo>
                  <a:cubicBezTo>
                    <a:pt x="199" y="69"/>
                    <a:pt x="202" y="68"/>
                    <a:pt x="204" y="66"/>
                  </a:cubicBezTo>
                  <a:cubicBezTo>
                    <a:pt x="214" y="87"/>
                    <a:pt x="214" y="87"/>
                    <a:pt x="214" y="87"/>
                  </a:cubicBezTo>
                  <a:cubicBezTo>
                    <a:pt x="217" y="85"/>
                    <a:pt x="217" y="85"/>
                    <a:pt x="217" y="85"/>
                  </a:cubicBezTo>
                  <a:cubicBezTo>
                    <a:pt x="208" y="65"/>
                    <a:pt x="208" y="65"/>
                    <a:pt x="208" y="65"/>
                  </a:cubicBezTo>
                  <a:cubicBezTo>
                    <a:pt x="211" y="63"/>
                    <a:pt x="213" y="62"/>
                    <a:pt x="216" y="61"/>
                  </a:cubicBezTo>
                  <a:cubicBezTo>
                    <a:pt x="225" y="82"/>
                    <a:pt x="225" y="82"/>
                    <a:pt x="225" y="82"/>
                  </a:cubicBezTo>
                  <a:cubicBezTo>
                    <a:pt x="229" y="80"/>
                    <a:pt x="229" y="80"/>
                    <a:pt x="229" y="80"/>
                  </a:cubicBezTo>
                  <a:cubicBezTo>
                    <a:pt x="220" y="59"/>
                    <a:pt x="220" y="59"/>
                    <a:pt x="220" y="59"/>
                  </a:cubicBezTo>
                  <a:cubicBezTo>
                    <a:pt x="222" y="58"/>
                    <a:pt x="225" y="57"/>
                    <a:pt x="227" y="56"/>
                  </a:cubicBezTo>
                  <a:cubicBezTo>
                    <a:pt x="236" y="77"/>
                    <a:pt x="236" y="77"/>
                    <a:pt x="236" y="77"/>
                  </a:cubicBezTo>
                  <a:cubicBezTo>
                    <a:pt x="240" y="75"/>
                    <a:pt x="240" y="75"/>
                    <a:pt x="240" y="75"/>
                  </a:cubicBezTo>
                  <a:cubicBezTo>
                    <a:pt x="231" y="55"/>
                    <a:pt x="231" y="55"/>
                    <a:pt x="231" y="55"/>
                  </a:cubicBezTo>
                  <a:cubicBezTo>
                    <a:pt x="234" y="54"/>
                    <a:pt x="237" y="52"/>
                    <a:pt x="239" y="51"/>
                  </a:cubicBezTo>
                  <a:cubicBezTo>
                    <a:pt x="247" y="72"/>
                    <a:pt x="247" y="72"/>
                    <a:pt x="247" y="72"/>
                  </a:cubicBezTo>
                  <a:cubicBezTo>
                    <a:pt x="251" y="71"/>
                    <a:pt x="251" y="71"/>
                    <a:pt x="251" y="71"/>
                  </a:cubicBezTo>
                  <a:cubicBezTo>
                    <a:pt x="243" y="50"/>
                    <a:pt x="243" y="50"/>
                    <a:pt x="243" y="50"/>
                  </a:cubicBezTo>
                  <a:cubicBezTo>
                    <a:pt x="246" y="49"/>
                    <a:pt x="248" y="48"/>
                    <a:pt x="251" y="47"/>
                  </a:cubicBezTo>
                  <a:cubicBezTo>
                    <a:pt x="259" y="68"/>
                    <a:pt x="259" y="68"/>
                    <a:pt x="259" y="68"/>
                  </a:cubicBezTo>
                  <a:cubicBezTo>
                    <a:pt x="263" y="66"/>
                    <a:pt x="263" y="66"/>
                    <a:pt x="263" y="66"/>
                  </a:cubicBezTo>
                  <a:cubicBezTo>
                    <a:pt x="255" y="45"/>
                    <a:pt x="255" y="45"/>
                    <a:pt x="255" y="45"/>
                  </a:cubicBezTo>
                  <a:cubicBezTo>
                    <a:pt x="258" y="45"/>
                    <a:pt x="260" y="44"/>
                    <a:pt x="263" y="43"/>
                  </a:cubicBezTo>
                  <a:cubicBezTo>
                    <a:pt x="270" y="64"/>
                    <a:pt x="270" y="64"/>
                    <a:pt x="270" y="64"/>
                  </a:cubicBezTo>
                  <a:cubicBezTo>
                    <a:pt x="274" y="62"/>
                    <a:pt x="274" y="62"/>
                    <a:pt x="274" y="62"/>
                  </a:cubicBezTo>
                  <a:cubicBezTo>
                    <a:pt x="267" y="41"/>
                    <a:pt x="267" y="41"/>
                    <a:pt x="267" y="41"/>
                  </a:cubicBezTo>
                  <a:cubicBezTo>
                    <a:pt x="270" y="40"/>
                    <a:pt x="272" y="39"/>
                    <a:pt x="275" y="39"/>
                  </a:cubicBezTo>
                  <a:cubicBezTo>
                    <a:pt x="282" y="60"/>
                    <a:pt x="282" y="60"/>
                    <a:pt x="282" y="60"/>
                  </a:cubicBezTo>
                  <a:cubicBezTo>
                    <a:pt x="286" y="59"/>
                    <a:pt x="286" y="59"/>
                    <a:pt x="286" y="59"/>
                  </a:cubicBezTo>
                  <a:cubicBezTo>
                    <a:pt x="279" y="37"/>
                    <a:pt x="279" y="37"/>
                    <a:pt x="279" y="37"/>
                  </a:cubicBezTo>
                  <a:cubicBezTo>
                    <a:pt x="282" y="36"/>
                    <a:pt x="284" y="36"/>
                    <a:pt x="287" y="35"/>
                  </a:cubicBezTo>
                  <a:cubicBezTo>
                    <a:pt x="293" y="56"/>
                    <a:pt x="293" y="56"/>
                    <a:pt x="293" y="56"/>
                  </a:cubicBezTo>
                  <a:cubicBezTo>
                    <a:pt x="297" y="55"/>
                    <a:pt x="297" y="55"/>
                    <a:pt x="297" y="55"/>
                  </a:cubicBezTo>
                  <a:cubicBezTo>
                    <a:pt x="291" y="34"/>
                    <a:pt x="291" y="34"/>
                    <a:pt x="291" y="34"/>
                  </a:cubicBezTo>
                  <a:cubicBezTo>
                    <a:pt x="294" y="33"/>
                    <a:pt x="296" y="32"/>
                    <a:pt x="299" y="31"/>
                  </a:cubicBezTo>
                  <a:cubicBezTo>
                    <a:pt x="305" y="53"/>
                    <a:pt x="305" y="53"/>
                    <a:pt x="305" y="53"/>
                  </a:cubicBezTo>
                  <a:cubicBezTo>
                    <a:pt x="309" y="52"/>
                    <a:pt x="309" y="52"/>
                    <a:pt x="309" y="52"/>
                  </a:cubicBezTo>
                  <a:cubicBezTo>
                    <a:pt x="303" y="30"/>
                    <a:pt x="303" y="30"/>
                    <a:pt x="303" y="30"/>
                  </a:cubicBezTo>
                  <a:cubicBezTo>
                    <a:pt x="306" y="29"/>
                    <a:pt x="309" y="29"/>
                    <a:pt x="311" y="28"/>
                  </a:cubicBezTo>
                  <a:cubicBezTo>
                    <a:pt x="317" y="50"/>
                    <a:pt x="317" y="50"/>
                    <a:pt x="317" y="50"/>
                  </a:cubicBezTo>
                  <a:cubicBezTo>
                    <a:pt x="321" y="49"/>
                    <a:pt x="321" y="49"/>
                    <a:pt x="321" y="49"/>
                  </a:cubicBezTo>
                  <a:cubicBezTo>
                    <a:pt x="315" y="27"/>
                    <a:pt x="315" y="27"/>
                    <a:pt x="315" y="27"/>
                  </a:cubicBezTo>
                  <a:cubicBezTo>
                    <a:pt x="318" y="26"/>
                    <a:pt x="321" y="26"/>
                    <a:pt x="324" y="25"/>
                  </a:cubicBezTo>
                  <a:cubicBezTo>
                    <a:pt x="329" y="47"/>
                    <a:pt x="329" y="47"/>
                    <a:pt x="329" y="47"/>
                  </a:cubicBezTo>
                  <a:cubicBezTo>
                    <a:pt x="333" y="46"/>
                    <a:pt x="333" y="46"/>
                    <a:pt x="333" y="46"/>
                  </a:cubicBezTo>
                  <a:cubicBezTo>
                    <a:pt x="328" y="24"/>
                    <a:pt x="328" y="24"/>
                    <a:pt x="328" y="24"/>
                  </a:cubicBezTo>
                  <a:cubicBezTo>
                    <a:pt x="331" y="23"/>
                    <a:pt x="333" y="23"/>
                    <a:pt x="336" y="22"/>
                  </a:cubicBezTo>
                  <a:cubicBezTo>
                    <a:pt x="341" y="44"/>
                    <a:pt x="341" y="44"/>
                    <a:pt x="341" y="44"/>
                  </a:cubicBezTo>
                  <a:cubicBezTo>
                    <a:pt x="345" y="43"/>
                    <a:pt x="345" y="43"/>
                    <a:pt x="345" y="43"/>
                  </a:cubicBezTo>
                  <a:cubicBezTo>
                    <a:pt x="340" y="21"/>
                    <a:pt x="340" y="21"/>
                    <a:pt x="340" y="21"/>
                  </a:cubicBezTo>
                  <a:cubicBezTo>
                    <a:pt x="343" y="21"/>
                    <a:pt x="346" y="20"/>
                    <a:pt x="348" y="20"/>
                  </a:cubicBezTo>
                  <a:cubicBezTo>
                    <a:pt x="353" y="42"/>
                    <a:pt x="353" y="42"/>
                    <a:pt x="353" y="42"/>
                  </a:cubicBezTo>
                  <a:cubicBezTo>
                    <a:pt x="357" y="41"/>
                    <a:pt x="357" y="41"/>
                    <a:pt x="357" y="41"/>
                  </a:cubicBezTo>
                  <a:cubicBezTo>
                    <a:pt x="353" y="19"/>
                    <a:pt x="353" y="19"/>
                    <a:pt x="353" y="19"/>
                  </a:cubicBezTo>
                  <a:cubicBezTo>
                    <a:pt x="355" y="18"/>
                    <a:pt x="358" y="18"/>
                    <a:pt x="361" y="17"/>
                  </a:cubicBezTo>
                  <a:cubicBezTo>
                    <a:pt x="365" y="39"/>
                    <a:pt x="365" y="39"/>
                    <a:pt x="365" y="39"/>
                  </a:cubicBezTo>
                  <a:cubicBezTo>
                    <a:pt x="369" y="39"/>
                    <a:pt x="369" y="39"/>
                    <a:pt x="369" y="39"/>
                  </a:cubicBezTo>
                  <a:cubicBezTo>
                    <a:pt x="365" y="17"/>
                    <a:pt x="365" y="17"/>
                    <a:pt x="365" y="17"/>
                  </a:cubicBezTo>
                  <a:cubicBezTo>
                    <a:pt x="368" y="16"/>
                    <a:pt x="371" y="16"/>
                    <a:pt x="373" y="15"/>
                  </a:cubicBezTo>
                  <a:cubicBezTo>
                    <a:pt x="377" y="38"/>
                    <a:pt x="377" y="38"/>
                    <a:pt x="377" y="38"/>
                  </a:cubicBezTo>
                  <a:cubicBezTo>
                    <a:pt x="381" y="37"/>
                    <a:pt x="381" y="37"/>
                    <a:pt x="381" y="37"/>
                  </a:cubicBezTo>
                  <a:cubicBezTo>
                    <a:pt x="377" y="15"/>
                    <a:pt x="377" y="15"/>
                    <a:pt x="377" y="15"/>
                  </a:cubicBezTo>
                  <a:cubicBezTo>
                    <a:pt x="380" y="14"/>
                    <a:pt x="383" y="14"/>
                    <a:pt x="386" y="14"/>
                  </a:cubicBezTo>
                  <a:cubicBezTo>
                    <a:pt x="389" y="36"/>
                    <a:pt x="389" y="36"/>
                    <a:pt x="389" y="36"/>
                  </a:cubicBezTo>
                  <a:cubicBezTo>
                    <a:pt x="393" y="35"/>
                    <a:pt x="393" y="35"/>
                    <a:pt x="393" y="35"/>
                  </a:cubicBezTo>
                  <a:cubicBezTo>
                    <a:pt x="390" y="13"/>
                    <a:pt x="390" y="13"/>
                    <a:pt x="390" y="13"/>
                  </a:cubicBezTo>
                  <a:cubicBezTo>
                    <a:pt x="393" y="13"/>
                    <a:pt x="396" y="12"/>
                    <a:pt x="398" y="12"/>
                  </a:cubicBezTo>
                  <a:cubicBezTo>
                    <a:pt x="401" y="34"/>
                    <a:pt x="401" y="34"/>
                    <a:pt x="401" y="34"/>
                  </a:cubicBezTo>
                  <a:cubicBezTo>
                    <a:pt x="405" y="34"/>
                    <a:pt x="405" y="34"/>
                    <a:pt x="405" y="34"/>
                  </a:cubicBezTo>
                  <a:cubicBezTo>
                    <a:pt x="403" y="12"/>
                    <a:pt x="403" y="12"/>
                    <a:pt x="403" y="12"/>
                  </a:cubicBezTo>
                  <a:cubicBezTo>
                    <a:pt x="405" y="11"/>
                    <a:pt x="408" y="11"/>
                    <a:pt x="411" y="11"/>
                  </a:cubicBezTo>
                  <a:cubicBezTo>
                    <a:pt x="413" y="33"/>
                    <a:pt x="413" y="33"/>
                    <a:pt x="413" y="33"/>
                  </a:cubicBezTo>
                  <a:cubicBezTo>
                    <a:pt x="417" y="33"/>
                    <a:pt x="417" y="33"/>
                    <a:pt x="417" y="33"/>
                  </a:cubicBezTo>
                  <a:cubicBezTo>
                    <a:pt x="415" y="10"/>
                    <a:pt x="415" y="10"/>
                    <a:pt x="415" y="10"/>
                  </a:cubicBezTo>
                  <a:cubicBezTo>
                    <a:pt x="418" y="10"/>
                    <a:pt x="421" y="10"/>
                    <a:pt x="424" y="10"/>
                  </a:cubicBezTo>
                  <a:cubicBezTo>
                    <a:pt x="425" y="32"/>
                    <a:pt x="425" y="32"/>
                    <a:pt x="425" y="32"/>
                  </a:cubicBezTo>
                  <a:cubicBezTo>
                    <a:pt x="429" y="32"/>
                    <a:pt x="429" y="32"/>
                    <a:pt x="429" y="32"/>
                  </a:cubicBezTo>
                  <a:cubicBezTo>
                    <a:pt x="428" y="10"/>
                    <a:pt x="428" y="10"/>
                    <a:pt x="428" y="10"/>
                  </a:cubicBezTo>
                  <a:cubicBezTo>
                    <a:pt x="431" y="9"/>
                    <a:pt x="433" y="9"/>
                    <a:pt x="436" y="9"/>
                  </a:cubicBezTo>
                  <a:cubicBezTo>
                    <a:pt x="437" y="32"/>
                    <a:pt x="437" y="32"/>
                    <a:pt x="437" y="32"/>
                  </a:cubicBezTo>
                  <a:cubicBezTo>
                    <a:pt x="441" y="31"/>
                    <a:pt x="441" y="31"/>
                    <a:pt x="441" y="31"/>
                  </a:cubicBezTo>
                  <a:cubicBezTo>
                    <a:pt x="440" y="9"/>
                    <a:pt x="440" y="9"/>
                    <a:pt x="440" y="9"/>
                  </a:cubicBezTo>
                  <a:cubicBezTo>
                    <a:pt x="443" y="9"/>
                    <a:pt x="446" y="9"/>
                    <a:pt x="449" y="9"/>
                  </a:cubicBezTo>
                  <a:cubicBezTo>
                    <a:pt x="449" y="31"/>
                    <a:pt x="449" y="31"/>
                    <a:pt x="449" y="31"/>
                  </a:cubicBezTo>
                  <a:cubicBezTo>
                    <a:pt x="454" y="31"/>
                    <a:pt x="454" y="31"/>
                    <a:pt x="454" y="31"/>
                  </a:cubicBezTo>
                  <a:cubicBezTo>
                    <a:pt x="453" y="8"/>
                    <a:pt x="453" y="8"/>
                    <a:pt x="453" y="8"/>
                  </a:cubicBezTo>
                  <a:cubicBezTo>
                    <a:pt x="456" y="8"/>
                    <a:pt x="459" y="8"/>
                    <a:pt x="461" y="8"/>
                  </a:cubicBezTo>
                  <a:cubicBezTo>
                    <a:pt x="462" y="31"/>
                    <a:pt x="462" y="31"/>
                    <a:pt x="462" y="31"/>
                  </a:cubicBezTo>
                  <a:cubicBezTo>
                    <a:pt x="466" y="31"/>
                    <a:pt x="466" y="31"/>
                    <a:pt x="466" y="31"/>
                  </a:cubicBezTo>
                  <a:cubicBezTo>
                    <a:pt x="466" y="8"/>
                    <a:pt x="466" y="8"/>
                    <a:pt x="466" y="8"/>
                  </a:cubicBezTo>
                  <a:cubicBezTo>
                    <a:pt x="466" y="8"/>
                    <a:pt x="467" y="8"/>
                    <a:pt x="467" y="8"/>
                  </a:cubicBezTo>
                  <a:cubicBezTo>
                    <a:pt x="469" y="8"/>
                    <a:pt x="472" y="8"/>
                    <a:pt x="474" y="8"/>
                  </a:cubicBezTo>
                  <a:cubicBezTo>
                    <a:pt x="474" y="31"/>
                    <a:pt x="474" y="31"/>
                    <a:pt x="474" y="31"/>
                  </a:cubicBezTo>
                  <a:cubicBezTo>
                    <a:pt x="478" y="31"/>
                    <a:pt x="478" y="31"/>
                    <a:pt x="478" y="31"/>
                  </a:cubicBezTo>
                  <a:cubicBezTo>
                    <a:pt x="478" y="8"/>
                    <a:pt x="478" y="8"/>
                    <a:pt x="478" y="8"/>
                  </a:cubicBezTo>
                  <a:cubicBezTo>
                    <a:pt x="481" y="8"/>
                    <a:pt x="484" y="9"/>
                    <a:pt x="487" y="9"/>
                  </a:cubicBezTo>
                  <a:cubicBezTo>
                    <a:pt x="486" y="31"/>
                    <a:pt x="486" y="31"/>
                    <a:pt x="486" y="31"/>
                  </a:cubicBezTo>
                  <a:cubicBezTo>
                    <a:pt x="490" y="31"/>
                    <a:pt x="490" y="31"/>
                    <a:pt x="490" y="31"/>
                  </a:cubicBezTo>
                  <a:cubicBezTo>
                    <a:pt x="491" y="9"/>
                    <a:pt x="491" y="9"/>
                    <a:pt x="491" y="9"/>
                  </a:cubicBezTo>
                  <a:cubicBezTo>
                    <a:pt x="494" y="9"/>
                    <a:pt x="497" y="9"/>
                    <a:pt x="499" y="9"/>
                  </a:cubicBezTo>
                  <a:cubicBezTo>
                    <a:pt x="498" y="32"/>
                    <a:pt x="498" y="32"/>
                    <a:pt x="498" y="32"/>
                  </a:cubicBezTo>
                  <a:cubicBezTo>
                    <a:pt x="502" y="32"/>
                    <a:pt x="502" y="32"/>
                    <a:pt x="502" y="32"/>
                  </a:cubicBezTo>
                  <a:cubicBezTo>
                    <a:pt x="504" y="9"/>
                    <a:pt x="504" y="9"/>
                    <a:pt x="504" y="9"/>
                  </a:cubicBezTo>
                  <a:cubicBezTo>
                    <a:pt x="506" y="9"/>
                    <a:pt x="509" y="10"/>
                    <a:pt x="512" y="10"/>
                  </a:cubicBezTo>
                  <a:cubicBezTo>
                    <a:pt x="510" y="32"/>
                    <a:pt x="510" y="32"/>
                    <a:pt x="510" y="32"/>
                  </a:cubicBezTo>
                  <a:cubicBezTo>
                    <a:pt x="515" y="33"/>
                    <a:pt x="515" y="33"/>
                    <a:pt x="515" y="33"/>
                  </a:cubicBezTo>
                  <a:cubicBezTo>
                    <a:pt x="516" y="10"/>
                    <a:pt x="516" y="10"/>
                    <a:pt x="516" y="10"/>
                  </a:cubicBezTo>
                  <a:cubicBezTo>
                    <a:pt x="519" y="10"/>
                    <a:pt x="522" y="11"/>
                    <a:pt x="525" y="11"/>
                  </a:cubicBezTo>
                  <a:cubicBezTo>
                    <a:pt x="523" y="33"/>
                    <a:pt x="523" y="33"/>
                    <a:pt x="523" y="33"/>
                  </a:cubicBezTo>
                  <a:cubicBezTo>
                    <a:pt x="527" y="34"/>
                    <a:pt x="527" y="34"/>
                    <a:pt x="527" y="34"/>
                  </a:cubicBezTo>
                  <a:cubicBezTo>
                    <a:pt x="529" y="11"/>
                    <a:pt x="529" y="11"/>
                    <a:pt x="529" y="11"/>
                  </a:cubicBezTo>
                  <a:cubicBezTo>
                    <a:pt x="532" y="12"/>
                    <a:pt x="535" y="12"/>
                    <a:pt x="537" y="12"/>
                  </a:cubicBezTo>
                  <a:cubicBezTo>
                    <a:pt x="535" y="35"/>
                    <a:pt x="535" y="35"/>
                    <a:pt x="535" y="35"/>
                  </a:cubicBezTo>
                  <a:cubicBezTo>
                    <a:pt x="539" y="35"/>
                    <a:pt x="539" y="35"/>
                    <a:pt x="539" y="35"/>
                  </a:cubicBezTo>
                  <a:cubicBezTo>
                    <a:pt x="542" y="13"/>
                    <a:pt x="542" y="13"/>
                    <a:pt x="542" y="13"/>
                  </a:cubicBezTo>
                  <a:cubicBezTo>
                    <a:pt x="544" y="13"/>
                    <a:pt x="547" y="13"/>
                    <a:pt x="550" y="14"/>
                  </a:cubicBezTo>
                  <a:cubicBezTo>
                    <a:pt x="547" y="36"/>
                    <a:pt x="547" y="36"/>
                    <a:pt x="547" y="36"/>
                  </a:cubicBezTo>
                  <a:cubicBezTo>
                    <a:pt x="551" y="37"/>
                    <a:pt x="551" y="37"/>
                    <a:pt x="551" y="37"/>
                  </a:cubicBezTo>
                  <a:cubicBezTo>
                    <a:pt x="554" y="14"/>
                    <a:pt x="554" y="14"/>
                    <a:pt x="554" y="14"/>
                  </a:cubicBezTo>
                  <a:cubicBezTo>
                    <a:pt x="557" y="15"/>
                    <a:pt x="560" y="15"/>
                    <a:pt x="562" y="15"/>
                  </a:cubicBezTo>
                  <a:cubicBezTo>
                    <a:pt x="559" y="38"/>
                    <a:pt x="559" y="38"/>
                    <a:pt x="559" y="38"/>
                  </a:cubicBezTo>
                  <a:cubicBezTo>
                    <a:pt x="563" y="38"/>
                    <a:pt x="563" y="38"/>
                    <a:pt x="563" y="38"/>
                  </a:cubicBezTo>
                  <a:cubicBezTo>
                    <a:pt x="567" y="16"/>
                    <a:pt x="567" y="16"/>
                    <a:pt x="567" y="16"/>
                  </a:cubicBezTo>
                  <a:cubicBezTo>
                    <a:pt x="569" y="17"/>
                    <a:pt x="572" y="17"/>
                    <a:pt x="575" y="17"/>
                  </a:cubicBezTo>
                  <a:cubicBezTo>
                    <a:pt x="571" y="40"/>
                    <a:pt x="571" y="40"/>
                    <a:pt x="571" y="40"/>
                  </a:cubicBezTo>
                  <a:cubicBezTo>
                    <a:pt x="575" y="40"/>
                    <a:pt x="575" y="40"/>
                    <a:pt x="575" y="40"/>
                  </a:cubicBezTo>
                  <a:cubicBezTo>
                    <a:pt x="579" y="18"/>
                    <a:pt x="579" y="18"/>
                    <a:pt x="579" y="18"/>
                  </a:cubicBezTo>
                  <a:cubicBezTo>
                    <a:pt x="582" y="19"/>
                    <a:pt x="585" y="19"/>
                    <a:pt x="587" y="20"/>
                  </a:cubicBezTo>
                  <a:cubicBezTo>
                    <a:pt x="583" y="42"/>
                    <a:pt x="583" y="42"/>
                    <a:pt x="583" y="42"/>
                  </a:cubicBezTo>
                  <a:cubicBezTo>
                    <a:pt x="587" y="43"/>
                    <a:pt x="587" y="43"/>
                    <a:pt x="587" y="43"/>
                  </a:cubicBezTo>
                  <a:cubicBezTo>
                    <a:pt x="592" y="21"/>
                    <a:pt x="592" y="21"/>
                    <a:pt x="592" y="21"/>
                  </a:cubicBezTo>
                  <a:cubicBezTo>
                    <a:pt x="594" y="21"/>
                    <a:pt x="597" y="22"/>
                    <a:pt x="600" y="22"/>
                  </a:cubicBezTo>
                  <a:cubicBezTo>
                    <a:pt x="595" y="44"/>
                    <a:pt x="595" y="44"/>
                    <a:pt x="595" y="44"/>
                  </a:cubicBezTo>
                  <a:cubicBezTo>
                    <a:pt x="599" y="45"/>
                    <a:pt x="599" y="45"/>
                    <a:pt x="599" y="45"/>
                  </a:cubicBezTo>
                  <a:cubicBezTo>
                    <a:pt x="604" y="23"/>
                    <a:pt x="604" y="23"/>
                    <a:pt x="604" y="23"/>
                  </a:cubicBezTo>
                  <a:cubicBezTo>
                    <a:pt x="607" y="24"/>
                    <a:pt x="609" y="24"/>
                    <a:pt x="612" y="25"/>
                  </a:cubicBezTo>
                  <a:cubicBezTo>
                    <a:pt x="607" y="47"/>
                    <a:pt x="607" y="47"/>
                    <a:pt x="607" y="47"/>
                  </a:cubicBezTo>
                  <a:cubicBezTo>
                    <a:pt x="611" y="48"/>
                    <a:pt x="611" y="48"/>
                    <a:pt x="611" y="48"/>
                  </a:cubicBezTo>
                  <a:cubicBezTo>
                    <a:pt x="616" y="26"/>
                    <a:pt x="616" y="26"/>
                    <a:pt x="616" y="26"/>
                  </a:cubicBezTo>
                  <a:cubicBezTo>
                    <a:pt x="619" y="27"/>
                    <a:pt x="622" y="27"/>
                    <a:pt x="625" y="28"/>
                  </a:cubicBezTo>
                  <a:cubicBezTo>
                    <a:pt x="619" y="50"/>
                    <a:pt x="619" y="50"/>
                    <a:pt x="619" y="50"/>
                  </a:cubicBezTo>
                  <a:cubicBezTo>
                    <a:pt x="623" y="51"/>
                    <a:pt x="623" y="51"/>
                    <a:pt x="623" y="51"/>
                  </a:cubicBezTo>
                  <a:cubicBezTo>
                    <a:pt x="629" y="29"/>
                    <a:pt x="629" y="29"/>
                    <a:pt x="629" y="29"/>
                  </a:cubicBezTo>
                  <a:cubicBezTo>
                    <a:pt x="631" y="30"/>
                    <a:pt x="634" y="31"/>
                    <a:pt x="637" y="31"/>
                  </a:cubicBezTo>
                  <a:cubicBezTo>
                    <a:pt x="631" y="53"/>
                    <a:pt x="631" y="53"/>
                    <a:pt x="631" y="53"/>
                  </a:cubicBezTo>
                  <a:cubicBezTo>
                    <a:pt x="635" y="54"/>
                    <a:pt x="635" y="54"/>
                    <a:pt x="635" y="54"/>
                  </a:cubicBezTo>
                  <a:cubicBezTo>
                    <a:pt x="641" y="33"/>
                    <a:pt x="641" y="33"/>
                    <a:pt x="641" y="33"/>
                  </a:cubicBezTo>
                  <a:cubicBezTo>
                    <a:pt x="644" y="33"/>
                    <a:pt x="646" y="34"/>
                    <a:pt x="649" y="35"/>
                  </a:cubicBezTo>
                  <a:cubicBezTo>
                    <a:pt x="642" y="57"/>
                    <a:pt x="642" y="57"/>
                    <a:pt x="642" y="57"/>
                  </a:cubicBezTo>
                  <a:cubicBezTo>
                    <a:pt x="646" y="58"/>
                    <a:pt x="646" y="58"/>
                    <a:pt x="646" y="58"/>
                  </a:cubicBezTo>
                  <a:cubicBezTo>
                    <a:pt x="653" y="36"/>
                    <a:pt x="653" y="36"/>
                    <a:pt x="653" y="36"/>
                  </a:cubicBezTo>
                  <a:cubicBezTo>
                    <a:pt x="656" y="37"/>
                    <a:pt x="659" y="38"/>
                    <a:pt x="661" y="39"/>
                  </a:cubicBezTo>
                  <a:cubicBezTo>
                    <a:pt x="654" y="60"/>
                    <a:pt x="654" y="60"/>
                    <a:pt x="654" y="60"/>
                  </a:cubicBezTo>
                  <a:cubicBezTo>
                    <a:pt x="658" y="62"/>
                    <a:pt x="658" y="62"/>
                    <a:pt x="658" y="62"/>
                  </a:cubicBezTo>
                  <a:cubicBezTo>
                    <a:pt x="665" y="40"/>
                    <a:pt x="665" y="40"/>
                    <a:pt x="665" y="40"/>
                  </a:cubicBezTo>
                  <a:cubicBezTo>
                    <a:pt x="668" y="41"/>
                    <a:pt x="671" y="42"/>
                    <a:pt x="673" y="43"/>
                  </a:cubicBezTo>
                  <a:cubicBezTo>
                    <a:pt x="666" y="64"/>
                    <a:pt x="666" y="64"/>
                    <a:pt x="666" y="64"/>
                  </a:cubicBezTo>
                  <a:cubicBezTo>
                    <a:pt x="670" y="66"/>
                    <a:pt x="670" y="66"/>
                    <a:pt x="670" y="66"/>
                  </a:cubicBezTo>
                  <a:cubicBezTo>
                    <a:pt x="677" y="44"/>
                    <a:pt x="677" y="44"/>
                    <a:pt x="677" y="44"/>
                  </a:cubicBezTo>
                  <a:cubicBezTo>
                    <a:pt x="680" y="45"/>
                    <a:pt x="683" y="46"/>
                    <a:pt x="685" y="47"/>
                  </a:cubicBezTo>
                  <a:cubicBezTo>
                    <a:pt x="677" y="69"/>
                    <a:pt x="677" y="69"/>
                    <a:pt x="677" y="69"/>
                  </a:cubicBezTo>
                  <a:cubicBezTo>
                    <a:pt x="681" y="70"/>
                    <a:pt x="681" y="70"/>
                    <a:pt x="681" y="70"/>
                  </a:cubicBezTo>
                  <a:cubicBezTo>
                    <a:pt x="689" y="49"/>
                    <a:pt x="689" y="49"/>
                    <a:pt x="689" y="49"/>
                  </a:cubicBezTo>
                  <a:cubicBezTo>
                    <a:pt x="692" y="50"/>
                    <a:pt x="695" y="51"/>
                    <a:pt x="697" y="52"/>
                  </a:cubicBezTo>
                  <a:cubicBezTo>
                    <a:pt x="689" y="73"/>
                    <a:pt x="689" y="73"/>
                    <a:pt x="689" y="73"/>
                  </a:cubicBezTo>
                  <a:cubicBezTo>
                    <a:pt x="692" y="74"/>
                    <a:pt x="692" y="74"/>
                    <a:pt x="692" y="74"/>
                  </a:cubicBezTo>
                  <a:cubicBezTo>
                    <a:pt x="701" y="53"/>
                    <a:pt x="701" y="53"/>
                    <a:pt x="701" y="53"/>
                  </a:cubicBezTo>
                  <a:cubicBezTo>
                    <a:pt x="704" y="54"/>
                    <a:pt x="706" y="55"/>
                    <a:pt x="709" y="56"/>
                  </a:cubicBezTo>
                  <a:cubicBezTo>
                    <a:pt x="700" y="78"/>
                    <a:pt x="700" y="78"/>
                    <a:pt x="700" y="78"/>
                  </a:cubicBezTo>
                  <a:cubicBezTo>
                    <a:pt x="704" y="79"/>
                    <a:pt x="704" y="79"/>
                    <a:pt x="704" y="79"/>
                  </a:cubicBezTo>
                  <a:cubicBezTo>
                    <a:pt x="713" y="58"/>
                    <a:pt x="713" y="58"/>
                    <a:pt x="713" y="58"/>
                  </a:cubicBezTo>
                  <a:cubicBezTo>
                    <a:pt x="715" y="59"/>
                    <a:pt x="718" y="60"/>
                    <a:pt x="721" y="61"/>
                  </a:cubicBezTo>
                  <a:cubicBezTo>
                    <a:pt x="711" y="82"/>
                    <a:pt x="711" y="82"/>
                    <a:pt x="711" y="82"/>
                  </a:cubicBezTo>
                  <a:cubicBezTo>
                    <a:pt x="715" y="84"/>
                    <a:pt x="715" y="84"/>
                    <a:pt x="715" y="84"/>
                  </a:cubicBezTo>
                  <a:cubicBezTo>
                    <a:pt x="725" y="63"/>
                    <a:pt x="725" y="63"/>
                    <a:pt x="725" y="63"/>
                  </a:cubicBezTo>
                  <a:cubicBezTo>
                    <a:pt x="727" y="64"/>
                    <a:pt x="730" y="65"/>
                    <a:pt x="732" y="67"/>
                  </a:cubicBezTo>
                  <a:cubicBezTo>
                    <a:pt x="722" y="88"/>
                    <a:pt x="722" y="88"/>
                    <a:pt x="722" y="88"/>
                  </a:cubicBezTo>
                  <a:cubicBezTo>
                    <a:pt x="726" y="89"/>
                    <a:pt x="726" y="89"/>
                    <a:pt x="726" y="89"/>
                  </a:cubicBezTo>
                  <a:cubicBezTo>
                    <a:pt x="736" y="68"/>
                    <a:pt x="736" y="68"/>
                    <a:pt x="736" y="68"/>
                  </a:cubicBezTo>
                  <a:cubicBezTo>
                    <a:pt x="739" y="70"/>
                    <a:pt x="741" y="71"/>
                    <a:pt x="744" y="72"/>
                  </a:cubicBezTo>
                  <a:cubicBezTo>
                    <a:pt x="733" y="93"/>
                    <a:pt x="733" y="93"/>
                    <a:pt x="733" y="93"/>
                  </a:cubicBezTo>
                  <a:cubicBezTo>
                    <a:pt x="737" y="95"/>
                    <a:pt x="737" y="95"/>
                    <a:pt x="737" y="95"/>
                  </a:cubicBezTo>
                  <a:cubicBezTo>
                    <a:pt x="748" y="74"/>
                    <a:pt x="748" y="74"/>
                    <a:pt x="748" y="74"/>
                  </a:cubicBezTo>
                  <a:cubicBezTo>
                    <a:pt x="750" y="75"/>
                    <a:pt x="753" y="77"/>
                    <a:pt x="755" y="78"/>
                  </a:cubicBezTo>
                  <a:cubicBezTo>
                    <a:pt x="744" y="98"/>
                    <a:pt x="744" y="98"/>
                    <a:pt x="744" y="98"/>
                  </a:cubicBezTo>
                  <a:cubicBezTo>
                    <a:pt x="748" y="100"/>
                    <a:pt x="748" y="100"/>
                    <a:pt x="748" y="100"/>
                  </a:cubicBezTo>
                  <a:cubicBezTo>
                    <a:pt x="759" y="80"/>
                    <a:pt x="759" y="80"/>
                    <a:pt x="759" y="80"/>
                  </a:cubicBezTo>
                  <a:cubicBezTo>
                    <a:pt x="761" y="81"/>
                    <a:pt x="764" y="82"/>
                    <a:pt x="766" y="84"/>
                  </a:cubicBezTo>
                  <a:cubicBezTo>
                    <a:pt x="755" y="104"/>
                    <a:pt x="755" y="104"/>
                    <a:pt x="755" y="104"/>
                  </a:cubicBezTo>
                  <a:cubicBezTo>
                    <a:pt x="759" y="106"/>
                    <a:pt x="759" y="106"/>
                    <a:pt x="759" y="106"/>
                  </a:cubicBezTo>
                  <a:cubicBezTo>
                    <a:pt x="770" y="86"/>
                    <a:pt x="770" y="86"/>
                    <a:pt x="770" y="86"/>
                  </a:cubicBezTo>
                  <a:cubicBezTo>
                    <a:pt x="772" y="87"/>
                    <a:pt x="775" y="89"/>
                    <a:pt x="777" y="90"/>
                  </a:cubicBezTo>
                  <a:cubicBezTo>
                    <a:pt x="766" y="110"/>
                    <a:pt x="766" y="110"/>
                    <a:pt x="766" y="110"/>
                  </a:cubicBezTo>
                  <a:cubicBezTo>
                    <a:pt x="769" y="112"/>
                    <a:pt x="769" y="112"/>
                    <a:pt x="769" y="112"/>
                  </a:cubicBezTo>
                  <a:cubicBezTo>
                    <a:pt x="781" y="92"/>
                    <a:pt x="781" y="92"/>
                    <a:pt x="781" y="92"/>
                  </a:cubicBezTo>
                  <a:cubicBezTo>
                    <a:pt x="784" y="93"/>
                    <a:pt x="786" y="95"/>
                    <a:pt x="788" y="96"/>
                  </a:cubicBezTo>
                  <a:cubicBezTo>
                    <a:pt x="776" y="116"/>
                    <a:pt x="776" y="116"/>
                    <a:pt x="776" y="116"/>
                  </a:cubicBezTo>
                  <a:cubicBezTo>
                    <a:pt x="780" y="119"/>
                    <a:pt x="780" y="119"/>
                    <a:pt x="780" y="119"/>
                  </a:cubicBezTo>
                  <a:cubicBezTo>
                    <a:pt x="792" y="99"/>
                    <a:pt x="792" y="99"/>
                    <a:pt x="792" y="99"/>
                  </a:cubicBezTo>
                  <a:cubicBezTo>
                    <a:pt x="794" y="100"/>
                    <a:pt x="797" y="102"/>
                    <a:pt x="799" y="103"/>
                  </a:cubicBezTo>
                  <a:cubicBezTo>
                    <a:pt x="787" y="123"/>
                    <a:pt x="787" y="123"/>
                    <a:pt x="787" y="123"/>
                  </a:cubicBezTo>
                  <a:cubicBezTo>
                    <a:pt x="790" y="125"/>
                    <a:pt x="790" y="125"/>
                    <a:pt x="790" y="125"/>
                  </a:cubicBezTo>
                  <a:cubicBezTo>
                    <a:pt x="803" y="105"/>
                    <a:pt x="803" y="105"/>
                    <a:pt x="803" y="105"/>
                  </a:cubicBezTo>
                  <a:cubicBezTo>
                    <a:pt x="805" y="107"/>
                    <a:pt x="808" y="108"/>
                    <a:pt x="810" y="110"/>
                  </a:cubicBezTo>
                  <a:cubicBezTo>
                    <a:pt x="797" y="129"/>
                    <a:pt x="797" y="129"/>
                    <a:pt x="797" y="129"/>
                  </a:cubicBezTo>
                  <a:cubicBezTo>
                    <a:pt x="800" y="132"/>
                    <a:pt x="800" y="132"/>
                    <a:pt x="800" y="132"/>
                  </a:cubicBezTo>
                  <a:cubicBezTo>
                    <a:pt x="813" y="112"/>
                    <a:pt x="813" y="112"/>
                    <a:pt x="813" y="112"/>
                  </a:cubicBezTo>
                  <a:cubicBezTo>
                    <a:pt x="816" y="114"/>
                    <a:pt x="818" y="115"/>
                    <a:pt x="820" y="117"/>
                  </a:cubicBezTo>
                  <a:cubicBezTo>
                    <a:pt x="807" y="136"/>
                    <a:pt x="807" y="136"/>
                    <a:pt x="807" y="136"/>
                  </a:cubicBezTo>
                  <a:cubicBezTo>
                    <a:pt x="810" y="139"/>
                    <a:pt x="810" y="139"/>
                    <a:pt x="810" y="139"/>
                  </a:cubicBezTo>
                  <a:cubicBezTo>
                    <a:pt x="824" y="119"/>
                    <a:pt x="824" y="119"/>
                    <a:pt x="824" y="119"/>
                  </a:cubicBezTo>
                  <a:cubicBezTo>
                    <a:pt x="826" y="121"/>
                    <a:pt x="829" y="123"/>
                    <a:pt x="831" y="124"/>
                  </a:cubicBezTo>
                  <a:cubicBezTo>
                    <a:pt x="817" y="143"/>
                    <a:pt x="817" y="143"/>
                    <a:pt x="817" y="143"/>
                  </a:cubicBezTo>
                  <a:cubicBezTo>
                    <a:pt x="820" y="146"/>
                    <a:pt x="820" y="146"/>
                    <a:pt x="820" y="146"/>
                  </a:cubicBezTo>
                  <a:cubicBezTo>
                    <a:pt x="834" y="127"/>
                    <a:pt x="834" y="127"/>
                    <a:pt x="834" y="127"/>
                  </a:cubicBezTo>
                  <a:cubicBezTo>
                    <a:pt x="837" y="128"/>
                    <a:pt x="839" y="130"/>
                    <a:pt x="841" y="132"/>
                  </a:cubicBezTo>
                  <a:cubicBezTo>
                    <a:pt x="827" y="151"/>
                    <a:pt x="827" y="151"/>
                    <a:pt x="827" y="151"/>
                  </a:cubicBezTo>
                  <a:cubicBezTo>
                    <a:pt x="830" y="153"/>
                    <a:pt x="830" y="153"/>
                    <a:pt x="830" y="153"/>
                  </a:cubicBezTo>
                  <a:cubicBezTo>
                    <a:pt x="844" y="134"/>
                    <a:pt x="844" y="134"/>
                    <a:pt x="844" y="134"/>
                  </a:cubicBezTo>
                  <a:cubicBezTo>
                    <a:pt x="847" y="136"/>
                    <a:pt x="849" y="138"/>
                    <a:pt x="851" y="139"/>
                  </a:cubicBezTo>
                  <a:cubicBezTo>
                    <a:pt x="837" y="158"/>
                    <a:pt x="837" y="158"/>
                    <a:pt x="837" y="158"/>
                  </a:cubicBezTo>
                  <a:cubicBezTo>
                    <a:pt x="840" y="160"/>
                    <a:pt x="840" y="160"/>
                    <a:pt x="840" y="160"/>
                  </a:cubicBezTo>
                  <a:cubicBezTo>
                    <a:pt x="855" y="142"/>
                    <a:pt x="855" y="142"/>
                    <a:pt x="855" y="142"/>
                  </a:cubicBezTo>
                  <a:cubicBezTo>
                    <a:pt x="857" y="144"/>
                    <a:pt x="859" y="146"/>
                    <a:pt x="861" y="147"/>
                  </a:cubicBezTo>
                  <a:cubicBezTo>
                    <a:pt x="846" y="166"/>
                    <a:pt x="846" y="166"/>
                    <a:pt x="846" y="166"/>
                  </a:cubicBezTo>
                  <a:cubicBezTo>
                    <a:pt x="849" y="168"/>
                    <a:pt x="849" y="168"/>
                    <a:pt x="849" y="168"/>
                  </a:cubicBezTo>
                  <a:cubicBezTo>
                    <a:pt x="864" y="150"/>
                    <a:pt x="864" y="150"/>
                    <a:pt x="864" y="150"/>
                  </a:cubicBezTo>
                  <a:cubicBezTo>
                    <a:pt x="867" y="152"/>
                    <a:pt x="869" y="154"/>
                    <a:pt x="871" y="155"/>
                  </a:cubicBezTo>
                  <a:cubicBezTo>
                    <a:pt x="856" y="173"/>
                    <a:pt x="856" y="173"/>
                    <a:pt x="856" y="173"/>
                  </a:cubicBezTo>
                  <a:cubicBezTo>
                    <a:pt x="859" y="176"/>
                    <a:pt x="859" y="176"/>
                    <a:pt x="859" y="176"/>
                  </a:cubicBezTo>
                  <a:cubicBezTo>
                    <a:pt x="874" y="158"/>
                    <a:pt x="874" y="158"/>
                    <a:pt x="874" y="158"/>
                  </a:cubicBezTo>
                  <a:cubicBezTo>
                    <a:pt x="876" y="160"/>
                    <a:pt x="878" y="162"/>
                    <a:pt x="880" y="164"/>
                  </a:cubicBezTo>
                  <a:cubicBezTo>
                    <a:pt x="865" y="181"/>
                    <a:pt x="865" y="181"/>
                    <a:pt x="865" y="181"/>
                  </a:cubicBezTo>
                  <a:cubicBezTo>
                    <a:pt x="868" y="184"/>
                    <a:pt x="868" y="184"/>
                    <a:pt x="868" y="184"/>
                  </a:cubicBezTo>
                  <a:cubicBezTo>
                    <a:pt x="884" y="167"/>
                    <a:pt x="884" y="167"/>
                    <a:pt x="884" y="167"/>
                  </a:cubicBezTo>
                  <a:cubicBezTo>
                    <a:pt x="886" y="168"/>
                    <a:pt x="888" y="170"/>
                    <a:pt x="890" y="172"/>
                  </a:cubicBezTo>
                  <a:cubicBezTo>
                    <a:pt x="874" y="190"/>
                    <a:pt x="874" y="190"/>
                    <a:pt x="874" y="190"/>
                  </a:cubicBezTo>
                  <a:cubicBezTo>
                    <a:pt x="877" y="192"/>
                    <a:pt x="877" y="192"/>
                    <a:pt x="877" y="192"/>
                  </a:cubicBezTo>
                  <a:cubicBezTo>
                    <a:pt x="893" y="175"/>
                    <a:pt x="893" y="175"/>
                    <a:pt x="893" y="175"/>
                  </a:cubicBezTo>
                  <a:cubicBezTo>
                    <a:pt x="895" y="177"/>
                    <a:pt x="897" y="179"/>
                    <a:pt x="899" y="181"/>
                  </a:cubicBezTo>
                  <a:cubicBezTo>
                    <a:pt x="883" y="198"/>
                    <a:pt x="883" y="198"/>
                    <a:pt x="883" y="198"/>
                  </a:cubicBezTo>
                  <a:cubicBezTo>
                    <a:pt x="886" y="201"/>
                    <a:pt x="886" y="201"/>
                    <a:pt x="886" y="201"/>
                  </a:cubicBezTo>
                  <a:cubicBezTo>
                    <a:pt x="902" y="184"/>
                    <a:pt x="902" y="184"/>
                    <a:pt x="902" y="184"/>
                  </a:cubicBezTo>
                  <a:cubicBezTo>
                    <a:pt x="904" y="186"/>
                    <a:pt x="906" y="188"/>
                    <a:pt x="908" y="190"/>
                  </a:cubicBezTo>
                  <a:cubicBezTo>
                    <a:pt x="892" y="206"/>
                    <a:pt x="892" y="206"/>
                    <a:pt x="892" y="206"/>
                  </a:cubicBezTo>
                  <a:cubicBezTo>
                    <a:pt x="894" y="209"/>
                    <a:pt x="894" y="209"/>
                    <a:pt x="894" y="209"/>
                  </a:cubicBezTo>
                  <a:cubicBezTo>
                    <a:pt x="911" y="193"/>
                    <a:pt x="911" y="193"/>
                    <a:pt x="911" y="193"/>
                  </a:cubicBezTo>
                  <a:cubicBezTo>
                    <a:pt x="913" y="195"/>
                    <a:pt x="915" y="197"/>
                    <a:pt x="917" y="199"/>
                  </a:cubicBezTo>
                  <a:cubicBezTo>
                    <a:pt x="900" y="215"/>
                    <a:pt x="900" y="215"/>
                    <a:pt x="900" y="215"/>
                  </a:cubicBezTo>
                  <a:cubicBezTo>
                    <a:pt x="903" y="218"/>
                    <a:pt x="903" y="218"/>
                    <a:pt x="903" y="218"/>
                  </a:cubicBezTo>
                  <a:cubicBezTo>
                    <a:pt x="920" y="202"/>
                    <a:pt x="920" y="202"/>
                    <a:pt x="920" y="202"/>
                  </a:cubicBezTo>
                  <a:cubicBezTo>
                    <a:pt x="922" y="204"/>
                    <a:pt x="924" y="206"/>
                    <a:pt x="926" y="208"/>
                  </a:cubicBezTo>
                  <a:cubicBezTo>
                    <a:pt x="908" y="224"/>
                    <a:pt x="908" y="224"/>
                    <a:pt x="908" y="224"/>
                  </a:cubicBezTo>
                  <a:cubicBezTo>
                    <a:pt x="911" y="227"/>
                    <a:pt x="911" y="227"/>
                    <a:pt x="911" y="227"/>
                  </a:cubicBezTo>
                  <a:cubicBezTo>
                    <a:pt x="929" y="211"/>
                    <a:pt x="929" y="211"/>
                    <a:pt x="929" y="211"/>
                  </a:cubicBezTo>
                  <a:cubicBezTo>
                    <a:pt x="931" y="213"/>
                    <a:pt x="932" y="215"/>
                    <a:pt x="934" y="218"/>
                  </a:cubicBezTo>
                  <a:cubicBezTo>
                    <a:pt x="917" y="233"/>
                    <a:pt x="917" y="233"/>
                    <a:pt x="917" y="233"/>
                  </a:cubicBezTo>
                  <a:cubicBezTo>
                    <a:pt x="919" y="236"/>
                    <a:pt x="919" y="236"/>
                    <a:pt x="919" y="236"/>
                  </a:cubicBezTo>
                  <a:cubicBezTo>
                    <a:pt x="937" y="221"/>
                    <a:pt x="937" y="221"/>
                    <a:pt x="937" y="221"/>
                  </a:cubicBezTo>
                  <a:cubicBezTo>
                    <a:pt x="939" y="223"/>
                    <a:pt x="941" y="225"/>
                    <a:pt x="943" y="227"/>
                  </a:cubicBezTo>
                  <a:cubicBezTo>
                    <a:pt x="925" y="242"/>
                    <a:pt x="925" y="242"/>
                    <a:pt x="925" y="242"/>
                  </a:cubicBezTo>
                  <a:cubicBezTo>
                    <a:pt x="927" y="245"/>
                    <a:pt x="927" y="245"/>
                    <a:pt x="927" y="245"/>
                  </a:cubicBezTo>
                  <a:cubicBezTo>
                    <a:pt x="945" y="230"/>
                    <a:pt x="945" y="230"/>
                    <a:pt x="945" y="230"/>
                  </a:cubicBezTo>
                  <a:cubicBezTo>
                    <a:pt x="947" y="233"/>
                    <a:pt x="949" y="235"/>
                    <a:pt x="951" y="237"/>
                  </a:cubicBezTo>
                  <a:cubicBezTo>
                    <a:pt x="933" y="252"/>
                    <a:pt x="933" y="252"/>
                    <a:pt x="933" y="252"/>
                  </a:cubicBezTo>
                  <a:cubicBezTo>
                    <a:pt x="935" y="255"/>
                    <a:pt x="935" y="255"/>
                    <a:pt x="935" y="255"/>
                  </a:cubicBezTo>
                  <a:cubicBezTo>
                    <a:pt x="953" y="240"/>
                    <a:pt x="953" y="240"/>
                    <a:pt x="953" y="240"/>
                  </a:cubicBezTo>
                  <a:cubicBezTo>
                    <a:pt x="955" y="242"/>
                    <a:pt x="957" y="245"/>
                    <a:pt x="959" y="247"/>
                  </a:cubicBezTo>
                  <a:cubicBezTo>
                    <a:pt x="940" y="261"/>
                    <a:pt x="940" y="261"/>
                    <a:pt x="940" y="261"/>
                  </a:cubicBezTo>
                  <a:cubicBezTo>
                    <a:pt x="943" y="265"/>
                    <a:pt x="943" y="265"/>
                    <a:pt x="943" y="265"/>
                  </a:cubicBezTo>
                  <a:cubicBezTo>
                    <a:pt x="961" y="250"/>
                    <a:pt x="961" y="250"/>
                    <a:pt x="961" y="250"/>
                  </a:cubicBezTo>
                  <a:cubicBezTo>
                    <a:pt x="963" y="252"/>
                    <a:pt x="965" y="255"/>
                    <a:pt x="966" y="257"/>
                  </a:cubicBezTo>
                  <a:cubicBezTo>
                    <a:pt x="948" y="271"/>
                    <a:pt x="948" y="271"/>
                    <a:pt x="948" y="271"/>
                  </a:cubicBezTo>
                  <a:cubicBezTo>
                    <a:pt x="950" y="274"/>
                    <a:pt x="950" y="274"/>
                    <a:pt x="950" y="274"/>
                  </a:cubicBezTo>
                  <a:cubicBezTo>
                    <a:pt x="969" y="260"/>
                    <a:pt x="969" y="260"/>
                    <a:pt x="969" y="260"/>
                  </a:cubicBezTo>
                  <a:cubicBezTo>
                    <a:pt x="970" y="263"/>
                    <a:pt x="972" y="265"/>
                    <a:pt x="974" y="267"/>
                  </a:cubicBezTo>
                  <a:cubicBezTo>
                    <a:pt x="955" y="281"/>
                    <a:pt x="955" y="281"/>
                    <a:pt x="955" y="281"/>
                  </a:cubicBezTo>
                  <a:cubicBezTo>
                    <a:pt x="957" y="284"/>
                    <a:pt x="957" y="284"/>
                    <a:pt x="957" y="284"/>
                  </a:cubicBezTo>
                  <a:cubicBezTo>
                    <a:pt x="976" y="271"/>
                    <a:pt x="976" y="271"/>
                    <a:pt x="976" y="271"/>
                  </a:cubicBezTo>
                  <a:cubicBezTo>
                    <a:pt x="978" y="273"/>
                    <a:pt x="979" y="275"/>
                    <a:pt x="981" y="278"/>
                  </a:cubicBezTo>
                  <a:cubicBezTo>
                    <a:pt x="962" y="291"/>
                    <a:pt x="962" y="291"/>
                    <a:pt x="962" y="291"/>
                  </a:cubicBezTo>
                  <a:cubicBezTo>
                    <a:pt x="964" y="294"/>
                    <a:pt x="964" y="294"/>
                    <a:pt x="964" y="294"/>
                  </a:cubicBezTo>
                  <a:cubicBezTo>
                    <a:pt x="983" y="281"/>
                    <a:pt x="983" y="281"/>
                    <a:pt x="983" y="281"/>
                  </a:cubicBezTo>
                  <a:cubicBezTo>
                    <a:pt x="985" y="283"/>
                    <a:pt x="987" y="286"/>
                    <a:pt x="988" y="288"/>
                  </a:cubicBezTo>
                  <a:cubicBezTo>
                    <a:pt x="969" y="301"/>
                    <a:pt x="969" y="301"/>
                    <a:pt x="969" y="301"/>
                  </a:cubicBezTo>
                  <a:cubicBezTo>
                    <a:pt x="971" y="304"/>
                    <a:pt x="971" y="304"/>
                    <a:pt x="971" y="304"/>
                  </a:cubicBezTo>
                  <a:cubicBezTo>
                    <a:pt x="990" y="292"/>
                    <a:pt x="990" y="292"/>
                    <a:pt x="990" y="292"/>
                  </a:cubicBezTo>
                  <a:cubicBezTo>
                    <a:pt x="992" y="294"/>
                    <a:pt x="993" y="296"/>
                    <a:pt x="995" y="299"/>
                  </a:cubicBezTo>
                  <a:cubicBezTo>
                    <a:pt x="975" y="311"/>
                    <a:pt x="975" y="311"/>
                    <a:pt x="975" y="311"/>
                  </a:cubicBezTo>
                  <a:cubicBezTo>
                    <a:pt x="977" y="315"/>
                    <a:pt x="977" y="315"/>
                    <a:pt x="977" y="315"/>
                  </a:cubicBezTo>
                  <a:cubicBezTo>
                    <a:pt x="997" y="302"/>
                    <a:pt x="997" y="302"/>
                    <a:pt x="997" y="302"/>
                  </a:cubicBezTo>
                  <a:cubicBezTo>
                    <a:pt x="999" y="305"/>
                    <a:pt x="1000" y="307"/>
                    <a:pt x="1001" y="310"/>
                  </a:cubicBezTo>
                  <a:cubicBezTo>
                    <a:pt x="982" y="322"/>
                    <a:pt x="982" y="322"/>
                    <a:pt x="982" y="322"/>
                  </a:cubicBezTo>
                  <a:cubicBezTo>
                    <a:pt x="984" y="325"/>
                    <a:pt x="984" y="325"/>
                    <a:pt x="984" y="325"/>
                  </a:cubicBezTo>
                  <a:cubicBezTo>
                    <a:pt x="1004" y="313"/>
                    <a:pt x="1004" y="313"/>
                    <a:pt x="1004" y="313"/>
                  </a:cubicBezTo>
                  <a:cubicBezTo>
                    <a:pt x="1005" y="316"/>
                    <a:pt x="1006" y="318"/>
                    <a:pt x="1008" y="320"/>
                  </a:cubicBezTo>
                  <a:cubicBezTo>
                    <a:pt x="988" y="332"/>
                    <a:pt x="988" y="332"/>
                    <a:pt x="988" y="332"/>
                  </a:cubicBezTo>
                  <a:cubicBezTo>
                    <a:pt x="990" y="336"/>
                    <a:pt x="990" y="336"/>
                    <a:pt x="990" y="336"/>
                  </a:cubicBezTo>
                  <a:cubicBezTo>
                    <a:pt x="1010" y="324"/>
                    <a:pt x="1010" y="324"/>
                    <a:pt x="1010" y="324"/>
                  </a:cubicBezTo>
                  <a:cubicBezTo>
                    <a:pt x="1011" y="327"/>
                    <a:pt x="1013" y="329"/>
                    <a:pt x="1014" y="332"/>
                  </a:cubicBezTo>
                  <a:cubicBezTo>
                    <a:pt x="994" y="343"/>
                    <a:pt x="994" y="343"/>
                    <a:pt x="994" y="343"/>
                  </a:cubicBezTo>
                  <a:cubicBezTo>
                    <a:pt x="996" y="346"/>
                    <a:pt x="996" y="346"/>
                    <a:pt x="996" y="346"/>
                  </a:cubicBezTo>
                  <a:cubicBezTo>
                    <a:pt x="1016" y="335"/>
                    <a:pt x="1016" y="335"/>
                    <a:pt x="1016" y="335"/>
                  </a:cubicBezTo>
                  <a:cubicBezTo>
                    <a:pt x="1017" y="338"/>
                    <a:pt x="1019" y="340"/>
                    <a:pt x="1020" y="343"/>
                  </a:cubicBezTo>
                  <a:cubicBezTo>
                    <a:pt x="1000" y="353"/>
                    <a:pt x="1000" y="353"/>
                    <a:pt x="1000" y="353"/>
                  </a:cubicBezTo>
                  <a:cubicBezTo>
                    <a:pt x="1000" y="355"/>
                    <a:pt x="1001" y="356"/>
                    <a:pt x="1001" y="357"/>
                  </a:cubicBezTo>
                  <a:cubicBezTo>
                    <a:pt x="1022" y="346"/>
                    <a:pt x="1022" y="346"/>
                    <a:pt x="1022" y="346"/>
                  </a:cubicBezTo>
                  <a:cubicBezTo>
                    <a:pt x="1023" y="349"/>
                    <a:pt x="1024" y="351"/>
                    <a:pt x="1026" y="354"/>
                  </a:cubicBezTo>
                  <a:cubicBezTo>
                    <a:pt x="1005" y="364"/>
                    <a:pt x="1005" y="364"/>
                    <a:pt x="1005" y="364"/>
                  </a:cubicBezTo>
                  <a:cubicBezTo>
                    <a:pt x="1007" y="368"/>
                    <a:pt x="1007" y="368"/>
                    <a:pt x="1007" y="368"/>
                  </a:cubicBezTo>
                  <a:cubicBezTo>
                    <a:pt x="1028" y="358"/>
                    <a:pt x="1028" y="358"/>
                    <a:pt x="1028" y="358"/>
                  </a:cubicBezTo>
                  <a:cubicBezTo>
                    <a:pt x="1029" y="360"/>
                    <a:pt x="1030" y="363"/>
                    <a:pt x="1031" y="365"/>
                  </a:cubicBezTo>
                  <a:cubicBezTo>
                    <a:pt x="1010" y="375"/>
                    <a:pt x="1010" y="375"/>
                    <a:pt x="1010" y="375"/>
                  </a:cubicBezTo>
                  <a:cubicBezTo>
                    <a:pt x="1012" y="379"/>
                    <a:pt x="1012" y="379"/>
                    <a:pt x="1012" y="379"/>
                  </a:cubicBezTo>
                  <a:cubicBezTo>
                    <a:pt x="1033" y="369"/>
                    <a:pt x="1033" y="369"/>
                    <a:pt x="1033" y="369"/>
                  </a:cubicBezTo>
                  <a:cubicBezTo>
                    <a:pt x="1034" y="372"/>
                    <a:pt x="1035" y="374"/>
                    <a:pt x="1036" y="377"/>
                  </a:cubicBezTo>
                  <a:cubicBezTo>
                    <a:pt x="1016" y="386"/>
                    <a:pt x="1016" y="386"/>
                    <a:pt x="1016" y="386"/>
                  </a:cubicBezTo>
                  <a:cubicBezTo>
                    <a:pt x="1017" y="390"/>
                    <a:pt x="1017" y="390"/>
                    <a:pt x="1017" y="390"/>
                  </a:cubicBezTo>
                  <a:cubicBezTo>
                    <a:pt x="1038" y="381"/>
                    <a:pt x="1038" y="381"/>
                    <a:pt x="1038" y="381"/>
                  </a:cubicBezTo>
                  <a:cubicBezTo>
                    <a:pt x="1039" y="383"/>
                    <a:pt x="1040" y="386"/>
                    <a:pt x="1041" y="389"/>
                  </a:cubicBezTo>
                  <a:cubicBezTo>
                    <a:pt x="1020" y="397"/>
                    <a:pt x="1020" y="397"/>
                    <a:pt x="1020" y="397"/>
                  </a:cubicBezTo>
                  <a:cubicBezTo>
                    <a:pt x="1022" y="401"/>
                    <a:pt x="1022" y="401"/>
                    <a:pt x="1022" y="401"/>
                  </a:cubicBezTo>
                  <a:cubicBezTo>
                    <a:pt x="1043" y="392"/>
                    <a:pt x="1043" y="392"/>
                    <a:pt x="1043" y="392"/>
                  </a:cubicBezTo>
                  <a:cubicBezTo>
                    <a:pt x="1044" y="395"/>
                    <a:pt x="1045" y="398"/>
                    <a:pt x="1046" y="400"/>
                  </a:cubicBezTo>
                  <a:cubicBezTo>
                    <a:pt x="1025" y="409"/>
                    <a:pt x="1025" y="409"/>
                    <a:pt x="1025" y="409"/>
                  </a:cubicBezTo>
                  <a:cubicBezTo>
                    <a:pt x="1027" y="412"/>
                    <a:pt x="1027" y="412"/>
                    <a:pt x="1027" y="412"/>
                  </a:cubicBezTo>
                  <a:cubicBezTo>
                    <a:pt x="1048" y="404"/>
                    <a:pt x="1048" y="404"/>
                    <a:pt x="1048" y="404"/>
                  </a:cubicBezTo>
                  <a:cubicBezTo>
                    <a:pt x="1049" y="407"/>
                    <a:pt x="1050" y="409"/>
                    <a:pt x="1051" y="412"/>
                  </a:cubicBezTo>
                  <a:cubicBezTo>
                    <a:pt x="1029" y="420"/>
                    <a:pt x="1029" y="420"/>
                    <a:pt x="1029" y="420"/>
                  </a:cubicBezTo>
                  <a:cubicBezTo>
                    <a:pt x="1031" y="424"/>
                    <a:pt x="1031" y="424"/>
                    <a:pt x="1031" y="424"/>
                  </a:cubicBezTo>
                  <a:cubicBezTo>
                    <a:pt x="1052" y="416"/>
                    <a:pt x="1052" y="416"/>
                    <a:pt x="1052" y="416"/>
                  </a:cubicBezTo>
                  <a:cubicBezTo>
                    <a:pt x="1053" y="419"/>
                    <a:pt x="1054" y="421"/>
                    <a:pt x="1055" y="424"/>
                  </a:cubicBezTo>
                  <a:cubicBezTo>
                    <a:pt x="1034" y="431"/>
                    <a:pt x="1034" y="431"/>
                    <a:pt x="1034" y="431"/>
                  </a:cubicBezTo>
                  <a:cubicBezTo>
                    <a:pt x="1035" y="435"/>
                    <a:pt x="1035" y="435"/>
                    <a:pt x="1035" y="435"/>
                  </a:cubicBezTo>
                  <a:cubicBezTo>
                    <a:pt x="1056" y="428"/>
                    <a:pt x="1056" y="428"/>
                    <a:pt x="1056" y="428"/>
                  </a:cubicBezTo>
                  <a:cubicBezTo>
                    <a:pt x="1063" y="448"/>
                    <a:pt x="1069" y="469"/>
                    <a:pt x="1074" y="491"/>
                  </a:cubicBezTo>
                  <a:cubicBezTo>
                    <a:pt x="1018" y="561"/>
                    <a:pt x="1018" y="561"/>
                    <a:pt x="1018" y="561"/>
                  </a:cubicBezTo>
                  <a:cubicBezTo>
                    <a:pt x="1025" y="566"/>
                    <a:pt x="1025" y="566"/>
                    <a:pt x="1025" y="566"/>
                  </a:cubicBezTo>
                  <a:cubicBezTo>
                    <a:pt x="1083" y="493"/>
                    <a:pt x="1083" y="493"/>
                    <a:pt x="1083" y="493"/>
                  </a:cubicBezTo>
                  <a:lnTo>
                    <a:pt x="1083" y="491"/>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75" name="Freeform 83"/>
          <p:cNvSpPr>
            <a:spLocks noEditPoints="1"/>
          </p:cNvSpPr>
          <p:nvPr/>
        </p:nvSpPr>
        <p:spPr bwMode="auto">
          <a:xfrm>
            <a:off x="10779883" y="1056620"/>
            <a:ext cx="4349538" cy="4149051"/>
          </a:xfrm>
          <a:custGeom>
            <a:avLst/>
            <a:gdLst>
              <a:gd name="T0" fmla="*/ 700 w 1026"/>
              <a:gd name="T1" fmla="*/ 34 h 1039"/>
              <a:gd name="T2" fmla="*/ 236 w 1026"/>
              <a:gd name="T3" fmla="*/ 182 h 1039"/>
              <a:gd name="T4" fmla="*/ 58 w 1026"/>
              <a:gd name="T5" fmla="*/ 771 h 1039"/>
              <a:gd name="T6" fmla="*/ 513 w 1026"/>
              <a:gd name="T7" fmla="*/ 956 h 1039"/>
              <a:gd name="T8" fmla="*/ 1024 w 1026"/>
              <a:gd name="T9" fmla="*/ 615 h 1039"/>
              <a:gd name="T10" fmla="*/ 773 w 1026"/>
              <a:gd name="T11" fmla="*/ 827 h 1039"/>
              <a:gd name="T12" fmla="*/ 747 w 1026"/>
              <a:gd name="T13" fmla="*/ 876 h 1039"/>
              <a:gd name="T14" fmla="*/ 708 w 1026"/>
              <a:gd name="T15" fmla="*/ 898 h 1039"/>
              <a:gd name="T16" fmla="*/ 659 w 1026"/>
              <a:gd name="T17" fmla="*/ 894 h 1039"/>
              <a:gd name="T18" fmla="*/ 619 w 1026"/>
              <a:gd name="T19" fmla="*/ 932 h 1039"/>
              <a:gd name="T20" fmla="*/ 578 w 1026"/>
              <a:gd name="T21" fmla="*/ 916 h 1039"/>
              <a:gd name="T22" fmla="*/ 530 w 1026"/>
              <a:gd name="T23" fmla="*/ 945 h 1039"/>
              <a:gd name="T24" fmla="*/ 485 w 1026"/>
              <a:gd name="T25" fmla="*/ 945 h 1039"/>
              <a:gd name="T26" fmla="*/ 444 w 1026"/>
              <a:gd name="T27" fmla="*/ 916 h 1039"/>
              <a:gd name="T28" fmla="*/ 391 w 1026"/>
              <a:gd name="T29" fmla="*/ 928 h 1039"/>
              <a:gd name="T30" fmla="*/ 349 w 1026"/>
              <a:gd name="T31" fmla="*/ 913 h 1039"/>
              <a:gd name="T32" fmla="*/ 314 w 1026"/>
              <a:gd name="T33" fmla="*/ 869 h 1039"/>
              <a:gd name="T34" fmla="*/ 279 w 1026"/>
              <a:gd name="T35" fmla="*/ 846 h 1039"/>
              <a:gd name="T36" fmla="*/ 225 w 1026"/>
              <a:gd name="T37" fmla="*/ 834 h 1039"/>
              <a:gd name="T38" fmla="*/ 194 w 1026"/>
              <a:gd name="T39" fmla="*/ 802 h 1039"/>
              <a:gd name="T40" fmla="*/ 182 w 1026"/>
              <a:gd name="T41" fmla="*/ 747 h 1039"/>
              <a:gd name="T42" fmla="*/ 160 w 1026"/>
              <a:gd name="T43" fmla="*/ 712 h 1039"/>
              <a:gd name="T44" fmla="*/ 117 w 1026"/>
              <a:gd name="T45" fmla="*/ 677 h 1039"/>
              <a:gd name="T46" fmla="*/ 102 w 1026"/>
              <a:gd name="T47" fmla="*/ 635 h 1039"/>
              <a:gd name="T48" fmla="*/ 116 w 1026"/>
              <a:gd name="T49" fmla="*/ 581 h 1039"/>
              <a:gd name="T50" fmla="*/ 111 w 1026"/>
              <a:gd name="T51" fmla="*/ 539 h 1039"/>
              <a:gd name="T52" fmla="*/ 112 w 1026"/>
              <a:gd name="T53" fmla="*/ 496 h 1039"/>
              <a:gd name="T54" fmla="*/ 116 w 1026"/>
              <a:gd name="T55" fmla="*/ 455 h 1039"/>
              <a:gd name="T56" fmla="*/ 103 w 1026"/>
              <a:gd name="T57" fmla="*/ 401 h 1039"/>
              <a:gd name="T58" fmla="*/ 118 w 1026"/>
              <a:gd name="T59" fmla="*/ 358 h 1039"/>
              <a:gd name="T60" fmla="*/ 162 w 1026"/>
              <a:gd name="T61" fmla="*/ 323 h 1039"/>
              <a:gd name="T62" fmla="*/ 184 w 1026"/>
              <a:gd name="T63" fmla="*/ 288 h 1039"/>
              <a:gd name="T64" fmla="*/ 197 w 1026"/>
              <a:gd name="T65" fmla="*/ 234 h 1039"/>
              <a:gd name="T66" fmla="*/ 228 w 1026"/>
              <a:gd name="T67" fmla="*/ 202 h 1039"/>
              <a:gd name="T68" fmla="*/ 282 w 1026"/>
              <a:gd name="T69" fmla="*/ 190 h 1039"/>
              <a:gd name="T70" fmla="*/ 318 w 1026"/>
              <a:gd name="T71" fmla="*/ 168 h 1039"/>
              <a:gd name="T72" fmla="*/ 352 w 1026"/>
              <a:gd name="T73" fmla="*/ 124 h 1039"/>
              <a:gd name="T74" fmla="*/ 395 w 1026"/>
              <a:gd name="T75" fmla="*/ 110 h 1039"/>
              <a:gd name="T76" fmla="*/ 449 w 1026"/>
              <a:gd name="T77" fmla="*/ 122 h 1039"/>
              <a:gd name="T78" fmla="*/ 490 w 1026"/>
              <a:gd name="T79" fmla="*/ 118 h 1039"/>
              <a:gd name="T80" fmla="*/ 533 w 1026"/>
              <a:gd name="T81" fmla="*/ 118 h 1039"/>
              <a:gd name="T82" fmla="*/ 575 w 1026"/>
              <a:gd name="T83" fmla="*/ 122 h 1039"/>
              <a:gd name="T84" fmla="*/ 629 w 1026"/>
              <a:gd name="T85" fmla="*/ 109 h 1039"/>
              <a:gd name="T86" fmla="*/ 671 w 1026"/>
              <a:gd name="T87" fmla="*/ 123 h 1039"/>
              <a:gd name="T88" fmla="*/ 706 w 1026"/>
              <a:gd name="T89" fmla="*/ 167 h 1039"/>
              <a:gd name="T90" fmla="*/ 742 w 1026"/>
              <a:gd name="T91" fmla="*/ 189 h 1039"/>
              <a:gd name="T92" fmla="*/ 796 w 1026"/>
              <a:gd name="T93" fmla="*/ 201 h 1039"/>
              <a:gd name="T94" fmla="*/ 828 w 1026"/>
              <a:gd name="T95" fmla="*/ 232 h 1039"/>
              <a:gd name="T96" fmla="*/ 841 w 1026"/>
              <a:gd name="T97" fmla="*/ 286 h 1039"/>
              <a:gd name="T98" fmla="*/ 884 w 1026"/>
              <a:gd name="T99" fmla="*/ 309 h 1039"/>
              <a:gd name="T100" fmla="*/ 882 w 1026"/>
              <a:gd name="T101" fmla="*/ 359 h 1039"/>
              <a:gd name="T102" fmla="*/ 897 w 1026"/>
              <a:gd name="T103" fmla="*/ 399 h 1039"/>
              <a:gd name="T104" fmla="*/ 907 w 1026"/>
              <a:gd name="T105" fmla="*/ 440 h 1039"/>
              <a:gd name="T106" fmla="*/ 913 w 1026"/>
              <a:gd name="T107" fmla="*/ 481 h 1039"/>
              <a:gd name="T108" fmla="*/ 939 w 1026"/>
              <a:gd name="T109" fmla="*/ 531 h 1039"/>
              <a:gd name="T110" fmla="*/ 936 w 1026"/>
              <a:gd name="T111" fmla="*/ 576 h 1039"/>
              <a:gd name="T112" fmla="*/ 902 w 1026"/>
              <a:gd name="T113" fmla="*/ 620 h 1039"/>
              <a:gd name="T114" fmla="*/ 890 w 1026"/>
              <a:gd name="T115" fmla="*/ 660 h 1039"/>
              <a:gd name="T116" fmla="*/ 894 w 1026"/>
              <a:gd name="T117" fmla="*/ 710 h 1039"/>
              <a:gd name="T118" fmla="*/ 848 w 1026"/>
              <a:gd name="T119" fmla="*/ 741 h 1039"/>
              <a:gd name="T120" fmla="*/ 823 w 1026"/>
              <a:gd name="T121" fmla="*/ 775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6" h="1039">
                <a:moveTo>
                  <a:pt x="950" y="519"/>
                </a:moveTo>
                <a:cubicBezTo>
                  <a:pt x="950" y="496"/>
                  <a:pt x="948" y="474"/>
                  <a:pt x="945" y="452"/>
                </a:cubicBezTo>
                <a:cubicBezTo>
                  <a:pt x="1026" y="439"/>
                  <a:pt x="1026" y="439"/>
                  <a:pt x="1026" y="439"/>
                </a:cubicBezTo>
                <a:cubicBezTo>
                  <a:pt x="1025" y="434"/>
                  <a:pt x="1025" y="434"/>
                  <a:pt x="1025" y="434"/>
                </a:cubicBezTo>
                <a:cubicBezTo>
                  <a:pt x="944" y="448"/>
                  <a:pt x="944" y="448"/>
                  <a:pt x="944" y="448"/>
                </a:cubicBezTo>
                <a:cubicBezTo>
                  <a:pt x="936" y="398"/>
                  <a:pt x="919" y="350"/>
                  <a:pt x="895" y="308"/>
                </a:cubicBezTo>
                <a:cubicBezTo>
                  <a:pt x="968" y="268"/>
                  <a:pt x="968" y="268"/>
                  <a:pt x="968" y="268"/>
                </a:cubicBezTo>
                <a:cubicBezTo>
                  <a:pt x="966" y="264"/>
                  <a:pt x="966" y="264"/>
                  <a:pt x="966" y="264"/>
                </a:cubicBezTo>
                <a:cubicBezTo>
                  <a:pt x="894" y="304"/>
                  <a:pt x="894" y="304"/>
                  <a:pt x="894" y="304"/>
                </a:cubicBezTo>
                <a:cubicBezTo>
                  <a:pt x="869" y="261"/>
                  <a:pt x="837" y="222"/>
                  <a:pt x="800" y="190"/>
                </a:cubicBezTo>
                <a:cubicBezTo>
                  <a:pt x="854" y="127"/>
                  <a:pt x="854" y="127"/>
                  <a:pt x="854" y="127"/>
                </a:cubicBezTo>
                <a:cubicBezTo>
                  <a:pt x="853" y="126"/>
                  <a:pt x="852" y="125"/>
                  <a:pt x="851" y="125"/>
                </a:cubicBezTo>
                <a:cubicBezTo>
                  <a:pt x="797" y="187"/>
                  <a:pt x="797" y="187"/>
                  <a:pt x="797" y="187"/>
                </a:cubicBezTo>
                <a:cubicBezTo>
                  <a:pt x="760" y="155"/>
                  <a:pt x="717" y="129"/>
                  <a:pt x="670" y="111"/>
                </a:cubicBezTo>
                <a:cubicBezTo>
                  <a:pt x="700" y="34"/>
                  <a:pt x="700" y="34"/>
                  <a:pt x="700" y="34"/>
                </a:cubicBezTo>
                <a:cubicBezTo>
                  <a:pt x="696" y="33"/>
                  <a:pt x="696" y="33"/>
                  <a:pt x="696" y="33"/>
                </a:cubicBezTo>
                <a:cubicBezTo>
                  <a:pt x="666" y="110"/>
                  <a:pt x="666" y="110"/>
                  <a:pt x="666" y="110"/>
                </a:cubicBezTo>
                <a:cubicBezTo>
                  <a:pt x="621" y="93"/>
                  <a:pt x="572" y="83"/>
                  <a:pt x="521" y="82"/>
                </a:cubicBezTo>
                <a:cubicBezTo>
                  <a:pt x="522" y="0"/>
                  <a:pt x="522" y="0"/>
                  <a:pt x="522" y="0"/>
                </a:cubicBezTo>
                <a:cubicBezTo>
                  <a:pt x="518" y="0"/>
                  <a:pt x="518" y="0"/>
                  <a:pt x="518" y="0"/>
                </a:cubicBezTo>
                <a:cubicBezTo>
                  <a:pt x="517" y="82"/>
                  <a:pt x="517" y="82"/>
                  <a:pt x="517" y="82"/>
                </a:cubicBezTo>
                <a:cubicBezTo>
                  <a:pt x="516" y="82"/>
                  <a:pt x="515" y="82"/>
                  <a:pt x="513" y="82"/>
                </a:cubicBezTo>
                <a:cubicBezTo>
                  <a:pt x="463" y="82"/>
                  <a:pt x="416" y="91"/>
                  <a:pt x="371" y="106"/>
                </a:cubicBezTo>
                <a:cubicBezTo>
                  <a:pt x="344" y="28"/>
                  <a:pt x="344" y="28"/>
                  <a:pt x="344" y="28"/>
                </a:cubicBezTo>
                <a:cubicBezTo>
                  <a:pt x="343" y="28"/>
                  <a:pt x="342" y="29"/>
                  <a:pt x="340" y="29"/>
                </a:cubicBezTo>
                <a:cubicBezTo>
                  <a:pt x="368" y="107"/>
                  <a:pt x="368" y="107"/>
                  <a:pt x="368" y="107"/>
                </a:cubicBezTo>
                <a:cubicBezTo>
                  <a:pt x="320" y="124"/>
                  <a:pt x="277" y="149"/>
                  <a:pt x="239" y="180"/>
                </a:cubicBezTo>
                <a:cubicBezTo>
                  <a:pt x="186" y="115"/>
                  <a:pt x="186" y="115"/>
                  <a:pt x="186" y="115"/>
                </a:cubicBezTo>
                <a:cubicBezTo>
                  <a:pt x="185" y="116"/>
                  <a:pt x="184" y="117"/>
                  <a:pt x="183" y="118"/>
                </a:cubicBezTo>
                <a:cubicBezTo>
                  <a:pt x="236" y="182"/>
                  <a:pt x="236" y="182"/>
                  <a:pt x="236" y="182"/>
                </a:cubicBezTo>
                <a:cubicBezTo>
                  <a:pt x="197" y="213"/>
                  <a:pt x="165" y="251"/>
                  <a:pt x="139" y="294"/>
                </a:cubicBezTo>
                <a:cubicBezTo>
                  <a:pt x="68" y="251"/>
                  <a:pt x="68" y="251"/>
                  <a:pt x="68" y="251"/>
                </a:cubicBezTo>
                <a:cubicBezTo>
                  <a:pt x="66" y="255"/>
                  <a:pt x="66" y="255"/>
                  <a:pt x="66" y="255"/>
                </a:cubicBezTo>
                <a:cubicBezTo>
                  <a:pt x="137" y="297"/>
                  <a:pt x="137" y="297"/>
                  <a:pt x="137" y="297"/>
                </a:cubicBezTo>
                <a:cubicBezTo>
                  <a:pt x="112" y="339"/>
                  <a:pt x="94" y="386"/>
                  <a:pt x="84" y="435"/>
                </a:cubicBezTo>
                <a:cubicBezTo>
                  <a:pt x="3" y="420"/>
                  <a:pt x="3" y="420"/>
                  <a:pt x="3" y="420"/>
                </a:cubicBezTo>
                <a:cubicBezTo>
                  <a:pt x="2" y="424"/>
                  <a:pt x="2" y="424"/>
                  <a:pt x="2" y="424"/>
                </a:cubicBezTo>
                <a:cubicBezTo>
                  <a:pt x="83" y="439"/>
                  <a:pt x="83" y="439"/>
                  <a:pt x="83" y="439"/>
                </a:cubicBezTo>
                <a:cubicBezTo>
                  <a:pt x="79" y="465"/>
                  <a:pt x="76" y="492"/>
                  <a:pt x="76" y="519"/>
                </a:cubicBezTo>
                <a:cubicBezTo>
                  <a:pt x="76" y="542"/>
                  <a:pt x="78" y="565"/>
                  <a:pt x="81" y="587"/>
                </a:cubicBezTo>
                <a:cubicBezTo>
                  <a:pt x="0" y="600"/>
                  <a:pt x="0" y="600"/>
                  <a:pt x="0" y="600"/>
                </a:cubicBezTo>
                <a:cubicBezTo>
                  <a:pt x="1" y="605"/>
                  <a:pt x="1" y="605"/>
                  <a:pt x="1" y="605"/>
                </a:cubicBezTo>
                <a:cubicBezTo>
                  <a:pt x="82" y="591"/>
                  <a:pt x="82" y="591"/>
                  <a:pt x="82" y="591"/>
                </a:cubicBezTo>
                <a:cubicBezTo>
                  <a:pt x="90" y="641"/>
                  <a:pt x="107" y="688"/>
                  <a:pt x="131" y="731"/>
                </a:cubicBezTo>
                <a:cubicBezTo>
                  <a:pt x="58" y="771"/>
                  <a:pt x="58" y="771"/>
                  <a:pt x="58" y="771"/>
                </a:cubicBezTo>
                <a:cubicBezTo>
                  <a:pt x="60" y="775"/>
                  <a:pt x="60" y="775"/>
                  <a:pt x="60" y="775"/>
                </a:cubicBezTo>
                <a:cubicBezTo>
                  <a:pt x="133" y="734"/>
                  <a:pt x="133" y="734"/>
                  <a:pt x="133" y="734"/>
                </a:cubicBezTo>
                <a:cubicBezTo>
                  <a:pt x="157" y="777"/>
                  <a:pt x="189" y="816"/>
                  <a:pt x="226" y="849"/>
                </a:cubicBezTo>
                <a:cubicBezTo>
                  <a:pt x="172" y="911"/>
                  <a:pt x="172" y="911"/>
                  <a:pt x="172" y="911"/>
                </a:cubicBezTo>
                <a:cubicBezTo>
                  <a:pt x="175" y="914"/>
                  <a:pt x="175" y="914"/>
                  <a:pt x="175" y="914"/>
                </a:cubicBezTo>
                <a:cubicBezTo>
                  <a:pt x="229" y="851"/>
                  <a:pt x="229" y="851"/>
                  <a:pt x="229" y="851"/>
                </a:cubicBezTo>
                <a:cubicBezTo>
                  <a:pt x="266" y="883"/>
                  <a:pt x="309" y="909"/>
                  <a:pt x="356" y="927"/>
                </a:cubicBezTo>
                <a:cubicBezTo>
                  <a:pt x="326" y="1004"/>
                  <a:pt x="326" y="1004"/>
                  <a:pt x="326" y="1004"/>
                </a:cubicBezTo>
                <a:cubicBezTo>
                  <a:pt x="328" y="1005"/>
                  <a:pt x="329" y="1005"/>
                  <a:pt x="330" y="1006"/>
                </a:cubicBezTo>
                <a:cubicBezTo>
                  <a:pt x="359" y="928"/>
                  <a:pt x="359" y="928"/>
                  <a:pt x="359" y="928"/>
                </a:cubicBezTo>
                <a:cubicBezTo>
                  <a:pt x="405" y="946"/>
                  <a:pt x="454" y="955"/>
                  <a:pt x="505" y="956"/>
                </a:cubicBezTo>
                <a:cubicBezTo>
                  <a:pt x="503" y="1039"/>
                  <a:pt x="503" y="1039"/>
                  <a:pt x="503" y="1039"/>
                </a:cubicBezTo>
                <a:cubicBezTo>
                  <a:pt x="508" y="1039"/>
                  <a:pt x="508" y="1039"/>
                  <a:pt x="508" y="1039"/>
                </a:cubicBezTo>
                <a:cubicBezTo>
                  <a:pt x="508" y="956"/>
                  <a:pt x="508" y="956"/>
                  <a:pt x="508" y="956"/>
                </a:cubicBezTo>
                <a:cubicBezTo>
                  <a:pt x="510" y="956"/>
                  <a:pt x="512" y="956"/>
                  <a:pt x="513" y="956"/>
                </a:cubicBezTo>
                <a:cubicBezTo>
                  <a:pt x="563" y="956"/>
                  <a:pt x="610" y="948"/>
                  <a:pt x="655" y="933"/>
                </a:cubicBezTo>
                <a:cubicBezTo>
                  <a:pt x="681" y="1011"/>
                  <a:pt x="681" y="1011"/>
                  <a:pt x="681" y="1011"/>
                </a:cubicBezTo>
                <a:cubicBezTo>
                  <a:pt x="683" y="1010"/>
                  <a:pt x="684" y="1010"/>
                  <a:pt x="686" y="1009"/>
                </a:cubicBezTo>
                <a:cubicBezTo>
                  <a:pt x="658" y="932"/>
                  <a:pt x="658" y="932"/>
                  <a:pt x="658" y="932"/>
                </a:cubicBezTo>
                <a:cubicBezTo>
                  <a:pt x="706" y="915"/>
                  <a:pt x="749" y="890"/>
                  <a:pt x="787" y="859"/>
                </a:cubicBezTo>
                <a:cubicBezTo>
                  <a:pt x="839" y="924"/>
                  <a:pt x="839" y="924"/>
                  <a:pt x="839" y="924"/>
                </a:cubicBezTo>
                <a:cubicBezTo>
                  <a:pt x="841" y="923"/>
                  <a:pt x="842" y="922"/>
                  <a:pt x="843" y="921"/>
                </a:cubicBezTo>
                <a:cubicBezTo>
                  <a:pt x="790" y="857"/>
                  <a:pt x="790" y="857"/>
                  <a:pt x="790" y="857"/>
                </a:cubicBezTo>
                <a:cubicBezTo>
                  <a:pt x="829" y="825"/>
                  <a:pt x="861" y="788"/>
                  <a:pt x="887" y="745"/>
                </a:cubicBezTo>
                <a:cubicBezTo>
                  <a:pt x="958" y="788"/>
                  <a:pt x="958" y="788"/>
                  <a:pt x="958" y="788"/>
                </a:cubicBezTo>
                <a:cubicBezTo>
                  <a:pt x="959" y="786"/>
                  <a:pt x="959" y="785"/>
                  <a:pt x="960" y="784"/>
                </a:cubicBezTo>
                <a:cubicBezTo>
                  <a:pt x="889" y="742"/>
                  <a:pt x="889" y="742"/>
                  <a:pt x="889" y="742"/>
                </a:cubicBezTo>
                <a:cubicBezTo>
                  <a:pt x="914" y="700"/>
                  <a:pt x="932" y="653"/>
                  <a:pt x="942" y="603"/>
                </a:cubicBezTo>
                <a:cubicBezTo>
                  <a:pt x="1023" y="619"/>
                  <a:pt x="1023" y="619"/>
                  <a:pt x="1023" y="619"/>
                </a:cubicBezTo>
                <a:cubicBezTo>
                  <a:pt x="1023" y="618"/>
                  <a:pt x="1024" y="617"/>
                  <a:pt x="1024" y="615"/>
                </a:cubicBezTo>
                <a:cubicBezTo>
                  <a:pt x="943" y="600"/>
                  <a:pt x="943" y="600"/>
                  <a:pt x="943" y="600"/>
                </a:cubicBezTo>
                <a:cubicBezTo>
                  <a:pt x="948" y="574"/>
                  <a:pt x="950" y="547"/>
                  <a:pt x="950" y="519"/>
                </a:cubicBezTo>
                <a:close/>
                <a:moveTo>
                  <a:pt x="799" y="802"/>
                </a:moveTo>
                <a:cubicBezTo>
                  <a:pt x="795" y="806"/>
                  <a:pt x="795" y="806"/>
                  <a:pt x="795" y="806"/>
                </a:cubicBezTo>
                <a:cubicBezTo>
                  <a:pt x="812" y="824"/>
                  <a:pt x="812" y="824"/>
                  <a:pt x="812" y="824"/>
                </a:cubicBezTo>
                <a:cubicBezTo>
                  <a:pt x="810" y="825"/>
                  <a:pt x="809" y="827"/>
                  <a:pt x="807" y="828"/>
                </a:cubicBezTo>
                <a:cubicBezTo>
                  <a:pt x="790" y="810"/>
                  <a:pt x="790" y="810"/>
                  <a:pt x="790" y="810"/>
                </a:cubicBezTo>
                <a:cubicBezTo>
                  <a:pt x="786" y="815"/>
                  <a:pt x="786" y="815"/>
                  <a:pt x="786" y="815"/>
                </a:cubicBezTo>
                <a:cubicBezTo>
                  <a:pt x="802" y="832"/>
                  <a:pt x="802" y="832"/>
                  <a:pt x="802" y="832"/>
                </a:cubicBezTo>
                <a:cubicBezTo>
                  <a:pt x="801" y="834"/>
                  <a:pt x="799" y="835"/>
                  <a:pt x="798" y="837"/>
                </a:cubicBezTo>
                <a:cubicBezTo>
                  <a:pt x="782" y="819"/>
                  <a:pt x="782" y="819"/>
                  <a:pt x="782" y="819"/>
                </a:cubicBezTo>
                <a:cubicBezTo>
                  <a:pt x="777" y="823"/>
                  <a:pt x="777" y="823"/>
                  <a:pt x="777" y="823"/>
                </a:cubicBezTo>
                <a:cubicBezTo>
                  <a:pt x="793" y="841"/>
                  <a:pt x="793" y="841"/>
                  <a:pt x="793" y="841"/>
                </a:cubicBezTo>
                <a:cubicBezTo>
                  <a:pt x="791" y="842"/>
                  <a:pt x="790" y="844"/>
                  <a:pt x="788" y="845"/>
                </a:cubicBezTo>
                <a:cubicBezTo>
                  <a:pt x="773" y="827"/>
                  <a:pt x="773" y="827"/>
                  <a:pt x="773" y="827"/>
                </a:cubicBezTo>
                <a:cubicBezTo>
                  <a:pt x="768" y="831"/>
                  <a:pt x="768" y="831"/>
                  <a:pt x="768" y="831"/>
                </a:cubicBezTo>
                <a:cubicBezTo>
                  <a:pt x="783" y="849"/>
                  <a:pt x="783" y="849"/>
                  <a:pt x="783" y="849"/>
                </a:cubicBezTo>
                <a:cubicBezTo>
                  <a:pt x="781" y="851"/>
                  <a:pt x="780" y="852"/>
                  <a:pt x="778" y="853"/>
                </a:cubicBezTo>
                <a:cubicBezTo>
                  <a:pt x="763" y="834"/>
                  <a:pt x="763" y="834"/>
                  <a:pt x="763" y="834"/>
                </a:cubicBezTo>
                <a:cubicBezTo>
                  <a:pt x="758" y="838"/>
                  <a:pt x="758" y="838"/>
                  <a:pt x="758" y="838"/>
                </a:cubicBezTo>
                <a:cubicBezTo>
                  <a:pt x="773" y="857"/>
                  <a:pt x="773" y="857"/>
                  <a:pt x="773" y="857"/>
                </a:cubicBezTo>
                <a:cubicBezTo>
                  <a:pt x="771" y="858"/>
                  <a:pt x="770" y="860"/>
                  <a:pt x="768" y="861"/>
                </a:cubicBezTo>
                <a:cubicBezTo>
                  <a:pt x="754" y="842"/>
                  <a:pt x="754" y="842"/>
                  <a:pt x="754" y="842"/>
                </a:cubicBezTo>
                <a:cubicBezTo>
                  <a:pt x="749" y="845"/>
                  <a:pt x="749" y="845"/>
                  <a:pt x="749" y="845"/>
                </a:cubicBezTo>
                <a:cubicBezTo>
                  <a:pt x="763" y="865"/>
                  <a:pt x="763" y="865"/>
                  <a:pt x="763" y="865"/>
                </a:cubicBezTo>
                <a:cubicBezTo>
                  <a:pt x="761" y="866"/>
                  <a:pt x="759" y="867"/>
                  <a:pt x="758" y="868"/>
                </a:cubicBezTo>
                <a:cubicBezTo>
                  <a:pt x="744" y="849"/>
                  <a:pt x="744" y="849"/>
                  <a:pt x="744" y="849"/>
                </a:cubicBezTo>
                <a:cubicBezTo>
                  <a:pt x="739" y="852"/>
                  <a:pt x="739" y="852"/>
                  <a:pt x="739" y="852"/>
                </a:cubicBezTo>
                <a:cubicBezTo>
                  <a:pt x="752" y="872"/>
                  <a:pt x="752" y="872"/>
                  <a:pt x="752" y="872"/>
                </a:cubicBezTo>
                <a:cubicBezTo>
                  <a:pt x="751" y="873"/>
                  <a:pt x="749" y="875"/>
                  <a:pt x="747" y="876"/>
                </a:cubicBezTo>
                <a:cubicBezTo>
                  <a:pt x="734" y="855"/>
                  <a:pt x="734" y="855"/>
                  <a:pt x="734" y="855"/>
                </a:cubicBezTo>
                <a:cubicBezTo>
                  <a:pt x="729" y="859"/>
                  <a:pt x="729" y="859"/>
                  <a:pt x="729" y="859"/>
                </a:cubicBezTo>
                <a:cubicBezTo>
                  <a:pt x="742" y="879"/>
                  <a:pt x="742" y="879"/>
                  <a:pt x="742" y="879"/>
                </a:cubicBezTo>
                <a:cubicBezTo>
                  <a:pt x="740" y="880"/>
                  <a:pt x="738" y="881"/>
                  <a:pt x="736" y="883"/>
                </a:cubicBezTo>
                <a:cubicBezTo>
                  <a:pt x="724" y="862"/>
                  <a:pt x="724" y="862"/>
                  <a:pt x="724" y="862"/>
                </a:cubicBezTo>
                <a:cubicBezTo>
                  <a:pt x="718" y="865"/>
                  <a:pt x="718" y="865"/>
                  <a:pt x="718" y="865"/>
                </a:cubicBezTo>
                <a:cubicBezTo>
                  <a:pt x="731" y="886"/>
                  <a:pt x="731" y="886"/>
                  <a:pt x="731" y="886"/>
                </a:cubicBezTo>
                <a:cubicBezTo>
                  <a:pt x="729" y="887"/>
                  <a:pt x="727" y="888"/>
                  <a:pt x="725" y="889"/>
                </a:cubicBezTo>
                <a:cubicBezTo>
                  <a:pt x="713" y="868"/>
                  <a:pt x="713" y="868"/>
                  <a:pt x="713" y="868"/>
                </a:cubicBezTo>
                <a:cubicBezTo>
                  <a:pt x="708" y="871"/>
                  <a:pt x="708" y="871"/>
                  <a:pt x="708" y="871"/>
                </a:cubicBezTo>
                <a:cubicBezTo>
                  <a:pt x="720" y="892"/>
                  <a:pt x="720" y="892"/>
                  <a:pt x="720" y="892"/>
                </a:cubicBezTo>
                <a:cubicBezTo>
                  <a:pt x="718" y="893"/>
                  <a:pt x="716" y="894"/>
                  <a:pt x="714" y="895"/>
                </a:cubicBezTo>
                <a:cubicBezTo>
                  <a:pt x="703" y="874"/>
                  <a:pt x="703" y="874"/>
                  <a:pt x="703" y="874"/>
                </a:cubicBezTo>
                <a:cubicBezTo>
                  <a:pt x="697" y="877"/>
                  <a:pt x="697" y="877"/>
                  <a:pt x="697" y="877"/>
                </a:cubicBezTo>
                <a:cubicBezTo>
                  <a:pt x="708" y="898"/>
                  <a:pt x="708" y="898"/>
                  <a:pt x="708" y="898"/>
                </a:cubicBezTo>
                <a:cubicBezTo>
                  <a:pt x="707" y="899"/>
                  <a:pt x="705" y="900"/>
                  <a:pt x="703" y="901"/>
                </a:cubicBezTo>
                <a:cubicBezTo>
                  <a:pt x="692" y="879"/>
                  <a:pt x="692" y="879"/>
                  <a:pt x="692" y="879"/>
                </a:cubicBezTo>
                <a:cubicBezTo>
                  <a:pt x="691" y="880"/>
                  <a:pt x="691" y="880"/>
                  <a:pt x="691" y="880"/>
                </a:cubicBezTo>
                <a:cubicBezTo>
                  <a:pt x="690" y="881"/>
                  <a:pt x="686" y="882"/>
                  <a:pt x="686" y="882"/>
                </a:cubicBezTo>
                <a:cubicBezTo>
                  <a:pt x="697" y="904"/>
                  <a:pt x="697" y="904"/>
                  <a:pt x="697" y="904"/>
                </a:cubicBezTo>
                <a:cubicBezTo>
                  <a:pt x="695" y="905"/>
                  <a:pt x="693" y="906"/>
                  <a:pt x="691" y="907"/>
                </a:cubicBezTo>
                <a:cubicBezTo>
                  <a:pt x="681" y="885"/>
                  <a:pt x="681" y="885"/>
                  <a:pt x="681" y="885"/>
                </a:cubicBezTo>
                <a:cubicBezTo>
                  <a:pt x="675" y="887"/>
                  <a:pt x="675" y="887"/>
                  <a:pt x="675" y="887"/>
                </a:cubicBezTo>
                <a:cubicBezTo>
                  <a:pt x="685" y="909"/>
                  <a:pt x="685" y="909"/>
                  <a:pt x="685" y="909"/>
                </a:cubicBezTo>
                <a:cubicBezTo>
                  <a:pt x="683" y="910"/>
                  <a:pt x="682" y="911"/>
                  <a:pt x="680" y="912"/>
                </a:cubicBezTo>
                <a:cubicBezTo>
                  <a:pt x="670" y="890"/>
                  <a:pt x="670" y="890"/>
                  <a:pt x="670" y="890"/>
                </a:cubicBezTo>
                <a:cubicBezTo>
                  <a:pt x="664" y="892"/>
                  <a:pt x="664" y="892"/>
                  <a:pt x="664" y="892"/>
                </a:cubicBezTo>
                <a:cubicBezTo>
                  <a:pt x="674" y="914"/>
                  <a:pt x="674" y="914"/>
                  <a:pt x="674" y="914"/>
                </a:cubicBezTo>
                <a:cubicBezTo>
                  <a:pt x="672" y="915"/>
                  <a:pt x="670" y="916"/>
                  <a:pt x="668" y="917"/>
                </a:cubicBezTo>
                <a:cubicBezTo>
                  <a:pt x="659" y="894"/>
                  <a:pt x="659" y="894"/>
                  <a:pt x="659" y="894"/>
                </a:cubicBezTo>
                <a:cubicBezTo>
                  <a:pt x="653" y="896"/>
                  <a:pt x="653" y="896"/>
                  <a:pt x="653" y="896"/>
                </a:cubicBezTo>
                <a:cubicBezTo>
                  <a:pt x="662" y="919"/>
                  <a:pt x="662" y="919"/>
                  <a:pt x="662" y="919"/>
                </a:cubicBezTo>
                <a:cubicBezTo>
                  <a:pt x="660" y="920"/>
                  <a:pt x="658" y="921"/>
                  <a:pt x="656" y="921"/>
                </a:cubicBezTo>
                <a:cubicBezTo>
                  <a:pt x="648" y="898"/>
                  <a:pt x="648" y="898"/>
                  <a:pt x="648" y="898"/>
                </a:cubicBezTo>
                <a:cubicBezTo>
                  <a:pt x="642" y="900"/>
                  <a:pt x="642" y="900"/>
                  <a:pt x="642" y="900"/>
                </a:cubicBezTo>
                <a:cubicBezTo>
                  <a:pt x="650" y="923"/>
                  <a:pt x="650" y="923"/>
                  <a:pt x="650" y="923"/>
                </a:cubicBezTo>
                <a:cubicBezTo>
                  <a:pt x="648" y="924"/>
                  <a:pt x="646" y="925"/>
                  <a:pt x="644" y="925"/>
                </a:cubicBezTo>
                <a:cubicBezTo>
                  <a:pt x="636" y="902"/>
                  <a:pt x="636" y="902"/>
                  <a:pt x="636" y="902"/>
                </a:cubicBezTo>
                <a:cubicBezTo>
                  <a:pt x="630" y="904"/>
                  <a:pt x="630" y="904"/>
                  <a:pt x="630" y="904"/>
                </a:cubicBezTo>
                <a:cubicBezTo>
                  <a:pt x="637" y="927"/>
                  <a:pt x="637" y="927"/>
                  <a:pt x="637" y="927"/>
                </a:cubicBezTo>
                <a:cubicBezTo>
                  <a:pt x="635" y="928"/>
                  <a:pt x="633" y="929"/>
                  <a:pt x="631" y="929"/>
                </a:cubicBezTo>
                <a:cubicBezTo>
                  <a:pt x="625" y="906"/>
                  <a:pt x="625" y="906"/>
                  <a:pt x="625" y="906"/>
                </a:cubicBezTo>
                <a:cubicBezTo>
                  <a:pt x="619" y="907"/>
                  <a:pt x="619" y="907"/>
                  <a:pt x="619" y="907"/>
                </a:cubicBezTo>
                <a:cubicBezTo>
                  <a:pt x="625" y="931"/>
                  <a:pt x="625" y="931"/>
                  <a:pt x="625" y="931"/>
                </a:cubicBezTo>
                <a:cubicBezTo>
                  <a:pt x="623" y="931"/>
                  <a:pt x="621" y="932"/>
                  <a:pt x="619" y="932"/>
                </a:cubicBezTo>
                <a:cubicBezTo>
                  <a:pt x="613" y="909"/>
                  <a:pt x="613" y="909"/>
                  <a:pt x="613" y="909"/>
                </a:cubicBezTo>
                <a:cubicBezTo>
                  <a:pt x="607" y="910"/>
                  <a:pt x="607" y="910"/>
                  <a:pt x="607" y="910"/>
                </a:cubicBezTo>
                <a:cubicBezTo>
                  <a:pt x="613" y="934"/>
                  <a:pt x="613" y="934"/>
                  <a:pt x="613" y="934"/>
                </a:cubicBezTo>
                <a:cubicBezTo>
                  <a:pt x="611" y="935"/>
                  <a:pt x="609" y="935"/>
                  <a:pt x="607" y="935"/>
                </a:cubicBezTo>
                <a:cubicBezTo>
                  <a:pt x="601" y="912"/>
                  <a:pt x="601" y="912"/>
                  <a:pt x="601" y="912"/>
                </a:cubicBezTo>
                <a:cubicBezTo>
                  <a:pt x="595" y="913"/>
                  <a:pt x="595" y="913"/>
                  <a:pt x="595" y="913"/>
                </a:cubicBezTo>
                <a:cubicBezTo>
                  <a:pt x="600" y="937"/>
                  <a:pt x="600" y="937"/>
                  <a:pt x="600" y="937"/>
                </a:cubicBezTo>
                <a:cubicBezTo>
                  <a:pt x="598" y="937"/>
                  <a:pt x="596" y="938"/>
                  <a:pt x="594" y="938"/>
                </a:cubicBezTo>
                <a:cubicBezTo>
                  <a:pt x="589" y="914"/>
                  <a:pt x="589" y="914"/>
                  <a:pt x="589" y="914"/>
                </a:cubicBezTo>
                <a:cubicBezTo>
                  <a:pt x="588" y="914"/>
                  <a:pt x="588" y="914"/>
                  <a:pt x="588" y="914"/>
                </a:cubicBezTo>
                <a:cubicBezTo>
                  <a:pt x="587" y="915"/>
                  <a:pt x="586" y="915"/>
                  <a:pt x="584" y="915"/>
                </a:cubicBezTo>
                <a:cubicBezTo>
                  <a:pt x="583" y="915"/>
                  <a:pt x="583" y="915"/>
                  <a:pt x="583" y="915"/>
                </a:cubicBezTo>
                <a:cubicBezTo>
                  <a:pt x="588" y="939"/>
                  <a:pt x="588" y="939"/>
                  <a:pt x="588" y="939"/>
                </a:cubicBezTo>
                <a:cubicBezTo>
                  <a:pt x="585" y="940"/>
                  <a:pt x="583" y="940"/>
                  <a:pt x="581" y="940"/>
                </a:cubicBezTo>
                <a:cubicBezTo>
                  <a:pt x="578" y="916"/>
                  <a:pt x="578" y="916"/>
                  <a:pt x="578" y="916"/>
                </a:cubicBezTo>
                <a:cubicBezTo>
                  <a:pt x="571" y="917"/>
                  <a:pt x="571" y="917"/>
                  <a:pt x="571" y="917"/>
                </a:cubicBezTo>
                <a:cubicBezTo>
                  <a:pt x="575" y="941"/>
                  <a:pt x="575" y="941"/>
                  <a:pt x="575" y="941"/>
                </a:cubicBezTo>
                <a:cubicBezTo>
                  <a:pt x="573" y="942"/>
                  <a:pt x="571" y="942"/>
                  <a:pt x="569" y="942"/>
                </a:cubicBezTo>
                <a:cubicBezTo>
                  <a:pt x="566" y="918"/>
                  <a:pt x="566" y="918"/>
                  <a:pt x="566" y="918"/>
                </a:cubicBezTo>
                <a:cubicBezTo>
                  <a:pt x="559" y="919"/>
                  <a:pt x="559" y="919"/>
                  <a:pt x="559" y="919"/>
                </a:cubicBezTo>
                <a:cubicBezTo>
                  <a:pt x="562" y="943"/>
                  <a:pt x="562" y="943"/>
                  <a:pt x="562" y="943"/>
                </a:cubicBezTo>
                <a:cubicBezTo>
                  <a:pt x="560" y="943"/>
                  <a:pt x="558" y="943"/>
                  <a:pt x="556" y="944"/>
                </a:cubicBezTo>
                <a:cubicBezTo>
                  <a:pt x="554" y="919"/>
                  <a:pt x="554" y="919"/>
                  <a:pt x="554" y="919"/>
                </a:cubicBezTo>
                <a:cubicBezTo>
                  <a:pt x="547" y="920"/>
                  <a:pt x="547" y="920"/>
                  <a:pt x="547" y="920"/>
                </a:cubicBezTo>
                <a:cubicBezTo>
                  <a:pt x="549" y="944"/>
                  <a:pt x="549" y="944"/>
                  <a:pt x="549" y="944"/>
                </a:cubicBezTo>
                <a:cubicBezTo>
                  <a:pt x="547" y="944"/>
                  <a:pt x="545" y="945"/>
                  <a:pt x="543" y="945"/>
                </a:cubicBezTo>
                <a:cubicBezTo>
                  <a:pt x="542" y="920"/>
                  <a:pt x="542" y="920"/>
                  <a:pt x="542" y="920"/>
                </a:cubicBezTo>
                <a:cubicBezTo>
                  <a:pt x="535" y="921"/>
                  <a:pt x="535" y="921"/>
                  <a:pt x="535" y="921"/>
                </a:cubicBezTo>
                <a:cubicBezTo>
                  <a:pt x="537" y="945"/>
                  <a:pt x="537" y="945"/>
                  <a:pt x="537" y="945"/>
                </a:cubicBezTo>
                <a:cubicBezTo>
                  <a:pt x="535" y="945"/>
                  <a:pt x="532" y="945"/>
                  <a:pt x="530" y="945"/>
                </a:cubicBezTo>
                <a:cubicBezTo>
                  <a:pt x="529" y="921"/>
                  <a:pt x="529" y="921"/>
                  <a:pt x="529" y="921"/>
                </a:cubicBezTo>
                <a:cubicBezTo>
                  <a:pt x="523" y="921"/>
                  <a:pt x="523" y="921"/>
                  <a:pt x="523" y="921"/>
                </a:cubicBezTo>
                <a:cubicBezTo>
                  <a:pt x="524" y="946"/>
                  <a:pt x="524" y="946"/>
                  <a:pt x="524" y="946"/>
                </a:cubicBezTo>
                <a:cubicBezTo>
                  <a:pt x="522" y="946"/>
                  <a:pt x="520" y="946"/>
                  <a:pt x="518" y="946"/>
                </a:cubicBezTo>
                <a:cubicBezTo>
                  <a:pt x="517" y="921"/>
                  <a:pt x="517" y="921"/>
                  <a:pt x="517" y="921"/>
                </a:cubicBezTo>
                <a:cubicBezTo>
                  <a:pt x="511" y="921"/>
                  <a:pt x="511" y="921"/>
                  <a:pt x="511" y="921"/>
                </a:cubicBezTo>
                <a:cubicBezTo>
                  <a:pt x="511" y="946"/>
                  <a:pt x="511" y="946"/>
                  <a:pt x="511" y="946"/>
                </a:cubicBezTo>
                <a:cubicBezTo>
                  <a:pt x="509" y="946"/>
                  <a:pt x="507" y="946"/>
                  <a:pt x="505" y="946"/>
                </a:cubicBezTo>
                <a:cubicBezTo>
                  <a:pt x="505" y="921"/>
                  <a:pt x="505" y="921"/>
                  <a:pt x="505" y="921"/>
                </a:cubicBezTo>
                <a:cubicBezTo>
                  <a:pt x="499" y="921"/>
                  <a:pt x="499" y="921"/>
                  <a:pt x="499" y="921"/>
                </a:cubicBezTo>
                <a:cubicBezTo>
                  <a:pt x="498" y="946"/>
                  <a:pt x="498" y="946"/>
                  <a:pt x="498" y="946"/>
                </a:cubicBezTo>
                <a:cubicBezTo>
                  <a:pt x="496" y="945"/>
                  <a:pt x="494" y="945"/>
                  <a:pt x="492" y="945"/>
                </a:cubicBezTo>
                <a:cubicBezTo>
                  <a:pt x="493" y="921"/>
                  <a:pt x="493" y="921"/>
                  <a:pt x="493" y="921"/>
                </a:cubicBezTo>
                <a:cubicBezTo>
                  <a:pt x="487" y="921"/>
                  <a:pt x="487" y="921"/>
                  <a:pt x="487" y="921"/>
                </a:cubicBezTo>
                <a:cubicBezTo>
                  <a:pt x="485" y="945"/>
                  <a:pt x="485" y="945"/>
                  <a:pt x="485" y="945"/>
                </a:cubicBezTo>
                <a:cubicBezTo>
                  <a:pt x="483" y="945"/>
                  <a:pt x="481" y="945"/>
                  <a:pt x="479" y="944"/>
                </a:cubicBezTo>
                <a:cubicBezTo>
                  <a:pt x="481" y="920"/>
                  <a:pt x="481" y="920"/>
                  <a:pt x="481" y="920"/>
                </a:cubicBezTo>
                <a:cubicBezTo>
                  <a:pt x="475" y="920"/>
                  <a:pt x="475" y="920"/>
                  <a:pt x="475" y="920"/>
                </a:cubicBezTo>
                <a:cubicBezTo>
                  <a:pt x="473" y="944"/>
                  <a:pt x="473" y="944"/>
                  <a:pt x="473" y="944"/>
                </a:cubicBezTo>
                <a:cubicBezTo>
                  <a:pt x="471" y="944"/>
                  <a:pt x="468" y="943"/>
                  <a:pt x="466" y="943"/>
                </a:cubicBezTo>
                <a:cubicBezTo>
                  <a:pt x="469" y="919"/>
                  <a:pt x="469" y="919"/>
                  <a:pt x="469" y="919"/>
                </a:cubicBezTo>
                <a:cubicBezTo>
                  <a:pt x="463" y="918"/>
                  <a:pt x="463" y="918"/>
                  <a:pt x="463" y="918"/>
                </a:cubicBezTo>
                <a:cubicBezTo>
                  <a:pt x="460" y="942"/>
                  <a:pt x="460" y="942"/>
                  <a:pt x="460" y="942"/>
                </a:cubicBezTo>
                <a:cubicBezTo>
                  <a:pt x="458" y="942"/>
                  <a:pt x="456" y="942"/>
                  <a:pt x="454" y="942"/>
                </a:cubicBezTo>
                <a:cubicBezTo>
                  <a:pt x="457" y="918"/>
                  <a:pt x="457" y="918"/>
                  <a:pt x="457" y="918"/>
                </a:cubicBezTo>
                <a:cubicBezTo>
                  <a:pt x="451" y="917"/>
                  <a:pt x="451" y="917"/>
                  <a:pt x="451" y="917"/>
                </a:cubicBezTo>
                <a:cubicBezTo>
                  <a:pt x="447" y="941"/>
                  <a:pt x="447" y="941"/>
                  <a:pt x="447" y="941"/>
                </a:cubicBezTo>
                <a:cubicBezTo>
                  <a:pt x="445" y="940"/>
                  <a:pt x="443" y="940"/>
                  <a:pt x="441" y="940"/>
                </a:cubicBezTo>
                <a:cubicBezTo>
                  <a:pt x="445" y="916"/>
                  <a:pt x="445" y="916"/>
                  <a:pt x="445" y="916"/>
                </a:cubicBezTo>
                <a:cubicBezTo>
                  <a:pt x="444" y="916"/>
                  <a:pt x="444" y="916"/>
                  <a:pt x="444" y="916"/>
                </a:cubicBezTo>
                <a:cubicBezTo>
                  <a:pt x="443" y="915"/>
                  <a:pt x="439" y="915"/>
                  <a:pt x="439" y="915"/>
                </a:cubicBezTo>
                <a:cubicBezTo>
                  <a:pt x="435" y="939"/>
                  <a:pt x="435" y="939"/>
                  <a:pt x="435" y="939"/>
                </a:cubicBezTo>
                <a:cubicBezTo>
                  <a:pt x="433" y="938"/>
                  <a:pt x="430" y="938"/>
                  <a:pt x="428" y="937"/>
                </a:cubicBezTo>
                <a:cubicBezTo>
                  <a:pt x="433" y="914"/>
                  <a:pt x="433" y="914"/>
                  <a:pt x="433" y="914"/>
                </a:cubicBezTo>
                <a:cubicBezTo>
                  <a:pt x="427" y="912"/>
                  <a:pt x="427" y="912"/>
                  <a:pt x="427" y="912"/>
                </a:cubicBezTo>
                <a:cubicBezTo>
                  <a:pt x="422" y="936"/>
                  <a:pt x="422" y="936"/>
                  <a:pt x="422" y="936"/>
                </a:cubicBezTo>
                <a:cubicBezTo>
                  <a:pt x="420" y="936"/>
                  <a:pt x="418" y="935"/>
                  <a:pt x="416" y="935"/>
                </a:cubicBezTo>
                <a:cubicBezTo>
                  <a:pt x="421" y="911"/>
                  <a:pt x="421" y="911"/>
                  <a:pt x="421" y="911"/>
                </a:cubicBezTo>
                <a:cubicBezTo>
                  <a:pt x="415" y="909"/>
                  <a:pt x="415" y="909"/>
                  <a:pt x="415" y="909"/>
                </a:cubicBezTo>
                <a:cubicBezTo>
                  <a:pt x="410" y="933"/>
                  <a:pt x="410" y="933"/>
                  <a:pt x="410" y="933"/>
                </a:cubicBezTo>
                <a:cubicBezTo>
                  <a:pt x="408" y="933"/>
                  <a:pt x="405" y="932"/>
                  <a:pt x="403" y="931"/>
                </a:cubicBezTo>
                <a:cubicBezTo>
                  <a:pt x="410" y="908"/>
                  <a:pt x="410" y="908"/>
                  <a:pt x="410" y="908"/>
                </a:cubicBezTo>
                <a:cubicBezTo>
                  <a:pt x="404" y="906"/>
                  <a:pt x="404" y="906"/>
                  <a:pt x="404" y="906"/>
                </a:cubicBezTo>
                <a:cubicBezTo>
                  <a:pt x="397" y="930"/>
                  <a:pt x="397" y="930"/>
                  <a:pt x="397" y="930"/>
                </a:cubicBezTo>
                <a:cubicBezTo>
                  <a:pt x="395" y="929"/>
                  <a:pt x="393" y="929"/>
                  <a:pt x="391" y="928"/>
                </a:cubicBezTo>
                <a:cubicBezTo>
                  <a:pt x="398" y="905"/>
                  <a:pt x="398" y="905"/>
                  <a:pt x="398" y="905"/>
                </a:cubicBezTo>
                <a:cubicBezTo>
                  <a:pt x="392" y="903"/>
                  <a:pt x="392" y="903"/>
                  <a:pt x="392" y="903"/>
                </a:cubicBezTo>
                <a:cubicBezTo>
                  <a:pt x="385" y="926"/>
                  <a:pt x="385" y="926"/>
                  <a:pt x="385" y="926"/>
                </a:cubicBezTo>
                <a:cubicBezTo>
                  <a:pt x="383" y="925"/>
                  <a:pt x="381" y="925"/>
                  <a:pt x="379" y="924"/>
                </a:cubicBezTo>
                <a:cubicBezTo>
                  <a:pt x="387" y="901"/>
                  <a:pt x="387" y="901"/>
                  <a:pt x="387" y="901"/>
                </a:cubicBezTo>
                <a:cubicBezTo>
                  <a:pt x="381" y="899"/>
                  <a:pt x="381" y="899"/>
                  <a:pt x="381" y="899"/>
                </a:cubicBezTo>
                <a:cubicBezTo>
                  <a:pt x="373" y="922"/>
                  <a:pt x="373" y="922"/>
                  <a:pt x="373" y="922"/>
                </a:cubicBezTo>
                <a:cubicBezTo>
                  <a:pt x="371" y="921"/>
                  <a:pt x="369" y="921"/>
                  <a:pt x="367" y="920"/>
                </a:cubicBezTo>
                <a:cubicBezTo>
                  <a:pt x="375" y="897"/>
                  <a:pt x="375" y="897"/>
                  <a:pt x="375" y="897"/>
                </a:cubicBezTo>
                <a:cubicBezTo>
                  <a:pt x="369" y="895"/>
                  <a:pt x="369" y="895"/>
                  <a:pt x="369" y="895"/>
                </a:cubicBezTo>
                <a:cubicBezTo>
                  <a:pt x="361" y="918"/>
                  <a:pt x="361" y="918"/>
                  <a:pt x="361" y="918"/>
                </a:cubicBezTo>
                <a:cubicBezTo>
                  <a:pt x="359" y="917"/>
                  <a:pt x="357" y="916"/>
                  <a:pt x="355" y="915"/>
                </a:cubicBezTo>
                <a:cubicBezTo>
                  <a:pt x="364" y="893"/>
                  <a:pt x="364" y="893"/>
                  <a:pt x="364" y="893"/>
                </a:cubicBezTo>
                <a:cubicBezTo>
                  <a:pt x="358" y="890"/>
                  <a:pt x="358" y="890"/>
                  <a:pt x="358" y="890"/>
                </a:cubicBezTo>
                <a:cubicBezTo>
                  <a:pt x="349" y="913"/>
                  <a:pt x="349" y="913"/>
                  <a:pt x="349" y="913"/>
                </a:cubicBezTo>
                <a:cubicBezTo>
                  <a:pt x="347" y="912"/>
                  <a:pt x="345" y="911"/>
                  <a:pt x="343" y="910"/>
                </a:cubicBezTo>
                <a:cubicBezTo>
                  <a:pt x="353" y="888"/>
                  <a:pt x="353" y="888"/>
                  <a:pt x="353" y="888"/>
                </a:cubicBezTo>
                <a:cubicBezTo>
                  <a:pt x="347" y="886"/>
                  <a:pt x="347" y="886"/>
                  <a:pt x="347" y="886"/>
                </a:cubicBezTo>
                <a:cubicBezTo>
                  <a:pt x="337" y="908"/>
                  <a:pt x="337" y="908"/>
                  <a:pt x="337" y="908"/>
                </a:cubicBezTo>
                <a:cubicBezTo>
                  <a:pt x="335" y="907"/>
                  <a:pt x="333" y="906"/>
                  <a:pt x="331" y="905"/>
                </a:cubicBezTo>
                <a:cubicBezTo>
                  <a:pt x="342" y="883"/>
                  <a:pt x="342" y="883"/>
                  <a:pt x="342" y="883"/>
                </a:cubicBezTo>
                <a:cubicBezTo>
                  <a:pt x="336" y="880"/>
                  <a:pt x="336" y="880"/>
                  <a:pt x="336" y="880"/>
                </a:cubicBezTo>
                <a:cubicBezTo>
                  <a:pt x="325" y="902"/>
                  <a:pt x="325" y="902"/>
                  <a:pt x="325" y="902"/>
                </a:cubicBezTo>
                <a:cubicBezTo>
                  <a:pt x="323" y="901"/>
                  <a:pt x="321" y="900"/>
                  <a:pt x="320" y="899"/>
                </a:cubicBezTo>
                <a:cubicBezTo>
                  <a:pt x="331" y="878"/>
                  <a:pt x="331" y="878"/>
                  <a:pt x="331" y="878"/>
                </a:cubicBezTo>
                <a:cubicBezTo>
                  <a:pt x="325" y="875"/>
                  <a:pt x="325" y="875"/>
                  <a:pt x="325" y="875"/>
                </a:cubicBezTo>
                <a:cubicBezTo>
                  <a:pt x="314" y="896"/>
                  <a:pt x="314" y="896"/>
                  <a:pt x="314" y="896"/>
                </a:cubicBezTo>
                <a:cubicBezTo>
                  <a:pt x="312" y="895"/>
                  <a:pt x="310" y="894"/>
                  <a:pt x="308" y="893"/>
                </a:cubicBezTo>
                <a:cubicBezTo>
                  <a:pt x="320" y="872"/>
                  <a:pt x="320" y="872"/>
                  <a:pt x="320" y="872"/>
                </a:cubicBezTo>
                <a:cubicBezTo>
                  <a:pt x="314" y="869"/>
                  <a:pt x="314" y="869"/>
                  <a:pt x="314" y="869"/>
                </a:cubicBezTo>
                <a:cubicBezTo>
                  <a:pt x="303" y="890"/>
                  <a:pt x="303" y="890"/>
                  <a:pt x="303" y="890"/>
                </a:cubicBezTo>
                <a:cubicBezTo>
                  <a:pt x="301" y="889"/>
                  <a:pt x="299" y="888"/>
                  <a:pt x="297" y="887"/>
                </a:cubicBezTo>
                <a:cubicBezTo>
                  <a:pt x="309" y="866"/>
                  <a:pt x="309" y="866"/>
                  <a:pt x="309" y="866"/>
                </a:cubicBezTo>
                <a:cubicBezTo>
                  <a:pt x="304" y="863"/>
                  <a:pt x="304" y="863"/>
                  <a:pt x="304" y="863"/>
                </a:cubicBezTo>
                <a:cubicBezTo>
                  <a:pt x="292" y="884"/>
                  <a:pt x="292" y="884"/>
                  <a:pt x="292" y="884"/>
                </a:cubicBezTo>
                <a:cubicBezTo>
                  <a:pt x="290" y="882"/>
                  <a:pt x="288" y="881"/>
                  <a:pt x="286" y="880"/>
                </a:cubicBezTo>
                <a:cubicBezTo>
                  <a:pt x="299" y="860"/>
                  <a:pt x="299" y="860"/>
                  <a:pt x="299" y="860"/>
                </a:cubicBezTo>
                <a:cubicBezTo>
                  <a:pt x="294" y="856"/>
                  <a:pt x="294" y="856"/>
                  <a:pt x="294" y="856"/>
                </a:cubicBezTo>
                <a:cubicBezTo>
                  <a:pt x="281" y="877"/>
                  <a:pt x="281" y="877"/>
                  <a:pt x="281" y="877"/>
                </a:cubicBezTo>
                <a:cubicBezTo>
                  <a:pt x="279" y="876"/>
                  <a:pt x="277" y="874"/>
                  <a:pt x="275" y="873"/>
                </a:cubicBezTo>
                <a:cubicBezTo>
                  <a:pt x="289" y="853"/>
                  <a:pt x="289" y="853"/>
                  <a:pt x="289" y="853"/>
                </a:cubicBezTo>
                <a:cubicBezTo>
                  <a:pt x="284" y="850"/>
                  <a:pt x="284" y="850"/>
                  <a:pt x="284" y="850"/>
                </a:cubicBezTo>
                <a:cubicBezTo>
                  <a:pt x="270" y="870"/>
                  <a:pt x="270" y="870"/>
                  <a:pt x="270" y="870"/>
                </a:cubicBezTo>
                <a:cubicBezTo>
                  <a:pt x="268" y="868"/>
                  <a:pt x="267" y="867"/>
                  <a:pt x="265" y="866"/>
                </a:cubicBezTo>
                <a:cubicBezTo>
                  <a:pt x="279" y="846"/>
                  <a:pt x="279" y="846"/>
                  <a:pt x="279" y="846"/>
                </a:cubicBezTo>
                <a:cubicBezTo>
                  <a:pt x="274" y="843"/>
                  <a:pt x="274" y="843"/>
                  <a:pt x="274" y="843"/>
                </a:cubicBezTo>
                <a:cubicBezTo>
                  <a:pt x="260" y="862"/>
                  <a:pt x="260" y="862"/>
                  <a:pt x="260" y="862"/>
                </a:cubicBezTo>
                <a:cubicBezTo>
                  <a:pt x="258" y="861"/>
                  <a:pt x="256" y="860"/>
                  <a:pt x="255" y="858"/>
                </a:cubicBezTo>
                <a:cubicBezTo>
                  <a:pt x="269" y="839"/>
                  <a:pt x="269" y="839"/>
                  <a:pt x="269" y="839"/>
                </a:cubicBezTo>
                <a:cubicBezTo>
                  <a:pt x="264" y="835"/>
                  <a:pt x="264" y="835"/>
                  <a:pt x="264" y="835"/>
                </a:cubicBezTo>
                <a:cubicBezTo>
                  <a:pt x="249" y="854"/>
                  <a:pt x="249" y="854"/>
                  <a:pt x="249" y="854"/>
                </a:cubicBezTo>
                <a:cubicBezTo>
                  <a:pt x="248" y="853"/>
                  <a:pt x="246" y="852"/>
                  <a:pt x="245" y="850"/>
                </a:cubicBezTo>
                <a:cubicBezTo>
                  <a:pt x="260" y="832"/>
                  <a:pt x="260" y="832"/>
                  <a:pt x="260" y="832"/>
                </a:cubicBezTo>
                <a:cubicBezTo>
                  <a:pt x="255" y="828"/>
                  <a:pt x="255" y="828"/>
                  <a:pt x="255" y="828"/>
                </a:cubicBezTo>
                <a:cubicBezTo>
                  <a:pt x="239" y="846"/>
                  <a:pt x="239" y="846"/>
                  <a:pt x="239" y="846"/>
                </a:cubicBezTo>
                <a:cubicBezTo>
                  <a:pt x="238" y="845"/>
                  <a:pt x="236" y="843"/>
                  <a:pt x="235" y="842"/>
                </a:cubicBezTo>
                <a:cubicBezTo>
                  <a:pt x="251" y="824"/>
                  <a:pt x="251" y="824"/>
                  <a:pt x="251" y="824"/>
                </a:cubicBezTo>
                <a:cubicBezTo>
                  <a:pt x="246" y="820"/>
                  <a:pt x="246" y="820"/>
                  <a:pt x="246" y="820"/>
                </a:cubicBezTo>
                <a:cubicBezTo>
                  <a:pt x="230" y="838"/>
                  <a:pt x="230" y="838"/>
                  <a:pt x="230" y="838"/>
                </a:cubicBezTo>
                <a:cubicBezTo>
                  <a:pt x="228" y="836"/>
                  <a:pt x="227" y="835"/>
                  <a:pt x="225" y="834"/>
                </a:cubicBezTo>
                <a:cubicBezTo>
                  <a:pt x="242" y="816"/>
                  <a:pt x="242" y="816"/>
                  <a:pt x="242" y="816"/>
                </a:cubicBezTo>
                <a:cubicBezTo>
                  <a:pt x="237" y="812"/>
                  <a:pt x="237" y="812"/>
                  <a:pt x="237" y="812"/>
                </a:cubicBezTo>
                <a:cubicBezTo>
                  <a:pt x="220" y="829"/>
                  <a:pt x="220" y="829"/>
                  <a:pt x="220" y="829"/>
                </a:cubicBezTo>
                <a:cubicBezTo>
                  <a:pt x="219" y="828"/>
                  <a:pt x="217" y="826"/>
                  <a:pt x="216" y="825"/>
                </a:cubicBezTo>
                <a:cubicBezTo>
                  <a:pt x="233" y="808"/>
                  <a:pt x="233" y="808"/>
                  <a:pt x="233" y="808"/>
                </a:cubicBezTo>
                <a:cubicBezTo>
                  <a:pt x="228" y="803"/>
                  <a:pt x="228" y="803"/>
                  <a:pt x="228" y="803"/>
                </a:cubicBezTo>
                <a:cubicBezTo>
                  <a:pt x="211" y="820"/>
                  <a:pt x="211" y="820"/>
                  <a:pt x="211" y="820"/>
                </a:cubicBezTo>
                <a:cubicBezTo>
                  <a:pt x="210" y="819"/>
                  <a:pt x="208" y="817"/>
                  <a:pt x="207" y="816"/>
                </a:cubicBezTo>
                <a:cubicBezTo>
                  <a:pt x="224" y="799"/>
                  <a:pt x="224" y="799"/>
                  <a:pt x="224" y="799"/>
                </a:cubicBezTo>
                <a:cubicBezTo>
                  <a:pt x="220" y="794"/>
                  <a:pt x="220" y="794"/>
                  <a:pt x="220" y="794"/>
                </a:cubicBezTo>
                <a:cubicBezTo>
                  <a:pt x="202" y="811"/>
                  <a:pt x="202" y="811"/>
                  <a:pt x="202" y="811"/>
                </a:cubicBezTo>
                <a:cubicBezTo>
                  <a:pt x="201" y="809"/>
                  <a:pt x="199" y="808"/>
                  <a:pt x="198" y="806"/>
                </a:cubicBezTo>
                <a:cubicBezTo>
                  <a:pt x="216" y="790"/>
                  <a:pt x="216" y="790"/>
                  <a:pt x="216" y="790"/>
                </a:cubicBezTo>
                <a:cubicBezTo>
                  <a:pt x="212" y="785"/>
                  <a:pt x="212" y="785"/>
                  <a:pt x="212" y="785"/>
                </a:cubicBezTo>
                <a:cubicBezTo>
                  <a:pt x="194" y="802"/>
                  <a:pt x="194" y="802"/>
                  <a:pt x="194" y="802"/>
                </a:cubicBezTo>
                <a:cubicBezTo>
                  <a:pt x="192" y="800"/>
                  <a:pt x="191" y="798"/>
                  <a:pt x="190" y="797"/>
                </a:cubicBezTo>
                <a:cubicBezTo>
                  <a:pt x="208" y="781"/>
                  <a:pt x="208" y="781"/>
                  <a:pt x="208" y="781"/>
                </a:cubicBezTo>
                <a:cubicBezTo>
                  <a:pt x="204" y="776"/>
                  <a:pt x="204" y="776"/>
                  <a:pt x="204" y="776"/>
                </a:cubicBezTo>
                <a:cubicBezTo>
                  <a:pt x="185" y="792"/>
                  <a:pt x="185" y="792"/>
                  <a:pt x="185" y="792"/>
                </a:cubicBezTo>
                <a:cubicBezTo>
                  <a:pt x="184" y="790"/>
                  <a:pt x="183" y="789"/>
                  <a:pt x="181" y="787"/>
                </a:cubicBezTo>
                <a:cubicBezTo>
                  <a:pt x="200" y="772"/>
                  <a:pt x="200" y="772"/>
                  <a:pt x="200" y="772"/>
                </a:cubicBezTo>
                <a:cubicBezTo>
                  <a:pt x="196" y="767"/>
                  <a:pt x="196" y="767"/>
                  <a:pt x="196" y="767"/>
                </a:cubicBezTo>
                <a:cubicBezTo>
                  <a:pt x="177" y="782"/>
                  <a:pt x="177" y="782"/>
                  <a:pt x="177" y="782"/>
                </a:cubicBezTo>
                <a:cubicBezTo>
                  <a:pt x="176" y="780"/>
                  <a:pt x="175" y="779"/>
                  <a:pt x="173" y="777"/>
                </a:cubicBezTo>
                <a:cubicBezTo>
                  <a:pt x="193" y="762"/>
                  <a:pt x="193" y="762"/>
                  <a:pt x="193" y="762"/>
                </a:cubicBezTo>
                <a:cubicBezTo>
                  <a:pt x="189" y="757"/>
                  <a:pt x="189" y="757"/>
                  <a:pt x="189" y="757"/>
                </a:cubicBezTo>
                <a:cubicBezTo>
                  <a:pt x="170" y="772"/>
                  <a:pt x="170" y="772"/>
                  <a:pt x="170" y="772"/>
                </a:cubicBezTo>
                <a:cubicBezTo>
                  <a:pt x="168" y="770"/>
                  <a:pt x="167" y="768"/>
                  <a:pt x="166" y="767"/>
                </a:cubicBezTo>
                <a:cubicBezTo>
                  <a:pt x="186" y="753"/>
                  <a:pt x="186" y="753"/>
                  <a:pt x="186" y="753"/>
                </a:cubicBezTo>
                <a:cubicBezTo>
                  <a:pt x="182" y="747"/>
                  <a:pt x="182" y="747"/>
                  <a:pt x="182" y="747"/>
                </a:cubicBezTo>
                <a:cubicBezTo>
                  <a:pt x="162" y="761"/>
                  <a:pt x="162" y="761"/>
                  <a:pt x="162" y="761"/>
                </a:cubicBezTo>
                <a:cubicBezTo>
                  <a:pt x="161" y="760"/>
                  <a:pt x="160" y="758"/>
                  <a:pt x="159" y="756"/>
                </a:cubicBezTo>
                <a:cubicBezTo>
                  <a:pt x="179" y="743"/>
                  <a:pt x="179" y="743"/>
                  <a:pt x="179" y="743"/>
                </a:cubicBezTo>
                <a:cubicBezTo>
                  <a:pt x="175" y="737"/>
                  <a:pt x="175" y="737"/>
                  <a:pt x="175" y="737"/>
                </a:cubicBezTo>
                <a:cubicBezTo>
                  <a:pt x="155" y="751"/>
                  <a:pt x="155" y="751"/>
                  <a:pt x="155" y="751"/>
                </a:cubicBezTo>
                <a:cubicBezTo>
                  <a:pt x="154" y="749"/>
                  <a:pt x="153" y="747"/>
                  <a:pt x="152" y="745"/>
                </a:cubicBezTo>
                <a:cubicBezTo>
                  <a:pt x="172" y="733"/>
                  <a:pt x="172" y="733"/>
                  <a:pt x="172" y="733"/>
                </a:cubicBezTo>
                <a:cubicBezTo>
                  <a:pt x="169" y="727"/>
                  <a:pt x="169" y="727"/>
                  <a:pt x="169" y="727"/>
                </a:cubicBezTo>
                <a:cubicBezTo>
                  <a:pt x="148" y="740"/>
                  <a:pt x="148" y="740"/>
                  <a:pt x="148" y="740"/>
                </a:cubicBezTo>
                <a:cubicBezTo>
                  <a:pt x="147" y="738"/>
                  <a:pt x="146" y="736"/>
                  <a:pt x="145" y="734"/>
                </a:cubicBezTo>
                <a:cubicBezTo>
                  <a:pt x="166" y="722"/>
                  <a:pt x="166" y="722"/>
                  <a:pt x="166" y="722"/>
                </a:cubicBezTo>
                <a:cubicBezTo>
                  <a:pt x="163" y="717"/>
                  <a:pt x="163" y="717"/>
                  <a:pt x="163" y="717"/>
                </a:cubicBezTo>
                <a:cubicBezTo>
                  <a:pt x="142" y="729"/>
                  <a:pt x="142" y="729"/>
                  <a:pt x="142" y="729"/>
                </a:cubicBezTo>
                <a:cubicBezTo>
                  <a:pt x="141" y="727"/>
                  <a:pt x="140" y="725"/>
                  <a:pt x="139" y="723"/>
                </a:cubicBezTo>
                <a:cubicBezTo>
                  <a:pt x="160" y="712"/>
                  <a:pt x="160" y="712"/>
                  <a:pt x="160" y="712"/>
                </a:cubicBezTo>
                <a:cubicBezTo>
                  <a:pt x="157" y="706"/>
                  <a:pt x="157" y="706"/>
                  <a:pt x="157" y="706"/>
                </a:cubicBezTo>
                <a:cubicBezTo>
                  <a:pt x="136" y="718"/>
                  <a:pt x="136" y="718"/>
                  <a:pt x="136" y="718"/>
                </a:cubicBezTo>
                <a:cubicBezTo>
                  <a:pt x="135" y="716"/>
                  <a:pt x="134" y="714"/>
                  <a:pt x="133" y="712"/>
                </a:cubicBezTo>
                <a:cubicBezTo>
                  <a:pt x="154" y="701"/>
                  <a:pt x="154" y="701"/>
                  <a:pt x="154" y="701"/>
                </a:cubicBezTo>
                <a:cubicBezTo>
                  <a:pt x="152" y="695"/>
                  <a:pt x="152" y="695"/>
                  <a:pt x="152" y="695"/>
                </a:cubicBezTo>
                <a:cubicBezTo>
                  <a:pt x="130" y="706"/>
                  <a:pt x="130" y="706"/>
                  <a:pt x="130" y="706"/>
                </a:cubicBezTo>
                <a:cubicBezTo>
                  <a:pt x="129" y="704"/>
                  <a:pt x="128" y="702"/>
                  <a:pt x="127" y="701"/>
                </a:cubicBezTo>
                <a:cubicBezTo>
                  <a:pt x="149" y="690"/>
                  <a:pt x="149" y="690"/>
                  <a:pt x="149" y="690"/>
                </a:cubicBezTo>
                <a:cubicBezTo>
                  <a:pt x="146" y="685"/>
                  <a:pt x="146" y="685"/>
                  <a:pt x="146" y="685"/>
                </a:cubicBezTo>
                <a:cubicBezTo>
                  <a:pt x="124" y="695"/>
                  <a:pt x="124" y="695"/>
                  <a:pt x="124" y="695"/>
                </a:cubicBezTo>
                <a:cubicBezTo>
                  <a:pt x="123" y="693"/>
                  <a:pt x="123" y="691"/>
                  <a:pt x="122" y="689"/>
                </a:cubicBezTo>
                <a:cubicBezTo>
                  <a:pt x="144" y="679"/>
                  <a:pt x="144" y="679"/>
                  <a:pt x="144" y="679"/>
                </a:cubicBezTo>
                <a:cubicBezTo>
                  <a:pt x="142" y="673"/>
                  <a:pt x="142" y="673"/>
                  <a:pt x="142" y="673"/>
                </a:cubicBezTo>
                <a:cubicBezTo>
                  <a:pt x="119" y="683"/>
                  <a:pt x="119" y="683"/>
                  <a:pt x="119" y="683"/>
                </a:cubicBezTo>
                <a:cubicBezTo>
                  <a:pt x="118" y="681"/>
                  <a:pt x="118" y="679"/>
                  <a:pt x="117" y="677"/>
                </a:cubicBezTo>
                <a:cubicBezTo>
                  <a:pt x="139" y="668"/>
                  <a:pt x="139" y="668"/>
                  <a:pt x="139" y="668"/>
                </a:cubicBezTo>
                <a:cubicBezTo>
                  <a:pt x="137" y="662"/>
                  <a:pt x="137" y="662"/>
                  <a:pt x="137" y="662"/>
                </a:cubicBezTo>
                <a:cubicBezTo>
                  <a:pt x="115" y="671"/>
                  <a:pt x="115" y="671"/>
                  <a:pt x="115" y="671"/>
                </a:cubicBezTo>
                <a:cubicBezTo>
                  <a:pt x="114" y="669"/>
                  <a:pt x="113" y="667"/>
                  <a:pt x="112" y="665"/>
                </a:cubicBezTo>
                <a:cubicBezTo>
                  <a:pt x="135" y="657"/>
                  <a:pt x="135" y="657"/>
                  <a:pt x="135" y="657"/>
                </a:cubicBezTo>
                <a:cubicBezTo>
                  <a:pt x="133" y="651"/>
                  <a:pt x="133" y="651"/>
                  <a:pt x="133" y="651"/>
                </a:cubicBezTo>
                <a:cubicBezTo>
                  <a:pt x="110" y="659"/>
                  <a:pt x="110" y="659"/>
                  <a:pt x="110" y="659"/>
                </a:cubicBezTo>
                <a:cubicBezTo>
                  <a:pt x="109" y="657"/>
                  <a:pt x="109" y="655"/>
                  <a:pt x="108" y="653"/>
                </a:cubicBezTo>
                <a:cubicBezTo>
                  <a:pt x="131" y="645"/>
                  <a:pt x="131" y="645"/>
                  <a:pt x="131" y="645"/>
                </a:cubicBezTo>
                <a:cubicBezTo>
                  <a:pt x="129" y="639"/>
                  <a:pt x="129" y="639"/>
                  <a:pt x="129" y="639"/>
                </a:cubicBezTo>
                <a:cubicBezTo>
                  <a:pt x="106" y="647"/>
                  <a:pt x="106" y="647"/>
                  <a:pt x="106" y="647"/>
                </a:cubicBezTo>
                <a:cubicBezTo>
                  <a:pt x="105" y="645"/>
                  <a:pt x="105" y="643"/>
                  <a:pt x="104" y="641"/>
                </a:cubicBezTo>
                <a:cubicBezTo>
                  <a:pt x="128" y="634"/>
                  <a:pt x="128" y="634"/>
                  <a:pt x="128" y="634"/>
                </a:cubicBezTo>
                <a:cubicBezTo>
                  <a:pt x="126" y="628"/>
                  <a:pt x="126" y="628"/>
                  <a:pt x="126" y="628"/>
                </a:cubicBezTo>
                <a:cubicBezTo>
                  <a:pt x="102" y="635"/>
                  <a:pt x="102" y="635"/>
                  <a:pt x="102" y="635"/>
                </a:cubicBezTo>
                <a:cubicBezTo>
                  <a:pt x="102" y="632"/>
                  <a:pt x="101" y="630"/>
                  <a:pt x="101" y="628"/>
                </a:cubicBezTo>
                <a:cubicBezTo>
                  <a:pt x="124" y="622"/>
                  <a:pt x="124" y="622"/>
                  <a:pt x="124" y="622"/>
                </a:cubicBezTo>
                <a:cubicBezTo>
                  <a:pt x="123" y="616"/>
                  <a:pt x="123" y="616"/>
                  <a:pt x="123" y="616"/>
                </a:cubicBezTo>
                <a:cubicBezTo>
                  <a:pt x="99" y="622"/>
                  <a:pt x="99" y="622"/>
                  <a:pt x="99" y="622"/>
                </a:cubicBezTo>
                <a:cubicBezTo>
                  <a:pt x="99" y="620"/>
                  <a:pt x="98" y="618"/>
                  <a:pt x="98" y="616"/>
                </a:cubicBezTo>
                <a:cubicBezTo>
                  <a:pt x="121" y="611"/>
                  <a:pt x="121" y="611"/>
                  <a:pt x="121" y="611"/>
                </a:cubicBezTo>
                <a:cubicBezTo>
                  <a:pt x="120" y="604"/>
                  <a:pt x="120" y="604"/>
                  <a:pt x="120" y="604"/>
                </a:cubicBezTo>
                <a:cubicBezTo>
                  <a:pt x="96" y="610"/>
                  <a:pt x="96" y="610"/>
                  <a:pt x="96" y="610"/>
                </a:cubicBezTo>
                <a:cubicBezTo>
                  <a:pt x="96" y="608"/>
                  <a:pt x="95" y="606"/>
                  <a:pt x="95" y="603"/>
                </a:cubicBezTo>
                <a:cubicBezTo>
                  <a:pt x="119" y="599"/>
                  <a:pt x="119" y="599"/>
                  <a:pt x="119" y="599"/>
                </a:cubicBezTo>
                <a:cubicBezTo>
                  <a:pt x="118" y="593"/>
                  <a:pt x="118" y="593"/>
                  <a:pt x="118" y="593"/>
                </a:cubicBezTo>
                <a:cubicBezTo>
                  <a:pt x="94" y="597"/>
                  <a:pt x="94" y="597"/>
                  <a:pt x="94" y="597"/>
                </a:cubicBezTo>
                <a:cubicBezTo>
                  <a:pt x="93" y="595"/>
                  <a:pt x="93" y="593"/>
                  <a:pt x="93" y="591"/>
                </a:cubicBezTo>
                <a:cubicBezTo>
                  <a:pt x="117" y="587"/>
                  <a:pt x="117" y="587"/>
                  <a:pt x="117" y="587"/>
                </a:cubicBezTo>
                <a:cubicBezTo>
                  <a:pt x="116" y="581"/>
                  <a:pt x="116" y="581"/>
                  <a:pt x="116" y="581"/>
                </a:cubicBezTo>
                <a:cubicBezTo>
                  <a:pt x="92" y="584"/>
                  <a:pt x="92" y="584"/>
                  <a:pt x="92" y="584"/>
                </a:cubicBezTo>
                <a:cubicBezTo>
                  <a:pt x="91" y="582"/>
                  <a:pt x="91" y="580"/>
                  <a:pt x="91" y="578"/>
                </a:cubicBezTo>
                <a:cubicBezTo>
                  <a:pt x="115" y="575"/>
                  <a:pt x="115" y="575"/>
                  <a:pt x="115" y="575"/>
                </a:cubicBezTo>
                <a:cubicBezTo>
                  <a:pt x="114" y="569"/>
                  <a:pt x="114" y="569"/>
                  <a:pt x="114" y="569"/>
                </a:cubicBezTo>
                <a:cubicBezTo>
                  <a:pt x="90" y="572"/>
                  <a:pt x="90" y="572"/>
                  <a:pt x="90" y="572"/>
                </a:cubicBezTo>
                <a:cubicBezTo>
                  <a:pt x="90" y="570"/>
                  <a:pt x="89" y="568"/>
                  <a:pt x="89" y="565"/>
                </a:cubicBezTo>
                <a:cubicBezTo>
                  <a:pt x="113" y="563"/>
                  <a:pt x="113" y="563"/>
                  <a:pt x="113" y="563"/>
                </a:cubicBezTo>
                <a:cubicBezTo>
                  <a:pt x="113" y="557"/>
                  <a:pt x="113" y="557"/>
                  <a:pt x="113" y="557"/>
                </a:cubicBezTo>
                <a:cubicBezTo>
                  <a:pt x="88" y="559"/>
                  <a:pt x="88" y="559"/>
                  <a:pt x="88" y="559"/>
                </a:cubicBezTo>
                <a:cubicBezTo>
                  <a:pt x="88" y="557"/>
                  <a:pt x="88" y="555"/>
                  <a:pt x="88" y="553"/>
                </a:cubicBezTo>
                <a:cubicBezTo>
                  <a:pt x="112" y="551"/>
                  <a:pt x="112" y="551"/>
                  <a:pt x="112" y="551"/>
                </a:cubicBezTo>
                <a:cubicBezTo>
                  <a:pt x="112" y="545"/>
                  <a:pt x="112" y="545"/>
                  <a:pt x="112" y="545"/>
                </a:cubicBezTo>
                <a:cubicBezTo>
                  <a:pt x="88" y="546"/>
                  <a:pt x="88" y="546"/>
                  <a:pt x="88" y="546"/>
                </a:cubicBezTo>
                <a:cubicBezTo>
                  <a:pt x="87" y="544"/>
                  <a:pt x="87" y="542"/>
                  <a:pt x="87" y="540"/>
                </a:cubicBezTo>
                <a:cubicBezTo>
                  <a:pt x="111" y="539"/>
                  <a:pt x="111" y="539"/>
                  <a:pt x="111" y="539"/>
                </a:cubicBezTo>
                <a:cubicBezTo>
                  <a:pt x="111" y="533"/>
                  <a:pt x="111" y="533"/>
                  <a:pt x="111" y="533"/>
                </a:cubicBezTo>
                <a:cubicBezTo>
                  <a:pt x="87" y="533"/>
                  <a:pt x="87" y="533"/>
                  <a:pt x="87" y="533"/>
                </a:cubicBezTo>
                <a:cubicBezTo>
                  <a:pt x="87" y="531"/>
                  <a:pt x="87" y="529"/>
                  <a:pt x="87" y="527"/>
                </a:cubicBezTo>
                <a:cubicBezTo>
                  <a:pt x="111" y="527"/>
                  <a:pt x="111" y="527"/>
                  <a:pt x="111" y="527"/>
                </a:cubicBezTo>
                <a:cubicBezTo>
                  <a:pt x="111" y="520"/>
                  <a:pt x="111" y="520"/>
                  <a:pt x="111" y="520"/>
                </a:cubicBezTo>
                <a:cubicBezTo>
                  <a:pt x="87" y="521"/>
                  <a:pt x="87" y="521"/>
                  <a:pt x="87" y="521"/>
                </a:cubicBezTo>
                <a:cubicBezTo>
                  <a:pt x="87" y="519"/>
                  <a:pt x="87" y="519"/>
                  <a:pt x="87" y="519"/>
                </a:cubicBezTo>
                <a:cubicBezTo>
                  <a:pt x="87" y="518"/>
                  <a:pt x="87" y="516"/>
                  <a:pt x="87" y="515"/>
                </a:cubicBezTo>
                <a:cubicBezTo>
                  <a:pt x="87" y="514"/>
                  <a:pt x="87" y="514"/>
                  <a:pt x="87" y="514"/>
                </a:cubicBezTo>
                <a:cubicBezTo>
                  <a:pt x="111" y="515"/>
                  <a:pt x="111" y="515"/>
                  <a:pt x="111" y="515"/>
                </a:cubicBezTo>
                <a:cubicBezTo>
                  <a:pt x="111" y="508"/>
                  <a:pt x="111" y="508"/>
                  <a:pt x="111" y="508"/>
                </a:cubicBezTo>
                <a:cubicBezTo>
                  <a:pt x="87" y="508"/>
                  <a:pt x="87" y="508"/>
                  <a:pt x="87" y="508"/>
                </a:cubicBezTo>
                <a:cubicBezTo>
                  <a:pt x="87" y="506"/>
                  <a:pt x="87" y="504"/>
                  <a:pt x="87" y="502"/>
                </a:cubicBezTo>
                <a:cubicBezTo>
                  <a:pt x="111" y="503"/>
                  <a:pt x="111" y="503"/>
                  <a:pt x="111" y="503"/>
                </a:cubicBezTo>
                <a:cubicBezTo>
                  <a:pt x="112" y="496"/>
                  <a:pt x="112" y="496"/>
                  <a:pt x="112" y="496"/>
                </a:cubicBezTo>
                <a:cubicBezTo>
                  <a:pt x="87" y="495"/>
                  <a:pt x="87" y="495"/>
                  <a:pt x="87" y="495"/>
                </a:cubicBezTo>
                <a:cubicBezTo>
                  <a:pt x="87" y="493"/>
                  <a:pt x="88" y="491"/>
                  <a:pt x="88" y="489"/>
                </a:cubicBezTo>
                <a:cubicBezTo>
                  <a:pt x="112" y="491"/>
                  <a:pt x="112" y="491"/>
                  <a:pt x="112" y="491"/>
                </a:cubicBezTo>
                <a:cubicBezTo>
                  <a:pt x="113" y="484"/>
                  <a:pt x="113" y="484"/>
                  <a:pt x="113" y="484"/>
                </a:cubicBezTo>
                <a:cubicBezTo>
                  <a:pt x="88" y="482"/>
                  <a:pt x="88" y="482"/>
                  <a:pt x="88" y="482"/>
                </a:cubicBezTo>
                <a:cubicBezTo>
                  <a:pt x="88" y="480"/>
                  <a:pt x="89" y="478"/>
                  <a:pt x="89" y="476"/>
                </a:cubicBezTo>
                <a:cubicBezTo>
                  <a:pt x="113" y="478"/>
                  <a:pt x="113" y="478"/>
                  <a:pt x="113" y="478"/>
                </a:cubicBezTo>
                <a:cubicBezTo>
                  <a:pt x="114" y="472"/>
                  <a:pt x="114" y="472"/>
                  <a:pt x="114" y="472"/>
                </a:cubicBezTo>
                <a:cubicBezTo>
                  <a:pt x="90" y="469"/>
                  <a:pt x="90" y="469"/>
                  <a:pt x="90" y="469"/>
                </a:cubicBezTo>
                <a:cubicBezTo>
                  <a:pt x="90" y="467"/>
                  <a:pt x="90" y="465"/>
                  <a:pt x="90" y="463"/>
                </a:cubicBezTo>
                <a:cubicBezTo>
                  <a:pt x="114" y="466"/>
                  <a:pt x="114" y="466"/>
                  <a:pt x="114" y="466"/>
                </a:cubicBezTo>
                <a:cubicBezTo>
                  <a:pt x="115" y="460"/>
                  <a:pt x="115" y="460"/>
                  <a:pt x="115" y="460"/>
                </a:cubicBezTo>
                <a:cubicBezTo>
                  <a:pt x="91" y="457"/>
                  <a:pt x="91" y="457"/>
                  <a:pt x="91" y="457"/>
                </a:cubicBezTo>
                <a:cubicBezTo>
                  <a:pt x="92" y="455"/>
                  <a:pt x="92" y="453"/>
                  <a:pt x="92" y="451"/>
                </a:cubicBezTo>
                <a:cubicBezTo>
                  <a:pt x="116" y="455"/>
                  <a:pt x="116" y="455"/>
                  <a:pt x="116" y="455"/>
                </a:cubicBezTo>
                <a:cubicBezTo>
                  <a:pt x="117" y="448"/>
                  <a:pt x="117" y="448"/>
                  <a:pt x="117" y="448"/>
                </a:cubicBezTo>
                <a:cubicBezTo>
                  <a:pt x="93" y="444"/>
                  <a:pt x="93" y="444"/>
                  <a:pt x="93" y="444"/>
                </a:cubicBezTo>
                <a:cubicBezTo>
                  <a:pt x="94" y="442"/>
                  <a:pt x="94" y="440"/>
                  <a:pt x="94" y="438"/>
                </a:cubicBezTo>
                <a:cubicBezTo>
                  <a:pt x="118" y="443"/>
                  <a:pt x="118" y="443"/>
                  <a:pt x="118" y="443"/>
                </a:cubicBezTo>
                <a:cubicBezTo>
                  <a:pt x="120" y="436"/>
                  <a:pt x="120" y="436"/>
                  <a:pt x="120" y="436"/>
                </a:cubicBezTo>
                <a:cubicBezTo>
                  <a:pt x="96" y="432"/>
                  <a:pt x="96" y="432"/>
                  <a:pt x="96" y="432"/>
                </a:cubicBezTo>
                <a:cubicBezTo>
                  <a:pt x="96" y="429"/>
                  <a:pt x="97" y="427"/>
                  <a:pt x="97" y="425"/>
                </a:cubicBezTo>
                <a:cubicBezTo>
                  <a:pt x="121" y="431"/>
                  <a:pt x="121" y="431"/>
                  <a:pt x="121" y="431"/>
                </a:cubicBezTo>
                <a:cubicBezTo>
                  <a:pt x="122" y="425"/>
                  <a:pt x="122" y="425"/>
                  <a:pt x="122" y="425"/>
                </a:cubicBezTo>
                <a:cubicBezTo>
                  <a:pt x="99" y="419"/>
                  <a:pt x="99" y="419"/>
                  <a:pt x="99" y="419"/>
                </a:cubicBezTo>
                <a:cubicBezTo>
                  <a:pt x="99" y="417"/>
                  <a:pt x="100" y="415"/>
                  <a:pt x="100" y="413"/>
                </a:cubicBezTo>
                <a:cubicBezTo>
                  <a:pt x="124" y="419"/>
                  <a:pt x="124" y="419"/>
                  <a:pt x="124" y="419"/>
                </a:cubicBezTo>
                <a:cubicBezTo>
                  <a:pt x="125" y="413"/>
                  <a:pt x="125" y="413"/>
                  <a:pt x="125" y="413"/>
                </a:cubicBezTo>
                <a:cubicBezTo>
                  <a:pt x="102" y="407"/>
                  <a:pt x="102" y="407"/>
                  <a:pt x="102" y="407"/>
                </a:cubicBezTo>
                <a:cubicBezTo>
                  <a:pt x="102" y="405"/>
                  <a:pt x="103" y="403"/>
                  <a:pt x="103" y="401"/>
                </a:cubicBezTo>
                <a:cubicBezTo>
                  <a:pt x="127" y="407"/>
                  <a:pt x="127" y="407"/>
                  <a:pt x="127" y="407"/>
                </a:cubicBezTo>
                <a:cubicBezTo>
                  <a:pt x="129" y="401"/>
                  <a:pt x="129" y="401"/>
                  <a:pt x="129" y="401"/>
                </a:cubicBezTo>
                <a:cubicBezTo>
                  <a:pt x="105" y="394"/>
                  <a:pt x="105" y="394"/>
                  <a:pt x="105" y="394"/>
                </a:cubicBezTo>
                <a:cubicBezTo>
                  <a:pt x="106" y="392"/>
                  <a:pt x="107" y="390"/>
                  <a:pt x="107" y="388"/>
                </a:cubicBezTo>
                <a:cubicBezTo>
                  <a:pt x="130" y="396"/>
                  <a:pt x="130" y="396"/>
                  <a:pt x="130" y="396"/>
                </a:cubicBezTo>
                <a:cubicBezTo>
                  <a:pt x="132" y="390"/>
                  <a:pt x="132" y="390"/>
                  <a:pt x="132" y="390"/>
                </a:cubicBezTo>
                <a:cubicBezTo>
                  <a:pt x="109" y="382"/>
                  <a:pt x="109" y="382"/>
                  <a:pt x="109" y="382"/>
                </a:cubicBezTo>
                <a:cubicBezTo>
                  <a:pt x="110" y="380"/>
                  <a:pt x="111" y="378"/>
                  <a:pt x="111" y="376"/>
                </a:cubicBezTo>
                <a:cubicBezTo>
                  <a:pt x="134" y="384"/>
                  <a:pt x="134" y="384"/>
                  <a:pt x="134" y="384"/>
                </a:cubicBezTo>
                <a:cubicBezTo>
                  <a:pt x="136" y="378"/>
                  <a:pt x="136" y="378"/>
                  <a:pt x="136" y="378"/>
                </a:cubicBezTo>
                <a:cubicBezTo>
                  <a:pt x="114" y="370"/>
                  <a:pt x="114" y="370"/>
                  <a:pt x="114" y="370"/>
                </a:cubicBezTo>
                <a:cubicBezTo>
                  <a:pt x="114" y="368"/>
                  <a:pt x="115" y="366"/>
                  <a:pt x="116" y="364"/>
                </a:cubicBezTo>
                <a:cubicBezTo>
                  <a:pt x="138" y="373"/>
                  <a:pt x="138" y="373"/>
                  <a:pt x="138" y="373"/>
                </a:cubicBezTo>
                <a:cubicBezTo>
                  <a:pt x="141" y="367"/>
                  <a:pt x="141" y="367"/>
                  <a:pt x="141" y="367"/>
                </a:cubicBezTo>
                <a:cubicBezTo>
                  <a:pt x="118" y="358"/>
                  <a:pt x="118" y="358"/>
                  <a:pt x="118" y="358"/>
                </a:cubicBezTo>
                <a:cubicBezTo>
                  <a:pt x="119" y="356"/>
                  <a:pt x="120" y="354"/>
                  <a:pt x="121" y="352"/>
                </a:cubicBezTo>
                <a:cubicBezTo>
                  <a:pt x="143" y="362"/>
                  <a:pt x="143" y="362"/>
                  <a:pt x="143" y="362"/>
                </a:cubicBezTo>
                <a:cubicBezTo>
                  <a:pt x="146" y="356"/>
                  <a:pt x="146" y="356"/>
                  <a:pt x="146" y="356"/>
                </a:cubicBezTo>
                <a:cubicBezTo>
                  <a:pt x="123" y="346"/>
                  <a:pt x="123" y="346"/>
                  <a:pt x="123" y="346"/>
                </a:cubicBezTo>
                <a:cubicBezTo>
                  <a:pt x="124" y="344"/>
                  <a:pt x="125" y="342"/>
                  <a:pt x="126" y="340"/>
                </a:cubicBezTo>
                <a:cubicBezTo>
                  <a:pt x="148" y="351"/>
                  <a:pt x="148" y="351"/>
                  <a:pt x="148" y="351"/>
                </a:cubicBezTo>
                <a:cubicBezTo>
                  <a:pt x="151" y="345"/>
                  <a:pt x="151" y="345"/>
                  <a:pt x="151" y="345"/>
                </a:cubicBezTo>
                <a:cubicBezTo>
                  <a:pt x="129" y="335"/>
                  <a:pt x="129" y="335"/>
                  <a:pt x="129" y="335"/>
                </a:cubicBezTo>
                <a:cubicBezTo>
                  <a:pt x="130" y="333"/>
                  <a:pt x="131" y="331"/>
                  <a:pt x="132" y="329"/>
                </a:cubicBezTo>
                <a:cubicBezTo>
                  <a:pt x="153" y="340"/>
                  <a:pt x="153" y="340"/>
                  <a:pt x="153" y="340"/>
                </a:cubicBezTo>
                <a:cubicBezTo>
                  <a:pt x="156" y="334"/>
                  <a:pt x="156" y="334"/>
                  <a:pt x="156" y="334"/>
                </a:cubicBezTo>
                <a:cubicBezTo>
                  <a:pt x="135" y="323"/>
                  <a:pt x="135" y="323"/>
                  <a:pt x="135" y="323"/>
                </a:cubicBezTo>
                <a:cubicBezTo>
                  <a:pt x="136" y="321"/>
                  <a:pt x="137" y="319"/>
                  <a:pt x="138" y="317"/>
                </a:cubicBezTo>
                <a:cubicBezTo>
                  <a:pt x="159" y="329"/>
                  <a:pt x="159" y="329"/>
                  <a:pt x="159" y="329"/>
                </a:cubicBezTo>
                <a:cubicBezTo>
                  <a:pt x="162" y="323"/>
                  <a:pt x="162" y="323"/>
                  <a:pt x="162" y="323"/>
                </a:cubicBezTo>
                <a:cubicBezTo>
                  <a:pt x="141" y="312"/>
                  <a:pt x="141" y="312"/>
                  <a:pt x="141" y="312"/>
                </a:cubicBezTo>
                <a:cubicBezTo>
                  <a:pt x="142" y="310"/>
                  <a:pt x="143" y="308"/>
                  <a:pt x="144" y="306"/>
                </a:cubicBezTo>
                <a:cubicBezTo>
                  <a:pt x="165" y="318"/>
                  <a:pt x="165" y="318"/>
                  <a:pt x="165" y="318"/>
                </a:cubicBezTo>
                <a:cubicBezTo>
                  <a:pt x="168" y="313"/>
                  <a:pt x="168" y="313"/>
                  <a:pt x="168" y="313"/>
                </a:cubicBezTo>
                <a:cubicBezTo>
                  <a:pt x="147" y="301"/>
                  <a:pt x="147" y="301"/>
                  <a:pt x="147" y="301"/>
                </a:cubicBezTo>
                <a:cubicBezTo>
                  <a:pt x="148" y="299"/>
                  <a:pt x="149" y="297"/>
                  <a:pt x="150" y="295"/>
                </a:cubicBezTo>
                <a:cubicBezTo>
                  <a:pt x="171" y="308"/>
                  <a:pt x="171" y="308"/>
                  <a:pt x="171" y="308"/>
                </a:cubicBezTo>
                <a:cubicBezTo>
                  <a:pt x="174" y="303"/>
                  <a:pt x="174" y="303"/>
                  <a:pt x="174" y="303"/>
                </a:cubicBezTo>
                <a:cubicBezTo>
                  <a:pt x="154" y="290"/>
                  <a:pt x="154" y="290"/>
                  <a:pt x="154" y="290"/>
                </a:cubicBezTo>
                <a:cubicBezTo>
                  <a:pt x="155" y="288"/>
                  <a:pt x="156" y="286"/>
                  <a:pt x="157" y="284"/>
                </a:cubicBezTo>
                <a:cubicBezTo>
                  <a:pt x="177" y="298"/>
                  <a:pt x="177" y="298"/>
                  <a:pt x="177" y="298"/>
                </a:cubicBezTo>
                <a:cubicBezTo>
                  <a:pt x="181" y="293"/>
                  <a:pt x="181" y="293"/>
                  <a:pt x="181" y="293"/>
                </a:cubicBezTo>
                <a:cubicBezTo>
                  <a:pt x="161" y="279"/>
                  <a:pt x="161" y="279"/>
                  <a:pt x="161" y="279"/>
                </a:cubicBezTo>
                <a:cubicBezTo>
                  <a:pt x="162" y="277"/>
                  <a:pt x="163" y="276"/>
                  <a:pt x="165" y="274"/>
                </a:cubicBezTo>
                <a:cubicBezTo>
                  <a:pt x="184" y="288"/>
                  <a:pt x="184" y="288"/>
                  <a:pt x="184" y="288"/>
                </a:cubicBezTo>
                <a:cubicBezTo>
                  <a:pt x="188" y="283"/>
                  <a:pt x="188" y="283"/>
                  <a:pt x="188" y="283"/>
                </a:cubicBezTo>
                <a:cubicBezTo>
                  <a:pt x="168" y="269"/>
                  <a:pt x="168" y="269"/>
                  <a:pt x="168" y="269"/>
                </a:cubicBezTo>
                <a:cubicBezTo>
                  <a:pt x="170" y="267"/>
                  <a:pt x="171" y="265"/>
                  <a:pt x="172" y="263"/>
                </a:cubicBezTo>
                <a:cubicBezTo>
                  <a:pt x="191" y="278"/>
                  <a:pt x="191" y="278"/>
                  <a:pt x="191" y="278"/>
                </a:cubicBezTo>
                <a:cubicBezTo>
                  <a:pt x="195" y="273"/>
                  <a:pt x="195" y="273"/>
                  <a:pt x="195" y="273"/>
                </a:cubicBezTo>
                <a:cubicBezTo>
                  <a:pt x="176" y="258"/>
                  <a:pt x="176" y="258"/>
                  <a:pt x="176" y="258"/>
                </a:cubicBezTo>
                <a:cubicBezTo>
                  <a:pt x="177" y="257"/>
                  <a:pt x="179" y="255"/>
                  <a:pt x="180" y="253"/>
                </a:cubicBezTo>
                <a:cubicBezTo>
                  <a:pt x="199" y="268"/>
                  <a:pt x="199" y="268"/>
                  <a:pt x="199" y="268"/>
                </a:cubicBezTo>
                <a:cubicBezTo>
                  <a:pt x="203" y="264"/>
                  <a:pt x="203" y="264"/>
                  <a:pt x="203" y="264"/>
                </a:cubicBezTo>
                <a:cubicBezTo>
                  <a:pt x="184" y="248"/>
                  <a:pt x="184" y="248"/>
                  <a:pt x="184" y="248"/>
                </a:cubicBezTo>
                <a:cubicBezTo>
                  <a:pt x="185" y="247"/>
                  <a:pt x="187" y="245"/>
                  <a:pt x="188" y="243"/>
                </a:cubicBezTo>
                <a:cubicBezTo>
                  <a:pt x="206" y="259"/>
                  <a:pt x="206" y="259"/>
                  <a:pt x="206" y="259"/>
                </a:cubicBezTo>
                <a:cubicBezTo>
                  <a:pt x="211" y="254"/>
                  <a:pt x="211" y="254"/>
                  <a:pt x="211" y="254"/>
                </a:cubicBezTo>
                <a:cubicBezTo>
                  <a:pt x="192" y="239"/>
                  <a:pt x="192" y="239"/>
                  <a:pt x="192" y="239"/>
                </a:cubicBezTo>
                <a:cubicBezTo>
                  <a:pt x="194" y="237"/>
                  <a:pt x="195" y="235"/>
                  <a:pt x="197" y="234"/>
                </a:cubicBezTo>
                <a:cubicBezTo>
                  <a:pt x="214" y="250"/>
                  <a:pt x="214" y="250"/>
                  <a:pt x="214" y="250"/>
                </a:cubicBezTo>
                <a:cubicBezTo>
                  <a:pt x="219" y="245"/>
                  <a:pt x="219" y="245"/>
                  <a:pt x="219" y="245"/>
                </a:cubicBezTo>
                <a:cubicBezTo>
                  <a:pt x="201" y="229"/>
                  <a:pt x="201" y="229"/>
                  <a:pt x="201" y="229"/>
                </a:cubicBezTo>
                <a:cubicBezTo>
                  <a:pt x="202" y="227"/>
                  <a:pt x="204" y="226"/>
                  <a:pt x="205" y="224"/>
                </a:cubicBezTo>
                <a:cubicBezTo>
                  <a:pt x="223" y="241"/>
                  <a:pt x="223" y="241"/>
                  <a:pt x="223" y="241"/>
                </a:cubicBezTo>
                <a:cubicBezTo>
                  <a:pt x="227" y="237"/>
                  <a:pt x="227" y="237"/>
                  <a:pt x="227" y="237"/>
                </a:cubicBezTo>
                <a:cubicBezTo>
                  <a:pt x="210" y="220"/>
                  <a:pt x="210" y="220"/>
                  <a:pt x="210" y="220"/>
                </a:cubicBezTo>
                <a:cubicBezTo>
                  <a:pt x="211" y="218"/>
                  <a:pt x="213" y="217"/>
                  <a:pt x="214" y="215"/>
                </a:cubicBezTo>
                <a:cubicBezTo>
                  <a:pt x="231" y="233"/>
                  <a:pt x="231" y="233"/>
                  <a:pt x="231" y="233"/>
                </a:cubicBezTo>
                <a:cubicBezTo>
                  <a:pt x="236" y="228"/>
                  <a:pt x="236" y="228"/>
                  <a:pt x="236" y="228"/>
                </a:cubicBezTo>
                <a:cubicBezTo>
                  <a:pt x="219" y="211"/>
                  <a:pt x="219" y="211"/>
                  <a:pt x="219" y="211"/>
                </a:cubicBezTo>
                <a:cubicBezTo>
                  <a:pt x="221" y="209"/>
                  <a:pt x="222" y="208"/>
                  <a:pt x="224" y="207"/>
                </a:cubicBezTo>
                <a:cubicBezTo>
                  <a:pt x="240" y="224"/>
                  <a:pt x="240" y="224"/>
                  <a:pt x="240" y="224"/>
                </a:cubicBezTo>
                <a:cubicBezTo>
                  <a:pt x="245" y="220"/>
                  <a:pt x="245" y="220"/>
                  <a:pt x="245" y="220"/>
                </a:cubicBezTo>
                <a:cubicBezTo>
                  <a:pt x="228" y="202"/>
                  <a:pt x="228" y="202"/>
                  <a:pt x="228" y="202"/>
                </a:cubicBezTo>
                <a:cubicBezTo>
                  <a:pt x="230" y="201"/>
                  <a:pt x="231" y="199"/>
                  <a:pt x="233" y="198"/>
                </a:cubicBezTo>
                <a:cubicBezTo>
                  <a:pt x="249" y="216"/>
                  <a:pt x="249" y="216"/>
                  <a:pt x="249" y="216"/>
                </a:cubicBezTo>
                <a:cubicBezTo>
                  <a:pt x="254" y="212"/>
                  <a:pt x="254" y="212"/>
                  <a:pt x="254" y="212"/>
                </a:cubicBezTo>
                <a:cubicBezTo>
                  <a:pt x="238" y="194"/>
                  <a:pt x="238" y="194"/>
                  <a:pt x="238" y="194"/>
                </a:cubicBezTo>
                <a:cubicBezTo>
                  <a:pt x="240" y="192"/>
                  <a:pt x="241" y="191"/>
                  <a:pt x="243" y="190"/>
                </a:cubicBezTo>
                <a:cubicBezTo>
                  <a:pt x="258" y="208"/>
                  <a:pt x="258" y="208"/>
                  <a:pt x="258" y="208"/>
                </a:cubicBezTo>
                <a:cubicBezTo>
                  <a:pt x="263" y="204"/>
                  <a:pt x="263" y="204"/>
                  <a:pt x="263" y="204"/>
                </a:cubicBezTo>
                <a:cubicBezTo>
                  <a:pt x="248" y="186"/>
                  <a:pt x="248" y="186"/>
                  <a:pt x="248" y="186"/>
                </a:cubicBezTo>
                <a:cubicBezTo>
                  <a:pt x="250" y="184"/>
                  <a:pt x="251" y="183"/>
                  <a:pt x="253" y="182"/>
                </a:cubicBezTo>
                <a:cubicBezTo>
                  <a:pt x="268" y="201"/>
                  <a:pt x="268" y="201"/>
                  <a:pt x="268" y="201"/>
                </a:cubicBezTo>
                <a:cubicBezTo>
                  <a:pt x="273" y="197"/>
                  <a:pt x="273" y="197"/>
                  <a:pt x="273" y="197"/>
                </a:cubicBezTo>
                <a:cubicBezTo>
                  <a:pt x="258" y="178"/>
                  <a:pt x="258" y="178"/>
                  <a:pt x="258" y="178"/>
                </a:cubicBezTo>
                <a:cubicBezTo>
                  <a:pt x="260" y="176"/>
                  <a:pt x="261" y="175"/>
                  <a:pt x="263" y="174"/>
                </a:cubicBezTo>
                <a:cubicBezTo>
                  <a:pt x="277" y="194"/>
                  <a:pt x="277" y="194"/>
                  <a:pt x="277" y="194"/>
                </a:cubicBezTo>
                <a:cubicBezTo>
                  <a:pt x="282" y="190"/>
                  <a:pt x="282" y="190"/>
                  <a:pt x="282" y="190"/>
                </a:cubicBezTo>
                <a:cubicBezTo>
                  <a:pt x="268" y="170"/>
                  <a:pt x="268" y="170"/>
                  <a:pt x="268" y="170"/>
                </a:cubicBezTo>
                <a:cubicBezTo>
                  <a:pt x="270" y="169"/>
                  <a:pt x="272" y="168"/>
                  <a:pt x="274" y="167"/>
                </a:cubicBezTo>
                <a:cubicBezTo>
                  <a:pt x="287" y="187"/>
                  <a:pt x="287" y="187"/>
                  <a:pt x="287" y="187"/>
                </a:cubicBezTo>
                <a:cubicBezTo>
                  <a:pt x="292" y="183"/>
                  <a:pt x="292" y="183"/>
                  <a:pt x="292" y="183"/>
                </a:cubicBezTo>
                <a:cubicBezTo>
                  <a:pt x="279" y="163"/>
                  <a:pt x="279" y="163"/>
                  <a:pt x="279" y="163"/>
                </a:cubicBezTo>
                <a:cubicBezTo>
                  <a:pt x="281" y="162"/>
                  <a:pt x="282" y="161"/>
                  <a:pt x="284" y="160"/>
                </a:cubicBezTo>
                <a:cubicBezTo>
                  <a:pt x="297" y="180"/>
                  <a:pt x="297" y="180"/>
                  <a:pt x="297" y="180"/>
                </a:cubicBezTo>
                <a:cubicBezTo>
                  <a:pt x="302" y="177"/>
                  <a:pt x="302" y="177"/>
                  <a:pt x="302" y="177"/>
                </a:cubicBezTo>
                <a:cubicBezTo>
                  <a:pt x="290" y="156"/>
                  <a:pt x="290" y="156"/>
                  <a:pt x="290" y="156"/>
                </a:cubicBezTo>
                <a:cubicBezTo>
                  <a:pt x="292" y="155"/>
                  <a:pt x="293" y="154"/>
                  <a:pt x="295" y="153"/>
                </a:cubicBezTo>
                <a:cubicBezTo>
                  <a:pt x="307" y="174"/>
                  <a:pt x="307" y="174"/>
                  <a:pt x="307" y="174"/>
                </a:cubicBezTo>
                <a:cubicBezTo>
                  <a:pt x="313" y="171"/>
                  <a:pt x="313" y="171"/>
                  <a:pt x="313" y="171"/>
                </a:cubicBezTo>
                <a:cubicBezTo>
                  <a:pt x="301" y="150"/>
                  <a:pt x="301" y="150"/>
                  <a:pt x="301" y="150"/>
                </a:cubicBezTo>
                <a:cubicBezTo>
                  <a:pt x="303" y="149"/>
                  <a:pt x="304" y="148"/>
                  <a:pt x="306" y="147"/>
                </a:cubicBezTo>
                <a:cubicBezTo>
                  <a:pt x="318" y="168"/>
                  <a:pt x="318" y="168"/>
                  <a:pt x="318" y="168"/>
                </a:cubicBezTo>
                <a:cubicBezTo>
                  <a:pt x="323" y="165"/>
                  <a:pt x="323" y="165"/>
                  <a:pt x="323" y="165"/>
                </a:cubicBezTo>
                <a:cubicBezTo>
                  <a:pt x="312" y="143"/>
                  <a:pt x="312" y="143"/>
                  <a:pt x="312" y="143"/>
                </a:cubicBezTo>
                <a:cubicBezTo>
                  <a:pt x="314" y="142"/>
                  <a:pt x="316" y="141"/>
                  <a:pt x="317" y="140"/>
                </a:cubicBezTo>
                <a:cubicBezTo>
                  <a:pt x="329" y="162"/>
                  <a:pt x="329" y="162"/>
                  <a:pt x="329" y="162"/>
                </a:cubicBezTo>
                <a:cubicBezTo>
                  <a:pt x="334" y="159"/>
                  <a:pt x="334" y="159"/>
                  <a:pt x="334" y="159"/>
                </a:cubicBezTo>
                <a:cubicBezTo>
                  <a:pt x="323" y="138"/>
                  <a:pt x="323" y="138"/>
                  <a:pt x="323" y="138"/>
                </a:cubicBezTo>
                <a:cubicBezTo>
                  <a:pt x="325" y="137"/>
                  <a:pt x="327" y="136"/>
                  <a:pt x="329" y="135"/>
                </a:cubicBezTo>
                <a:cubicBezTo>
                  <a:pt x="339" y="157"/>
                  <a:pt x="339" y="157"/>
                  <a:pt x="339" y="157"/>
                </a:cubicBezTo>
                <a:cubicBezTo>
                  <a:pt x="345" y="154"/>
                  <a:pt x="345" y="154"/>
                  <a:pt x="345" y="154"/>
                </a:cubicBezTo>
                <a:cubicBezTo>
                  <a:pt x="335" y="132"/>
                  <a:pt x="335" y="132"/>
                  <a:pt x="335" y="132"/>
                </a:cubicBezTo>
                <a:cubicBezTo>
                  <a:pt x="337" y="131"/>
                  <a:pt x="339" y="130"/>
                  <a:pt x="340" y="129"/>
                </a:cubicBezTo>
                <a:cubicBezTo>
                  <a:pt x="350" y="152"/>
                  <a:pt x="350" y="152"/>
                  <a:pt x="350" y="152"/>
                </a:cubicBezTo>
                <a:cubicBezTo>
                  <a:pt x="356" y="149"/>
                  <a:pt x="356" y="149"/>
                  <a:pt x="356" y="149"/>
                </a:cubicBezTo>
                <a:cubicBezTo>
                  <a:pt x="346" y="127"/>
                  <a:pt x="346" y="127"/>
                  <a:pt x="346" y="127"/>
                </a:cubicBezTo>
                <a:cubicBezTo>
                  <a:pt x="348" y="126"/>
                  <a:pt x="350" y="125"/>
                  <a:pt x="352" y="124"/>
                </a:cubicBezTo>
                <a:cubicBezTo>
                  <a:pt x="361" y="147"/>
                  <a:pt x="361" y="147"/>
                  <a:pt x="361" y="147"/>
                </a:cubicBezTo>
                <a:cubicBezTo>
                  <a:pt x="367" y="145"/>
                  <a:pt x="367" y="145"/>
                  <a:pt x="367" y="145"/>
                </a:cubicBezTo>
                <a:cubicBezTo>
                  <a:pt x="358" y="122"/>
                  <a:pt x="358" y="122"/>
                  <a:pt x="358" y="122"/>
                </a:cubicBezTo>
                <a:cubicBezTo>
                  <a:pt x="360" y="121"/>
                  <a:pt x="362" y="120"/>
                  <a:pt x="364" y="120"/>
                </a:cubicBezTo>
                <a:cubicBezTo>
                  <a:pt x="373" y="142"/>
                  <a:pt x="373" y="142"/>
                  <a:pt x="373" y="142"/>
                </a:cubicBezTo>
                <a:cubicBezTo>
                  <a:pt x="378" y="140"/>
                  <a:pt x="378" y="140"/>
                  <a:pt x="378" y="140"/>
                </a:cubicBezTo>
                <a:cubicBezTo>
                  <a:pt x="370" y="117"/>
                  <a:pt x="370" y="117"/>
                  <a:pt x="370" y="117"/>
                </a:cubicBezTo>
                <a:cubicBezTo>
                  <a:pt x="372" y="117"/>
                  <a:pt x="374" y="116"/>
                  <a:pt x="376" y="115"/>
                </a:cubicBezTo>
                <a:cubicBezTo>
                  <a:pt x="384" y="138"/>
                  <a:pt x="384" y="138"/>
                  <a:pt x="384" y="138"/>
                </a:cubicBezTo>
                <a:cubicBezTo>
                  <a:pt x="390" y="136"/>
                  <a:pt x="390" y="136"/>
                  <a:pt x="390" y="136"/>
                </a:cubicBezTo>
                <a:cubicBezTo>
                  <a:pt x="382" y="113"/>
                  <a:pt x="382" y="113"/>
                  <a:pt x="382" y="113"/>
                </a:cubicBezTo>
                <a:cubicBezTo>
                  <a:pt x="384" y="113"/>
                  <a:pt x="386" y="112"/>
                  <a:pt x="388" y="111"/>
                </a:cubicBezTo>
                <a:cubicBezTo>
                  <a:pt x="395" y="135"/>
                  <a:pt x="395" y="135"/>
                  <a:pt x="395" y="135"/>
                </a:cubicBezTo>
                <a:cubicBezTo>
                  <a:pt x="401" y="133"/>
                  <a:pt x="401" y="133"/>
                  <a:pt x="401" y="133"/>
                </a:cubicBezTo>
                <a:cubicBezTo>
                  <a:pt x="395" y="110"/>
                  <a:pt x="395" y="110"/>
                  <a:pt x="395" y="110"/>
                </a:cubicBezTo>
                <a:cubicBezTo>
                  <a:pt x="397" y="109"/>
                  <a:pt x="399" y="108"/>
                  <a:pt x="401" y="108"/>
                </a:cubicBezTo>
                <a:cubicBezTo>
                  <a:pt x="407" y="131"/>
                  <a:pt x="407" y="131"/>
                  <a:pt x="407" y="131"/>
                </a:cubicBezTo>
                <a:cubicBezTo>
                  <a:pt x="413" y="130"/>
                  <a:pt x="413" y="130"/>
                  <a:pt x="413" y="130"/>
                </a:cubicBezTo>
                <a:cubicBezTo>
                  <a:pt x="407" y="106"/>
                  <a:pt x="407" y="106"/>
                  <a:pt x="407" y="106"/>
                </a:cubicBezTo>
                <a:cubicBezTo>
                  <a:pt x="409" y="106"/>
                  <a:pt x="411" y="105"/>
                  <a:pt x="413" y="105"/>
                </a:cubicBezTo>
                <a:cubicBezTo>
                  <a:pt x="419" y="128"/>
                  <a:pt x="419" y="128"/>
                  <a:pt x="419" y="128"/>
                </a:cubicBezTo>
                <a:cubicBezTo>
                  <a:pt x="425" y="127"/>
                  <a:pt x="425" y="127"/>
                  <a:pt x="425" y="127"/>
                </a:cubicBezTo>
                <a:cubicBezTo>
                  <a:pt x="420" y="103"/>
                  <a:pt x="420" y="103"/>
                  <a:pt x="420" y="103"/>
                </a:cubicBezTo>
                <a:cubicBezTo>
                  <a:pt x="422" y="103"/>
                  <a:pt x="424" y="102"/>
                  <a:pt x="426" y="102"/>
                </a:cubicBezTo>
                <a:cubicBezTo>
                  <a:pt x="431" y="126"/>
                  <a:pt x="431" y="126"/>
                  <a:pt x="431" y="126"/>
                </a:cubicBezTo>
                <a:cubicBezTo>
                  <a:pt x="437" y="124"/>
                  <a:pt x="437" y="124"/>
                  <a:pt x="437" y="124"/>
                </a:cubicBezTo>
                <a:cubicBezTo>
                  <a:pt x="432" y="101"/>
                  <a:pt x="432" y="101"/>
                  <a:pt x="432" y="101"/>
                </a:cubicBezTo>
                <a:cubicBezTo>
                  <a:pt x="434" y="100"/>
                  <a:pt x="436" y="100"/>
                  <a:pt x="438" y="99"/>
                </a:cubicBezTo>
                <a:cubicBezTo>
                  <a:pt x="442" y="123"/>
                  <a:pt x="442" y="123"/>
                  <a:pt x="442" y="123"/>
                </a:cubicBezTo>
                <a:cubicBezTo>
                  <a:pt x="449" y="122"/>
                  <a:pt x="449" y="122"/>
                  <a:pt x="449" y="122"/>
                </a:cubicBezTo>
                <a:cubicBezTo>
                  <a:pt x="445" y="98"/>
                  <a:pt x="445" y="98"/>
                  <a:pt x="445" y="98"/>
                </a:cubicBezTo>
                <a:cubicBezTo>
                  <a:pt x="447" y="98"/>
                  <a:pt x="449" y="98"/>
                  <a:pt x="451" y="97"/>
                </a:cubicBezTo>
                <a:cubicBezTo>
                  <a:pt x="454" y="121"/>
                  <a:pt x="454" y="121"/>
                  <a:pt x="454" y="121"/>
                </a:cubicBezTo>
                <a:cubicBezTo>
                  <a:pt x="461" y="121"/>
                  <a:pt x="461" y="121"/>
                  <a:pt x="461" y="121"/>
                </a:cubicBezTo>
                <a:cubicBezTo>
                  <a:pt x="457" y="97"/>
                  <a:pt x="457" y="97"/>
                  <a:pt x="457" y="97"/>
                </a:cubicBezTo>
                <a:cubicBezTo>
                  <a:pt x="459" y="96"/>
                  <a:pt x="462" y="96"/>
                  <a:pt x="464" y="96"/>
                </a:cubicBezTo>
                <a:cubicBezTo>
                  <a:pt x="466" y="120"/>
                  <a:pt x="466" y="120"/>
                  <a:pt x="466" y="120"/>
                </a:cubicBezTo>
                <a:cubicBezTo>
                  <a:pt x="473" y="119"/>
                  <a:pt x="473" y="119"/>
                  <a:pt x="473" y="119"/>
                </a:cubicBezTo>
                <a:cubicBezTo>
                  <a:pt x="470" y="95"/>
                  <a:pt x="470" y="95"/>
                  <a:pt x="470" y="95"/>
                </a:cubicBezTo>
                <a:cubicBezTo>
                  <a:pt x="472" y="95"/>
                  <a:pt x="474" y="95"/>
                  <a:pt x="476" y="94"/>
                </a:cubicBezTo>
                <a:cubicBezTo>
                  <a:pt x="478" y="119"/>
                  <a:pt x="478" y="119"/>
                  <a:pt x="478" y="119"/>
                </a:cubicBezTo>
                <a:cubicBezTo>
                  <a:pt x="485" y="118"/>
                  <a:pt x="485" y="118"/>
                  <a:pt x="485" y="118"/>
                </a:cubicBezTo>
                <a:cubicBezTo>
                  <a:pt x="483" y="94"/>
                  <a:pt x="483" y="94"/>
                  <a:pt x="483" y="94"/>
                </a:cubicBezTo>
                <a:cubicBezTo>
                  <a:pt x="485" y="94"/>
                  <a:pt x="487" y="94"/>
                  <a:pt x="489" y="94"/>
                </a:cubicBezTo>
                <a:cubicBezTo>
                  <a:pt x="490" y="118"/>
                  <a:pt x="490" y="118"/>
                  <a:pt x="490" y="118"/>
                </a:cubicBezTo>
                <a:cubicBezTo>
                  <a:pt x="497" y="118"/>
                  <a:pt x="497" y="118"/>
                  <a:pt x="497" y="118"/>
                </a:cubicBezTo>
                <a:cubicBezTo>
                  <a:pt x="496" y="93"/>
                  <a:pt x="496" y="93"/>
                  <a:pt x="496" y="93"/>
                </a:cubicBezTo>
                <a:cubicBezTo>
                  <a:pt x="498" y="93"/>
                  <a:pt x="500" y="93"/>
                  <a:pt x="502" y="93"/>
                </a:cubicBezTo>
                <a:cubicBezTo>
                  <a:pt x="502" y="117"/>
                  <a:pt x="502" y="117"/>
                  <a:pt x="502" y="117"/>
                </a:cubicBezTo>
                <a:cubicBezTo>
                  <a:pt x="509" y="117"/>
                  <a:pt x="509" y="117"/>
                  <a:pt x="509" y="117"/>
                </a:cubicBezTo>
                <a:cubicBezTo>
                  <a:pt x="508" y="93"/>
                  <a:pt x="508" y="93"/>
                  <a:pt x="508" y="93"/>
                </a:cubicBezTo>
                <a:cubicBezTo>
                  <a:pt x="509" y="93"/>
                  <a:pt x="509" y="93"/>
                  <a:pt x="509" y="93"/>
                </a:cubicBezTo>
                <a:cubicBezTo>
                  <a:pt x="510" y="93"/>
                  <a:pt x="512" y="93"/>
                  <a:pt x="513" y="93"/>
                </a:cubicBezTo>
                <a:cubicBezTo>
                  <a:pt x="515" y="93"/>
                  <a:pt x="515" y="93"/>
                  <a:pt x="515" y="93"/>
                </a:cubicBezTo>
                <a:cubicBezTo>
                  <a:pt x="515" y="117"/>
                  <a:pt x="515" y="117"/>
                  <a:pt x="515" y="117"/>
                </a:cubicBezTo>
                <a:cubicBezTo>
                  <a:pt x="521" y="117"/>
                  <a:pt x="521" y="117"/>
                  <a:pt x="521" y="117"/>
                </a:cubicBezTo>
                <a:cubicBezTo>
                  <a:pt x="521" y="93"/>
                  <a:pt x="521" y="93"/>
                  <a:pt x="521" y="93"/>
                </a:cubicBezTo>
                <a:cubicBezTo>
                  <a:pt x="523" y="93"/>
                  <a:pt x="525" y="93"/>
                  <a:pt x="528" y="93"/>
                </a:cubicBezTo>
                <a:cubicBezTo>
                  <a:pt x="527" y="117"/>
                  <a:pt x="527" y="117"/>
                  <a:pt x="527" y="117"/>
                </a:cubicBezTo>
                <a:cubicBezTo>
                  <a:pt x="533" y="118"/>
                  <a:pt x="533" y="118"/>
                  <a:pt x="533" y="118"/>
                </a:cubicBezTo>
                <a:cubicBezTo>
                  <a:pt x="534" y="93"/>
                  <a:pt x="534" y="93"/>
                  <a:pt x="534" y="93"/>
                </a:cubicBezTo>
                <a:cubicBezTo>
                  <a:pt x="536" y="93"/>
                  <a:pt x="538" y="94"/>
                  <a:pt x="540" y="94"/>
                </a:cubicBezTo>
                <a:cubicBezTo>
                  <a:pt x="539" y="118"/>
                  <a:pt x="539" y="118"/>
                  <a:pt x="539" y="118"/>
                </a:cubicBezTo>
                <a:cubicBezTo>
                  <a:pt x="545" y="118"/>
                  <a:pt x="545" y="118"/>
                  <a:pt x="545" y="118"/>
                </a:cubicBezTo>
                <a:cubicBezTo>
                  <a:pt x="547" y="94"/>
                  <a:pt x="547" y="94"/>
                  <a:pt x="547" y="94"/>
                </a:cubicBezTo>
                <a:cubicBezTo>
                  <a:pt x="549" y="94"/>
                  <a:pt x="551" y="95"/>
                  <a:pt x="553" y="95"/>
                </a:cubicBezTo>
                <a:cubicBezTo>
                  <a:pt x="551" y="119"/>
                  <a:pt x="551" y="119"/>
                  <a:pt x="551" y="119"/>
                </a:cubicBezTo>
                <a:cubicBezTo>
                  <a:pt x="557" y="120"/>
                  <a:pt x="557" y="120"/>
                  <a:pt x="557" y="120"/>
                </a:cubicBezTo>
                <a:cubicBezTo>
                  <a:pt x="560" y="95"/>
                  <a:pt x="560" y="95"/>
                  <a:pt x="560" y="95"/>
                </a:cubicBezTo>
                <a:cubicBezTo>
                  <a:pt x="562" y="96"/>
                  <a:pt x="564" y="96"/>
                  <a:pt x="566" y="96"/>
                </a:cubicBezTo>
                <a:cubicBezTo>
                  <a:pt x="563" y="120"/>
                  <a:pt x="563" y="120"/>
                  <a:pt x="563" y="120"/>
                </a:cubicBezTo>
                <a:cubicBezTo>
                  <a:pt x="569" y="121"/>
                  <a:pt x="569" y="121"/>
                  <a:pt x="569" y="121"/>
                </a:cubicBezTo>
                <a:cubicBezTo>
                  <a:pt x="572" y="97"/>
                  <a:pt x="572" y="97"/>
                  <a:pt x="572" y="97"/>
                </a:cubicBezTo>
                <a:cubicBezTo>
                  <a:pt x="574" y="97"/>
                  <a:pt x="576" y="98"/>
                  <a:pt x="579" y="98"/>
                </a:cubicBezTo>
                <a:cubicBezTo>
                  <a:pt x="575" y="122"/>
                  <a:pt x="575" y="122"/>
                  <a:pt x="575" y="122"/>
                </a:cubicBezTo>
                <a:cubicBezTo>
                  <a:pt x="581" y="123"/>
                  <a:pt x="581" y="123"/>
                  <a:pt x="581" y="123"/>
                </a:cubicBezTo>
                <a:cubicBezTo>
                  <a:pt x="585" y="99"/>
                  <a:pt x="585" y="99"/>
                  <a:pt x="585" y="99"/>
                </a:cubicBezTo>
                <a:cubicBezTo>
                  <a:pt x="587" y="99"/>
                  <a:pt x="589" y="100"/>
                  <a:pt x="591" y="100"/>
                </a:cubicBezTo>
                <a:cubicBezTo>
                  <a:pt x="587" y="124"/>
                  <a:pt x="587" y="124"/>
                  <a:pt x="587" y="124"/>
                </a:cubicBezTo>
                <a:cubicBezTo>
                  <a:pt x="593" y="125"/>
                  <a:pt x="593" y="125"/>
                  <a:pt x="593" y="125"/>
                </a:cubicBezTo>
                <a:cubicBezTo>
                  <a:pt x="598" y="101"/>
                  <a:pt x="598" y="101"/>
                  <a:pt x="598" y="101"/>
                </a:cubicBezTo>
                <a:cubicBezTo>
                  <a:pt x="600" y="102"/>
                  <a:pt x="602" y="102"/>
                  <a:pt x="604" y="103"/>
                </a:cubicBezTo>
                <a:cubicBezTo>
                  <a:pt x="599" y="126"/>
                  <a:pt x="599" y="126"/>
                  <a:pt x="599" y="126"/>
                </a:cubicBezTo>
                <a:cubicBezTo>
                  <a:pt x="605" y="128"/>
                  <a:pt x="605" y="128"/>
                  <a:pt x="605" y="128"/>
                </a:cubicBezTo>
                <a:cubicBezTo>
                  <a:pt x="610" y="104"/>
                  <a:pt x="610" y="104"/>
                  <a:pt x="610" y="104"/>
                </a:cubicBezTo>
                <a:cubicBezTo>
                  <a:pt x="612" y="104"/>
                  <a:pt x="614" y="105"/>
                  <a:pt x="616" y="105"/>
                </a:cubicBezTo>
                <a:cubicBezTo>
                  <a:pt x="610" y="129"/>
                  <a:pt x="610" y="129"/>
                  <a:pt x="610" y="129"/>
                </a:cubicBezTo>
                <a:cubicBezTo>
                  <a:pt x="616" y="131"/>
                  <a:pt x="616" y="131"/>
                  <a:pt x="616" y="131"/>
                </a:cubicBezTo>
                <a:cubicBezTo>
                  <a:pt x="623" y="107"/>
                  <a:pt x="623" y="107"/>
                  <a:pt x="623" y="107"/>
                </a:cubicBezTo>
                <a:cubicBezTo>
                  <a:pt x="625" y="108"/>
                  <a:pt x="627" y="108"/>
                  <a:pt x="629" y="109"/>
                </a:cubicBezTo>
                <a:cubicBezTo>
                  <a:pt x="622" y="132"/>
                  <a:pt x="622" y="132"/>
                  <a:pt x="622" y="132"/>
                </a:cubicBezTo>
                <a:cubicBezTo>
                  <a:pt x="628" y="134"/>
                  <a:pt x="628" y="134"/>
                  <a:pt x="628" y="134"/>
                </a:cubicBezTo>
                <a:cubicBezTo>
                  <a:pt x="635" y="111"/>
                  <a:pt x="635" y="111"/>
                  <a:pt x="635" y="111"/>
                </a:cubicBezTo>
                <a:cubicBezTo>
                  <a:pt x="637" y="111"/>
                  <a:pt x="639" y="112"/>
                  <a:pt x="641" y="112"/>
                </a:cubicBezTo>
                <a:cubicBezTo>
                  <a:pt x="634" y="136"/>
                  <a:pt x="634" y="136"/>
                  <a:pt x="634" y="136"/>
                </a:cubicBezTo>
                <a:cubicBezTo>
                  <a:pt x="640" y="138"/>
                  <a:pt x="640" y="138"/>
                  <a:pt x="640" y="138"/>
                </a:cubicBezTo>
                <a:cubicBezTo>
                  <a:pt x="647" y="114"/>
                  <a:pt x="647" y="114"/>
                  <a:pt x="647" y="114"/>
                </a:cubicBezTo>
                <a:cubicBezTo>
                  <a:pt x="649" y="115"/>
                  <a:pt x="651" y="116"/>
                  <a:pt x="653" y="116"/>
                </a:cubicBezTo>
                <a:cubicBezTo>
                  <a:pt x="645" y="139"/>
                  <a:pt x="645" y="139"/>
                  <a:pt x="645" y="139"/>
                </a:cubicBezTo>
                <a:cubicBezTo>
                  <a:pt x="651" y="141"/>
                  <a:pt x="651" y="141"/>
                  <a:pt x="651" y="141"/>
                </a:cubicBezTo>
                <a:cubicBezTo>
                  <a:pt x="659" y="119"/>
                  <a:pt x="659" y="119"/>
                  <a:pt x="659" y="119"/>
                </a:cubicBezTo>
                <a:cubicBezTo>
                  <a:pt x="661" y="119"/>
                  <a:pt x="663" y="120"/>
                  <a:pt x="665" y="121"/>
                </a:cubicBezTo>
                <a:cubicBezTo>
                  <a:pt x="656" y="144"/>
                  <a:pt x="656" y="144"/>
                  <a:pt x="656" y="144"/>
                </a:cubicBezTo>
                <a:cubicBezTo>
                  <a:pt x="662" y="146"/>
                  <a:pt x="662" y="146"/>
                  <a:pt x="662" y="146"/>
                </a:cubicBezTo>
                <a:cubicBezTo>
                  <a:pt x="671" y="123"/>
                  <a:pt x="671" y="123"/>
                  <a:pt x="671" y="123"/>
                </a:cubicBezTo>
                <a:cubicBezTo>
                  <a:pt x="673" y="124"/>
                  <a:pt x="675" y="125"/>
                  <a:pt x="677" y="126"/>
                </a:cubicBezTo>
                <a:cubicBezTo>
                  <a:pt x="668" y="148"/>
                  <a:pt x="668" y="148"/>
                  <a:pt x="668" y="148"/>
                </a:cubicBezTo>
                <a:cubicBezTo>
                  <a:pt x="674" y="150"/>
                  <a:pt x="674" y="150"/>
                  <a:pt x="674" y="150"/>
                </a:cubicBezTo>
                <a:cubicBezTo>
                  <a:pt x="683" y="128"/>
                  <a:pt x="683" y="128"/>
                  <a:pt x="683" y="128"/>
                </a:cubicBezTo>
                <a:cubicBezTo>
                  <a:pt x="685" y="129"/>
                  <a:pt x="687" y="130"/>
                  <a:pt x="689" y="131"/>
                </a:cubicBezTo>
                <a:cubicBezTo>
                  <a:pt x="679" y="153"/>
                  <a:pt x="679" y="153"/>
                  <a:pt x="679" y="153"/>
                </a:cubicBezTo>
                <a:cubicBezTo>
                  <a:pt x="685" y="156"/>
                  <a:pt x="685" y="156"/>
                  <a:pt x="685" y="156"/>
                </a:cubicBezTo>
                <a:cubicBezTo>
                  <a:pt x="695" y="134"/>
                  <a:pt x="695" y="134"/>
                  <a:pt x="695" y="134"/>
                </a:cubicBezTo>
                <a:cubicBezTo>
                  <a:pt x="697" y="134"/>
                  <a:pt x="699" y="135"/>
                  <a:pt x="701" y="136"/>
                </a:cubicBezTo>
                <a:cubicBezTo>
                  <a:pt x="690" y="158"/>
                  <a:pt x="690" y="158"/>
                  <a:pt x="690" y="158"/>
                </a:cubicBezTo>
                <a:cubicBezTo>
                  <a:pt x="695" y="161"/>
                  <a:pt x="695" y="161"/>
                  <a:pt x="695" y="161"/>
                </a:cubicBezTo>
                <a:cubicBezTo>
                  <a:pt x="706" y="139"/>
                  <a:pt x="706" y="139"/>
                  <a:pt x="706" y="139"/>
                </a:cubicBezTo>
                <a:cubicBezTo>
                  <a:pt x="708" y="140"/>
                  <a:pt x="710" y="141"/>
                  <a:pt x="712" y="142"/>
                </a:cubicBezTo>
                <a:cubicBezTo>
                  <a:pt x="701" y="164"/>
                  <a:pt x="701" y="164"/>
                  <a:pt x="701" y="164"/>
                </a:cubicBezTo>
                <a:cubicBezTo>
                  <a:pt x="706" y="167"/>
                  <a:pt x="706" y="167"/>
                  <a:pt x="706" y="167"/>
                </a:cubicBezTo>
                <a:cubicBezTo>
                  <a:pt x="718" y="145"/>
                  <a:pt x="718" y="145"/>
                  <a:pt x="718" y="145"/>
                </a:cubicBezTo>
                <a:cubicBezTo>
                  <a:pt x="720" y="146"/>
                  <a:pt x="721" y="147"/>
                  <a:pt x="723" y="148"/>
                </a:cubicBezTo>
                <a:cubicBezTo>
                  <a:pt x="711" y="169"/>
                  <a:pt x="711" y="169"/>
                  <a:pt x="711" y="169"/>
                </a:cubicBezTo>
                <a:cubicBezTo>
                  <a:pt x="717" y="172"/>
                  <a:pt x="717" y="172"/>
                  <a:pt x="717" y="172"/>
                </a:cubicBezTo>
                <a:cubicBezTo>
                  <a:pt x="729" y="152"/>
                  <a:pt x="729" y="152"/>
                  <a:pt x="729" y="152"/>
                </a:cubicBezTo>
                <a:cubicBezTo>
                  <a:pt x="731" y="153"/>
                  <a:pt x="733" y="154"/>
                  <a:pt x="734" y="155"/>
                </a:cubicBezTo>
                <a:cubicBezTo>
                  <a:pt x="722" y="175"/>
                  <a:pt x="722" y="175"/>
                  <a:pt x="722" y="175"/>
                </a:cubicBezTo>
                <a:cubicBezTo>
                  <a:pt x="727" y="179"/>
                  <a:pt x="727" y="179"/>
                  <a:pt x="727" y="179"/>
                </a:cubicBezTo>
                <a:cubicBezTo>
                  <a:pt x="740" y="158"/>
                  <a:pt x="740" y="158"/>
                  <a:pt x="740" y="158"/>
                </a:cubicBezTo>
                <a:cubicBezTo>
                  <a:pt x="742" y="159"/>
                  <a:pt x="743" y="161"/>
                  <a:pt x="745" y="162"/>
                </a:cubicBezTo>
                <a:cubicBezTo>
                  <a:pt x="732" y="182"/>
                  <a:pt x="732" y="182"/>
                  <a:pt x="732" y="182"/>
                </a:cubicBezTo>
                <a:cubicBezTo>
                  <a:pt x="737" y="185"/>
                  <a:pt x="737" y="185"/>
                  <a:pt x="737" y="185"/>
                </a:cubicBezTo>
                <a:cubicBezTo>
                  <a:pt x="751" y="165"/>
                  <a:pt x="751" y="165"/>
                  <a:pt x="751" y="165"/>
                </a:cubicBezTo>
                <a:cubicBezTo>
                  <a:pt x="752" y="166"/>
                  <a:pt x="754" y="168"/>
                  <a:pt x="756" y="169"/>
                </a:cubicBezTo>
                <a:cubicBezTo>
                  <a:pt x="742" y="189"/>
                  <a:pt x="742" y="189"/>
                  <a:pt x="742" y="189"/>
                </a:cubicBezTo>
                <a:cubicBezTo>
                  <a:pt x="747" y="192"/>
                  <a:pt x="747" y="192"/>
                  <a:pt x="747" y="192"/>
                </a:cubicBezTo>
                <a:cubicBezTo>
                  <a:pt x="761" y="173"/>
                  <a:pt x="761" y="173"/>
                  <a:pt x="761" y="173"/>
                </a:cubicBezTo>
                <a:cubicBezTo>
                  <a:pt x="763" y="174"/>
                  <a:pt x="765" y="175"/>
                  <a:pt x="766" y="176"/>
                </a:cubicBezTo>
                <a:cubicBezTo>
                  <a:pt x="752" y="196"/>
                  <a:pt x="752" y="196"/>
                  <a:pt x="752" y="196"/>
                </a:cubicBezTo>
                <a:cubicBezTo>
                  <a:pt x="757" y="199"/>
                  <a:pt x="757" y="199"/>
                  <a:pt x="757" y="199"/>
                </a:cubicBezTo>
                <a:cubicBezTo>
                  <a:pt x="771" y="180"/>
                  <a:pt x="771" y="180"/>
                  <a:pt x="771" y="180"/>
                </a:cubicBezTo>
                <a:cubicBezTo>
                  <a:pt x="773" y="182"/>
                  <a:pt x="775" y="183"/>
                  <a:pt x="776" y="184"/>
                </a:cubicBezTo>
                <a:cubicBezTo>
                  <a:pt x="761" y="203"/>
                  <a:pt x="761" y="203"/>
                  <a:pt x="761" y="203"/>
                </a:cubicBezTo>
                <a:cubicBezTo>
                  <a:pt x="766" y="207"/>
                  <a:pt x="766" y="207"/>
                  <a:pt x="766" y="207"/>
                </a:cubicBezTo>
                <a:cubicBezTo>
                  <a:pt x="782" y="188"/>
                  <a:pt x="782" y="188"/>
                  <a:pt x="782" y="188"/>
                </a:cubicBezTo>
                <a:cubicBezTo>
                  <a:pt x="783" y="189"/>
                  <a:pt x="785" y="191"/>
                  <a:pt x="786" y="192"/>
                </a:cubicBezTo>
                <a:cubicBezTo>
                  <a:pt x="771" y="211"/>
                  <a:pt x="771" y="211"/>
                  <a:pt x="771" y="211"/>
                </a:cubicBezTo>
                <a:cubicBezTo>
                  <a:pt x="776" y="215"/>
                  <a:pt x="776" y="215"/>
                  <a:pt x="776" y="215"/>
                </a:cubicBezTo>
                <a:cubicBezTo>
                  <a:pt x="791" y="196"/>
                  <a:pt x="791" y="196"/>
                  <a:pt x="791" y="196"/>
                </a:cubicBezTo>
                <a:cubicBezTo>
                  <a:pt x="793" y="198"/>
                  <a:pt x="795" y="199"/>
                  <a:pt x="796" y="201"/>
                </a:cubicBezTo>
                <a:cubicBezTo>
                  <a:pt x="780" y="219"/>
                  <a:pt x="780" y="219"/>
                  <a:pt x="780" y="219"/>
                </a:cubicBezTo>
                <a:cubicBezTo>
                  <a:pt x="785" y="223"/>
                  <a:pt x="785" y="223"/>
                  <a:pt x="785" y="223"/>
                </a:cubicBezTo>
                <a:cubicBezTo>
                  <a:pt x="801" y="205"/>
                  <a:pt x="801" y="205"/>
                  <a:pt x="801" y="205"/>
                </a:cubicBezTo>
                <a:cubicBezTo>
                  <a:pt x="802" y="206"/>
                  <a:pt x="804" y="208"/>
                  <a:pt x="806" y="209"/>
                </a:cubicBezTo>
                <a:cubicBezTo>
                  <a:pt x="789" y="227"/>
                  <a:pt x="789" y="227"/>
                  <a:pt x="789" y="227"/>
                </a:cubicBezTo>
                <a:cubicBezTo>
                  <a:pt x="793" y="231"/>
                  <a:pt x="793" y="231"/>
                  <a:pt x="793" y="231"/>
                </a:cubicBezTo>
                <a:cubicBezTo>
                  <a:pt x="810" y="214"/>
                  <a:pt x="810" y="214"/>
                  <a:pt x="810" y="214"/>
                </a:cubicBezTo>
                <a:cubicBezTo>
                  <a:pt x="812" y="215"/>
                  <a:pt x="813" y="217"/>
                  <a:pt x="815" y="218"/>
                </a:cubicBezTo>
                <a:cubicBezTo>
                  <a:pt x="798" y="235"/>
                  <a:pt x="798" y="235"/>
                  <a:pt x="798" y="235"/>
                </a:cubicBezTo>
                <a:cubicBezTo>
                  <a:pt x="802" y="240"/>
                  <a:pt x="802" y="240"/>
                  <a:pt x="802" y="240"/>
                </a:cubicBezTo>
                <a:cubicBezTo>
                  <a:pt x="819" y="223"/>
                  <a:pt x="819" y="223"/>
                  <a:pt x="819" y="223"/>
                </a:cubicBezTo>
                <a:cubicBezTo>
                  <a:pt x="821" y="224"/>
                  <a:pt x="822" y="226"/>
                  <a:pt x="824" y="227"/>
                </a:cubicBezTo>
                <a:cubicBezTo>
                  <a:pt x="806" y="244"/>
                  <a:pt x="806" y="244"/>
                  <a:pt x="806" y="244"/>
                </a:cubicBezTo>
                <a:cubicBezTo>
                  <a:pt x="810" y="248"/>
                  <a:pt x="810" y="248"/>
                  <a:pt x="810" y="248"/>
                </a:cubicBezTo>
                <a:cubicBezTo>
                  <a:pt x="828" y="232"/>
                  <a:pt x="828" y="232"/>
                  <a:pt x="828" y="232"/>
                </a:cubicBezTo>
                <a:cubicBezTo>
                  <a:pt x="829" y="234"/>
                  <a:pt x="831" y="235"/>
                  <a:pt x="832" y="237"/>
                </a:cubicBezTo>
                <a:cubicBezTo>
                  <a:pt x="814" y="253"/>
                  <a:pt x="814" y="253"/>
                  <a:pt x="814" y="253"/>
                </a:cubicBezTo>
                <a:cubicBezTo>
                  <a:pt x="818" y="257"/>
                  <a:pt x="818" y="257"/>
                  <a:pt x="818" y="257"/>
                </a:cubicBezTo>
                <a:cubicBezTo>
                  <a:pt x="837" y="242"/>
                  <a:pt x="837" y="242"/>
                  <a:pt x="837" y="242"/>
                </a:cubicBezTo>
                <a:cubicBezTo>
                  <a:pt x="838" y="243"/>
                  <a:pt x="839" y="245"/>
                  <a:pt x="841" y="246"/>
                </a:cubicBezTo>
                <a:cubicBezTo>
                  <a:pt x="822" y="262"/>
                  <a:pt x="822" y="262"/>
                  <a:pt x="822" y="262"/>
                </a:cubicBezTo>
                <a:cubicBezTo>
                  <a:pt x="826" y="267"/>
                  <a:pt x="826" y="267"/>
                  <a:pt x="826" y="267"/>
                </a:cubicBezTo>
                <a:cubicBezTo>
                  <a:pt x="845" y="252"/>
                  <a:pt x="845" y="252"/>
                  <a:pt x="845" y="252"/>
                </a:cubicBezTo>
                <a:cubicBezTo>
                  <a:pt x="846" y="253"/>
                  <a:pt x="847" y="255"/>
                  <a:pt x="849" y="256"/>
                </a:cubicBezTo>
                <a:cubicBezTo>
                  <a:pt x="830" y="271"/>
                  <a:pt x="830" y="271"/>
                  <a:pt x="830" y="271"/>
                </a:cubicBezTo>
                <a:cubicBezTo>
                  <a:pt x="833" y="276"/>
                  <a:pt x="833" y="276"/>
                  <a:pt x="833" y="276"/>
                </a:cubicBezTo>
                <a:cubicBezTo>
                  <a:pt x="853" y="262"/>
                  <a:pt x="853" y="262"/>
                  <a:pt x="853" y="262"/>
                </a:cubicBezTo>
                <a:cubicBezTo>
                  <a:pt x="854" y="263"/>
                  <a:pt x="855" y="265"/>
                  <a:pt x="856" y="267"/>
                </a:cubicBezTo>
                <a:cubicBezTo>
                  <a:pt x="837" y="281"/>
                  <a:pt x="837" y="281"/>
                  <a:pt x="837" y="281"/>
                </a:cubicBezTo>
                <a:cubicBezTo>
                  <a:pt x="841" y="286"/>
                  <a:pt x="841" y="286"/>
                  <a:pt x="841" y="286"/>
                </a:cubicBezTo>
                <a:cubicBezTo>
                  <a:pt x="860" y="272"/>
                  <a:pt x="860" y="272"/>
                  <a:pt x="860" y="272"/>
                </a:cubicBezTo>
                <a:cubicBezTo>
                  <a:pt x="861" y="274"/>
                  <a:pt x="863" y="275"/>
                  <a:pt x="864" y="277"/>
                </a:cubicBezTo>
                <a:cubicBezTo>
                  <a:pt x="844" y="291"/>
                  <a:pt x="844" y="291"/>
                  <a:pt x="844" y="291"/>
                </a:cubicBezTo>
                <a:cubicBezTo>
                  <a:pt x="845" y="292"/>
                  <a:pt x="845" y="292"/>
                  <a:pt x="845" y="292"/>
                </a:cubicBezTo>
                <a:cubicBezTo>
                  <a:pt x="845" y="293"/>
                  <a:pt x="847" y="296"/>
                  <a:pt x="847" y="296"/>
                </a:cubicBezTo>
                <a:cubicBezTo>
                  <a:pt x="868" y="282"/>
                  <a:pt x="868" y="282"/>
                  <a:pt x="868" y="282"/>
                </a:cubicBezTo>
                <a:cubicBezTo>
                  <a:pt x="869" y="284"/>
                  <a:pt x="870" y="286"/>
                  <a:pt x="871" y="288"/>
                </a:cubicBezTo>
                <a:cubicBezTo>
                  <a:pt x="851" y="301"/>
                  <a:pt x="851" y="301"/>
                  <a:pt x="851" y="301"/>
                </a:cubicBezTo>
                <a:cubicBezTo>
                  <a:pt x="854" y="306"/>
                  <a:pt x="854" y="306"/>
                  <a:pt x="854" y="306"/>
                </a:cubicBezTo>
                <a:cubicBezTo>
                  <a:pt x="874" y="293"/>
                  <a:pt x="874" y="293"/>
                  <a:pt x="874" y="293"/>
                </a:cubicBezTo>
                <a:cubicBezTo>
                  <a:pt x="876" y="295"/>
                  <a:pt x="877" y="297"/>
                  <a:pt x="878" y="298"/>
                </a:cubicBezTo>
                <a:cubicBezTo>
                  <a:pt x="857" y="311"/>
                  <a:pt x="857" y="311"/>
                  <a:pt x="857" y="311"/>
                </a:cubicBezTo>
                <a:cubicBezTo>
                  <a:pt x="860" y="316"/>
                  <a:pt x="860" y="316"/>
                  <a:pt x="860" y="316"/>
                </a:cubicBezTo>
                <a:cubicBezTo>
                  <a:pt x="881" y="304"/>
                  <a:pt x="881" y="304"/>
                  <a:pt x="881" y="304"/>
                </a:cubicBezTo>
                <a:cubicBezTo>
                  <a:pt x="882" y="306"/>
                  <a:pt x="883" y="308"/>
                  <a:pt x="884" y="309"/>
                </a:cubicBezTo>
                <a:cubicBezTo>
                  <a:pt x="863" y="321"/>
                  <a:pt x="863" y="321"/>
                  <a:pt x="863" y="321"/>
                </a:cubicBezTo>
                <a:cubicBezTo>
                  <a:pt x="866" y="327"/>
                  <a:pt x="866" y="327"/>
                  <a:pt x="866" y="327"/>
                </a:cubicBezTo>
                <a:cubicBezTo>
                  <a:pt x="887" y="315"/>
                  <a:pt x="887" y="315"/>
                  <a:pt x="887" y="315"/>
                </a:cubicBezTo>
                <a:cubicBezTo>
                  <a:pt x="888" y="317"/>
                  <a:pt x="889" y="319"/>
                  <a:pt x="890" y="321"/>
                </a:cubicBezTo>
                <a:cubicBezTo>
                  <a:pt x="869" y="332"/>
                  <a:pt x="869" y="332"/>
                  <a:pt x="869" y="332"/>
                </a:cubicBezTo>
                <a:cubicBezTo>
                  <a:pt x="872" y="338"/>
                  <a:pt x="872" y="338"/>
                  <a:pt x="872" y="338"/>
                </a:cubicBezTo>
                <a:cubicBezTo>
                  <a:pt x="893" y="326"/>
                  <a:pt x="893" y="326"/>
                  <a:pt x="893" y="326"/>
                </a:cubicBezTo>
                <a:cubicBezTo>
                  <a:pt x="894" y="328"/>
                  <a:pt x="895" y="330"/>
                  <a:pt x="896" y="332"/>
                </a:cubicBezTo>
                <a:cubicBezTo>
                  <a:pt x="874" y="343"/>
                  <a:pt x="874" y="343"/>
                  <a:pt x="874" y="343"/>
                </a:cubicBezTo>
                <a:cubicBezTo>
                  <a:pt x="877" y="348"/>
                  <a:pt x="877" y="348"/>
                  <a:pt x="877" y="348"/>
                </a:cubicBezTo>
                <a:cubicBezTo>
                  <a:pt x="899" y="338"/>
                  <a:pt x="899" y="338"/>
                  <a:pt x="899" y="338"/>
                </a:cubicBezTo>
                <a:cubicBezTo>
                  <a:pt x="900" y="340"/>
                  <a:pt x="901" y="342"/>
                  <a:pt x="902" y="344"/>
                </a:cubicBezTo>
                <a:cubicBezTo>
                  <a:pt x="880" y="354"/>
                  <a:pt x="880" y="354"/>
                  <a:pt x="880" y="354"/>
                </a:cubicBezTo>
                <a:cubicBezTo>
                  <a:pt x="880" y="355"/>
                  <a:pt x="880" y="355"/>
                  <a:pt x="880" y="355"/>
                </a:cubicBezTo>
                <a:cubicBezTo>
                  <a:pt x="881" y="356"/>
                  <a:pt x="882" y="359"/>
                  <a:pt x="882" y="359"/>
                </a:cubicBezTo>
                <a:cubicBezTo>
                  <a:pt x="904" y="350"/>
                  <a:pt x="904" y="350"/>
                  <a:pt x="904" y="350"/>
                </a:cubicBezTo>
                <a:cubicBezTo>
                  <a:pt x="905" y="351"/>
                  <a:pt x="906" y="353"/>
                  <a:pt x="907" y="355"/>
                </a:cubicBezTo>
                <a:cubicBezTo>
                  <a:pt x="884" y="365"/>
                  <a:pt x="884" y="365"/>
                  <a:pt x="884" y="365"/>
                </a:cubicBezTo>
                <a:cubicBezTo>
                  <a:pt x="887" y="370"/>
                  <a:pt x="887" y="370"/>
                  <a:pt x="887" y="370"/>
                </a:cubicBezTo>
                <a:cubicBezTo>
                  <a:pt x="909" y="361"/>
                  <a:pt x="909" y="361"/>
                  <a:pt x="909" y="361"/>
                </a:cubicBezTo>
                <a:cubicBezTo>
                  <a:pt x="910" y="363"/>
                  <a:pt x="911" y="365"/>
                  <a:pt x="912" y="367"/>
                </a:cubicBezTo>
                <a:cubicBezTo>
                  <a:pt x="889" y="376"/>
                  <a:pt x="889" y="376"/>
                  <a:pt x="889" y="376"/>
                </a:cubicBezTo>
                <a:cubicBezTo>
                  <a:pt x="891" y="382"/>
                  <a:pt x="891" y="382"/>
                  <a:pt x="891" y="382"/>
                </a:cubicBezTo>
                <a:cubicBezTo>
                  <a:pt x="914" y="373"/>
                  <a:pt x="914" y="373"/>
                  <a:pt x="914" y="373"/>
                </a:cubicBezTo>
                <a:cubicBezTo>
                  <a:pt x="915" y="375"/>
                  <a:pt x="915" y="377"/>
                  <a:pt x="916" y="379"/>
                </a:cubicBezTo>
                <a:cubicBezTo>
                  <a:pt x="893" y="387"/>
                  <a:pt x="893" y="387"/>
                  <a:pt x="893" y="387"/>
                </a:cubicBezTo>
                <a:cubicBezTo>
                  <a:pt x="895" y="393"/>
                  <a:pt x="895" y="393"/>
                  <a:pt x="895" y="393"/>
                </a:cubicBezTo>
                <a:cubicBezTo>
                  <a:pt x="918" y="385"/>
                  <a:pt x="918" y="385"/>
                  <a:pt x="918" y="385"/>
                </a:cubicBezTo>
                <a:cubicBezTo>
                  <a:pt x="919" y="387"/>
                  <a:pt x="919" y="389"/>
                  <a:pt x="920" y="391"/>
                </a:cubicBezTo>
                <a:cubicBezTo>
                  <a:pt x="897" y="399"/>
                  <a:pt x="897" y="399"/>
                  <a:pt x="897" y="399"/>
                </a:cubicBezTo>
                <a:cubicBezTo>
                  <a:pt x="899" y="405"/>
                  <a:pt x="899" y="405"/>
                  <a:pt x="899" y="405"/>
                </a:cubicBezTo>
                <a:cubicBezTo>
                  <a:pt x="922" y="398"/>
                  <a:pt x="922" y="398"/>
                  <a:pt x="922" y="398"/>
                </a:cubicBezTo>
                <a:cubicBezTo>
                  <a:pt x="922" y="400"/>
                  <a:pt x="923" y="402"/>
                  <a:pt x="924" y="404"/>
                </a:cubicBezTo>
                <a:cubicBezTo>
                  <a:pt x="900" y="410"/>
                  <a:pt x="900" y="410"/>
                  <a:pt x="900" y="410"/>
                </a:cubicBezTo>
                <a:cubicBezTo>
                  <a:pt x="901" y="411"/>
                  <a:pt x="901" y="411"/>
                  <a:pt x="901" y="411"/>
                </a:cubicBezTo>
                <a:cubicBezTo>
                  <a:pt x="901" y="413"/>
                  <a:pt x="901" y="414"/>
                  <a:pt x="902" y="415"/>
                </a:cubicBezTo>
                <a:cubicBezTo>
                  <a:pt x="902" y="416"/>
                  <a:pt x="902" y="416"/>
                  <a:pt x="902" y="416"/>
                </a:cubicBezTo>
                <a:cubicBezTo>
                  <a:pt x="925" y="410"/>
                  <a:pt x="925" y="410"/>
                  <a:pt x="925" y="410"/>
                </a:cubicBezTo>
                <a:cubicBezTo>
                  <a:pt x="926" y="412"/>
                  <a:pt x="926" y="414"/>
                  <a:pt x="927" y="416"/>
                </a:cubicBezTo>
                <a:cubicBezTo>
                  <a:pt x="903" y="422"/>
                  <a:pt x="903" y="422"/>
                  <a:pt x="903" y="422"/>
                </a:cubicBezTo>
                <a:cubicBezTo>
                  <a:pt x="905" y="428"/>
                  <a:pt x="905" y="428"/>
                  <a:pt x="905" y="428"/>
                </a:cubicBezTo>
                <a:cubicBezTo>
                  <a:pt x="928" y="422"/>
                  <a:pt x="928" y="422"/>
                  <a:pt x="928" y="422"/>
                </a:cubicBezTo>
                <a:cubicBezTo>
                  <a:pt x="929" y="424"/>
                  <a:pt x="929" y="427"/>
                  <a:pt x="930" y="429"/>
                </a:cubicBezTo>
                <a:cubicBezTo>
                  <a:pt x="906" y="434"/>
                  <a:pt x="906" y="434"/>
                  <a:pt x="906" y="434"/>
                </a:cubicBezTo>
                <a:cubicBezTo>
                  <a:pt x="907" y="440"/>
                  <a:pt x="907" y="440"/>
                  <a:pt x="907" y="440"/>
                </a:cubicBezTo>
                <a:cubicBezTo>
                  <a:pt x="931" y="435"/>
                  <a:pt x="931" y="435"/>
                  <a:pt x="931" y="435"/>
                </a:cubicBezTo>
                <a:cubicBezTo>
                  <a:pt x="932" y="437"/>
                  <a:pt x="932" y="439"/>
                  <a:pt x="932" y="441"/>
                </a:cubicBezTo>
                <a:cubicBezTo>
                  <a:pt x="908" y="445"/>
                  <a:pt x="908" y="445"/>
                  <a:pt x="908" y="445"/>
                </a:cubicBezTo>
                <a:cubicBezTo>
                  <a:pt x="910" y="452"/>
                  <a:pt x="910" y="452"/>
                  <a:pt x="910" y="452"/>
                </a:cubicBezTo>
                <a:cubicBezTo>
                  <a:pt x="934" y="448"/>
                  <a:pt x="934" y="448"/>
                  <a:pt x="934" y="448"/>
                </a:cubicBezTo>
                <a:cubicBezTo>
                  <a:pt x="934" y="450"/>
                  <a:pt x="934" y="452"/>
                  <a:pt x="935" y="454"/>
                </a:cubicBezTo>
                <a:cubicBezTo>
                  <a:pt x="910" y="457"/>
                  <a:pt x="910" y="457"/>
                  <a:pt x="910" y="457"/>
                </a:cubicBezTo>
                <a:cubicBezTo>
                  <a:pt x="911" y="464"/>
                  <a:pt x="911" y="464"/>
                  <a:pt x="911" y="464"/>
                </a:cubicBezTo>
                <a:cubicBezTo>
                  <a:pt x="935" y="460"/>
                  <a:pt x="935" y="460"/>
                  <a:pt x="935" y="460"/>
                </a:cubicBezTo>
                <a:cubicBezTo>
                  <a:pt x="936" y="462"/>
                  <a:pt x="936" y="464"/>
                  <a:pt x="936" y="466"/>
                </a:cubicBezTo>
                <a:cubicBezTo>
                  <a:pt x="912" y="469"/>
                  <a:pt x="912" y="469"/>
                  <a:pt x="912" y="469"/>
                </a:cubicBezTo>
                <a:cubicBezTo>
                  <a:pt x="913" y="476"/>
                  <a:pt x="913" y="476"/>
                  <a:pt x="913" y="476"/>
                </a:cubicBezTo>
                <a:cubicBezTo>
                  <a:pt x="937" y="473"/>
                  <a:pt x="937" y="473"/>
                  <a:pt x="937" y="473"/>
                </a:cubicBezTo>
                <a:cubicBezTo>
                  <a:pt x="937" y="475"/>
                  <a:pt x="937" y="477"/>
                  <a:pt x="938" y="479"/>
                </a:cubicBezTo>
                <a:cubicBezTo>
                  <a:pt x="913" y="481"/>
                  <a:pt x="913" y="481"/>
                  <a:pt x="913" y="481"/>
                </a:cubicBezTo>
                <a:cubicBezTo>
                  <a:pt x="914" y="488"/>
                  <a:pt x="914" y="488"/>
                  <a:pt x="914" y="488"/>
                </a:cubicBezTo>
                <a:cubicBezTo>
                  <a:pt x="938" y="486"/>
                  <a:pt x="938" y="486"/>
                  <a:pt x="938" y="486"/>
                </a:cubicBezTo>
                <a:cubicBezTo>
                  <a:pt x="938" y="488"/>
                  <a:pt x="939" y="490"/>
                  <a:pt x="939" y="492"/>
                </a:cubicBezTo>
                <a:cubicBezTo>
                  <a:pt x="914" y="493"/>
                  <a:pt x="914" y="493"/>
                  <a:pt x="914" y="493"/>
                </a:cubicBezTo>
                <a:cubicBezTo>
                  <a:pt x="915" y="500"/>
                  <a:pt x="915" y="500"/>
                  <a:pt x="915" y="500"/>
                </a:cubicBezTo>
                <a:cubicBezTo>
                  <a:pt x="939" y="499"/>
                  <a:pt x="939" y="499"/>
                  <a:pt x="939" y="499"/>
                </a:cubicBezTo>
                <a:cubicBezTo>
                  <a:pt x="939" y="501"/>
                  <a:pt x="939" y="503"/>
                  <a:pt x="939" y="505"/>
                </a:cubicBezTo>
                <a:cubicBezTo>
                  <a:pt x="915" y="506"/>
                  <a:pt x="915" y="506"/>
                  <a:pt x="915" y="506"/>
                </a:cubicBezTo>
                <a:cubicBezTo>
                  <a:pt x="915" y="512"/>
                  <a:pt x="915" y="512"/>
                  <a:pt x="915" y="512"/>
                </a:cubicBezTo>
                <a:cubicBezTo>
                  <a:pt x="939" y="511"/>
                  <a:pt x="939" y="511"/>
                  <a:pt x="939" y="511"/>
                </a:cubicBezTo>
                <a:cubicBezTo>
                  <a:pt x="940" y="513"/>
                  <a:pt x="940" y="516"/>
                  <a:pt x="940" y="518"/>
                </a:cubicBezTo>
                <a:cubicBezTo>
                  <a:pt x="915" y="518"/>
                  <a:pt x="915" y="518"/>
                  <a:pt x="915" y="518"/>
                </a:cubicBezTo>
                <a:cubicBezTo>
                  <a:pt x="915" y="524"/>
                  <a:pt x="915" y="524"/>
                  <a:pt x="915" y="524"/>
                </a:cubicBezTo>
                <a:cubicBezTo>
                  <a:pt x="940" y="525"/>
                  <a:pt x="940" y="525"/>
                  <a:pt x="940" y="525"/>
                </a:cubicBezTo>
                <a:cubicBezTo>
                  <a:pt x="939" y="527"/>
                  <a:pt x="939" y="529"/>
                  <a:pt x="939" y="531"/>
                </a:cubicBezTo>
                <a:cubicBezTo>
                  <a:pt x="915" y="530"/>
                  <a:pt x="915" y="530"/>
                  <a:pt x="915" y="530"/>
                </a:cubicBezTo>
                <a:cubicBezTo>
                  <a:pt x="915" y="537"/>
                  <a:pt x="915" y="537"/>
                  <a:pt x="915" y="537"/>
                </a:cubicBezTo>
                <a:cubicBezTo>
                  <a:pt x="939" y="538"/>
                  <a:pt x="939" y="538"/>
                  <a:pt x="939" y="538"/>
                </a:cubicBezTo>
                <a:cubicBezTo>
                  <a:pt x="939" y="540"/>
                  <a:pt x="939" y="542"/>
                  <a:pt x="939" y="544"/>
                </a:cubicBezTo>
                <a:cubicBezTo>
                  <a:pt x="915" y="542"/>
                  <a:pt x="915" y="542"/>
                  <a:pt x="915" y="542"/>
                </a:cubicBezTo>
                <a:cubicBezTo>
                  <a:pt x="914" y="549"/>
                  <a:pt x="914" y="549"/>
                  <a:pt x="914" y="549"/>
                </a:cubicBezTo>
                <a:cubicBezTo>
                  <a:pt x="938" y="550"/>
                  <a:pt x="938" y="550"/>
                  <a:pt x="938" y="550"/>
                </a:cubicBezTo>
                <a:cubicBezTo>
                  <a:pt x="938" y="552"/>
                  <a:pt x="938" y="554"/>
                  <a:pt x="938" y="557"/>
                </a:cubicBezTo>
                <a:cubicBezTo>
                  <a:pt x="914" y="554"/>
                  <a:pt x="914" y="554"/>
                  <a:pt x="914" y="554"/>
                </a:cubicBezTo>
                <a:cubicBezTo>
                  <a:pt x="913" y="561"/>
                  <a:pt x="913" y="561"/>
                  <a:pt x="913" y="561"/>
                </a:cubicBezTo>
                <a:cubicBezTo>
                  <a:pt x="937" y="563"/>
                  <a:pt x="937" y="563"/>
                  <a:pt x="937" y="563"/>
                </a:cubicBezTo>
                <a:cubicBezTo>
                  <a:pt x="937" y="565"/>
                  <a:pt x="937" y="567"/>
                  <a:pt x="937" y="569"/>
                </a:cubicBezTo>
                <a:cubicBezTo>
                  <a:pt x="912" y="566"/>
                  <a:pt x="912" y="566"/>
                  <a:pt x="912" y="566"/>
                </a:cubicBezTo>
                <a:cubicBezTo>
                  <a:pt x="912" y="573"/>
                  <a:pt x="912" y="573"/>
                  <a:pt x="912" y="573"/>
                </a:cubicBezTo>
                <a:cubicBezTo>
                  <a:pt x="936" y="576"/>
                  <a:pt x="936" y="576"/>
                  <a:pt x="936" y="576"/>
                </a:cubicBezTo>
                <a:cubicBezTo>
                  <a:pt x="936" y="578"/>
                  <a:pt x="935" y="580"/>
                  <a:pt x="935" y="582"/>
                </a:cubicBezTo>
                <a:cubicBezTo>
                  <a:pt x="911" y="578"/>
                  <a:pt x="911" y="578"/>
                  <a:pt x="911" y="578"/>
                </a:cubicBezTo>
                <a:cubicBezTo>
                  <a:pt x="910" y="585"/>
                  <a:pt x="910" y="585"/>
                  <a:pt x="910" y="585"/>
                </a:cubicBezTo>
                <a:cubicBezTo>
                  <a:pt x="934" y="589"/>
                  <a:pt x="934" y="589"/>
                  <a:pt x="934" y="589"/>
                </a:cubicBezTo>
                <a:cubicBezTo>
                  <a:pt x="934" y="591"/>
                  <a:pt x="933" y="593"/>
                  <a:pt x="933" y="595"/>
                </a:cubicBezTo>
                <a:cubicBezTo>
                  <a:pt x="909" y="590"/>
                  <a:pt x="909" y="590"/>
                  <a:pt x="909" y="590"/>
                </a:cubicBezTo>
                <a:cubicBezTo>
                  <a:pt x="908" y="597"/>
                  <a:pt x="908" y="597"/>
                  <a:pt x="908" y="597"/>
                </a:cubicBezTo>
                <a:cubicBezTo>
                  <a:pt x="932" y="601"/>
                  <a:pt x="932" y="601"/>
                  <a:pt x="932" y="601"/>
                </a:cubicBezTo>
                <a:cubicBezTo>
                  <a:pt x="931" y="603"/>
                  <a:pt x="931" y="605"/>
                  <a:pt x="930" y="607"/>
                </a:cubicBezTo>
                <a:cubicBezTo>
                  <a:pt x="907" y="602"/>
                  <a:pt x="907" y="602"/>
                  <a:pt x="907" y="602"/>
                </a:cubicBezTo>
                <a:cubicBezTo>
                  <a:pt x="905" y="608"/>
                  <a:pt x="905" y="608"/>
                  <a:pt x="905" y="608"/>
                </a:cubicBezTo>
                <a:cubicBezTo>
                  <a:pt x="929" y="614"/>
                  <a:pt x="929" y="614"/>
                  <a:pt x="929" y="614"/>
                </a:cubicBezTo>
                <a:cubicBezTo>
                  <a:pt x="929" y="616"/>
                  <a:pt x="928" y="618"/>
                  <a:pt x="928" y="620"/>
                </a:cubicBezTo>
                <a:cubicBezTo>
                  <a:pt x="904" y="614"/>
                  <a:pt x="904" y="614"/>
                  <a:pt x="904" y="614"/>
                </a:cubicBezTo>
                <a:cubicBezTo>
                  <a:pt x="902" y="620"/>
                  <a:pt x="902" y="620"/>
                  <a:pt x="902" y="620"/>
                </a:cubicBezTo>
                <a:cubicBezTo>
                  <a:pt x="926" y="626"/>
                  <a:pt x="926" y="626"/>
                  <a:pt x="926" y="626"/>
                </a:cubicBezTo>
                <a:cubicBezTo>
                  <a:pt x="925" y="628"/>
                  <a:pt x="925" y="630"/>
                  <a:pt x="924" y="632"/>
                </a:cubicBezTo>
                <a:cubicBezTo>
                  <a:pt x="901" y="626"/>
                  <a:pt x="901" y="626"/>
                  <a:pt x="901" y="626"/>
                </a:cubicBezTo>
                <a:cubicBezTo>
                  <a:pt x="899" y="632"/>
                  <a:pt x="899" y="632"/>
                  <a:pt x="899" y="632"/>
                </a:cubicBezTo>
                <a:cubicBezTo>
                  <a:pt x="923" y="638"/>
                  <a:pt x="923" y="638"/>
                  <a:pt x="923" y="638"/>
                </a:cubicBezTo>
                <a:cubicBezTo>
                  <a:pt x="922" y="641"/>
                  <a:pt x="921" y="643"/>
                  <a:pt x="921" y="645"/>
                </a:cubicBezTo>
                <a:cubicBezTo>
                  <a:pt x="898" y="637"/>
                  <a:pt x="898" y="637"/>
                  <a:pt x="898" y="637"/>
                </a:cubicBezTo>
                <a:cubicBezTo>
                  <a:pt x="896" y="643"/>
                  <a:pt x="896" y="643"/>
                  <a:pt x="896" y="643"/>
                </a:cubicBezTo>
                <a:cubicBezTo>
                  <a:pt x="919" y="651"/>
                  <a:pt x="919" y="651"/>
                  <a:pt x="919" y="651"/>
                </a:cubicBezTo>
                <a:cubicBezTo>
                  <a:pt x="918" y="653"/>
                  <a:pt x="918" y="655"/>
                  <a:pt x="917" y="657"/>
                </a:cubicBezTo>
                <a:cubicBezTo>
                  <a:pt x="894" y="649"/>
                  <a:pt x="894" y="649"/>
                  <a:pt x="894" y="649"/>
                </a:cubicBezTo>
                <a:cubicBezTo>
                  <a:pt x="892" y="655"/>
                  <a:pt x="892" y="655"/>
                  <a:pt x="892" y="655"/>
                </a:cubicBezTo>
                <a:cubicBezTo>
                  <a:pt x="915" y="663"/>
                  <a:pt x="915" y="663"/>
                  <a:pt x="915" y="663"/>
                </a:cubicBezTo>
                <a:cubicBezTo>
                  <a:pt x="914" y="665"/>
                  <a:pt x="913" y="667"/>
                  <a:pt x="912" y="669"/>
                </a:cubicBezTo>
                <a:cubicBezTo>
                  <a:pt x="890" y="660"/>
                  <a:pt x="890" y="660"/>
                  <a:pt x="890" y="660"/>
                </a:cubicBezTo>
                <a:cubicBezTo>
                  <a:pt x="888" y="666"/>
                  <a:pt x="888" y="666"/>
                  <a:pt x="888" y="666"/>
                </a:cubicBezTo>
                <a:cubicBezTo>
                  <a:pt x="910" y="675"/>
                  <a:pt x="910" y="675"/>
                  <a:pt x="910" y="675"/>
                </a:cubicBezTo>
                <a:cubicBezTo>
                  <a:pt x="909" y="677"/>
                  <a:pt x="909" y="679"/>
                  <a:pt x="908" y="681"/>
                </a:cubicBezTo>
                <a:cubicBezTo>
                  <a:pt x="885" y="672"/>
                  <a:pt x="885" y="672"/>
                  <a:pt x="885" y="672"/>
                </a:cubicBezTo>
                <a:cubicBezTo>
                  <a:pt x="883" y="677"/>
                  <a:pt x="883" y="677"/>
                  <a:pt x="883" y="677"/>
                </a:cubicBezTo>
                <a:cubicBezTo>
                  <a:pt x="905" y="687"/>
                  <a:pt x="905" y="687"/>
                  <a:pt x="905" y="687"/>
                </a:cubicBezTo>
                <a:cubicBezTo>
                  <a:pt x="904" y="689"/>
                  <a:pt x="904" y="691"/>
                  <a:pt x="903" y="693"/>
                </a:cubicBezTo>
                <a:cubicBezTo>
                  <a:pt x="882" y="683"/>
                  <a:pt x="882" y="683"/>
                  <a:pt x="882" y="683"/>
                </a:cubicBezTo>
                <a:cubicBezTo>
                  <a:pt x="881" y="683"/>
                  <a:pt x="881" y="683"/>
                  <a:pt x="881" y="683"/>
                </a:cubicBezTo>
                <a:cubicBezTo>
                  <a:pt x="878" y="688"/>
                  <a:pt x="878" y="688"/>
                  <a:pt x="878" y="688"/>
                </a:cubicBezTo>
                <a:cubicBezTo>
                  <a:pt x="900" y="699"/>
                  <a:pt x="900" y="699"/>
                  <a:pt x="900" y="699"/>
                </a:cubicBezTo>
                <a:cubicBezTo>
                  <a:pt x="899" y="701"/>
                  <a:pt x="898" y="702"/>
                  <a:pt x="897" y="704"/>
                </a:cubicBezTo>
                <a:cubicBezTo>
                  <a:pt x="876" y="694"/>
                  <a:pt x="876" y="694"/>
                  <a:pt x="876" y="694"/>
                </a:cubicBezTo>
                <a:cubicBezTo>
                  <a:pt x="873" y="699"/>
                  <a:pt x="873" y="699"/>
                  <a:pt x="873" y="699"/>
                </a:cubicBezTo>
                <a:cubicBezTo>
                  <a:pt x="894" y="710"/>
                  <a:pt x="894" y="710"/>
                  <a:pt x="894" y="710"/>
                </a:cubicBezTo>
                <a:cubicBezTo>
                  <a:pt x="893" y="712"/>
                  <a:pt x="893" y="714"/>
                  <a:pt x="892" y="716"/>
                </a:cubicBezTo>
                <a:cubicBezTo>
                  <a:pt x="870" y="705"/>
                  <a:pt x="870" y="705"/>
                  <a:pt x="870" y="705"/>
                </a:cubicBezTo>
                <a:cubicBezTo>
                  <a:pt x="867" y="710"/>
                  <a:pt x="867" y="710"/>
                  <a:pt x="867" y="710"/>
                </a:cubicBezTo>
                <a:cubicBezTo>
                  <a:pt x="888" y="722"/>
                  <a:pt x="888" y="722"/>
                  <a:pt x="888" y="722"/>
                </a:cubicBezTo>
                <a:cubicBezTo>
                  <a:pt x="887" y="723"/>
                  <a:pt x="886" y="725"/>
                  <a:pt x="885" y="727"/>
                </a:cubicBezTo>
                <a:cubicBezTo>
                  <a:pt x="864" y="715"/>
                  <a:pt x="864" y="715"/>
                  <a:pt x="864" y="715"/>
                </a:cubicBezTo>
                <a:cubicBezTo>
                  <a:pt x="861" y="721"/>
                  <a:pt x="861" y="721"/>
                  <a:pt x="861" y="721"/>
                </a:cubicBezTo>
                <a:cubicBezTo>
                  <a:pt x="882" y="733"/>
                  <a:pt x="882" y="733"/>
                  <a:pt x="882" y="733"/>
                </a:cubicBezTo>
                <a:cubicBezTo>
                  <a:pt x="881" y="735"/>
                  <a:pt x="880" y="736"/>
                  <a:pt x="879" y="738"/>
                </a:cubicBezTo>
                <a:cubicBezTo>
                  <a:pt x="858" y="726"/>
                  <a:pt x="858" y="726"/>
                  <a:pt x="858" y="726"/>
                </a:cubicBezTo>
                <a:cubicBezTo>
                  <a:pt x="855" y="731"/>
                  <a:pt x="855" y="731"/>
                  <a:pt x="855" y="731"/>
                </a:cubicBezTo>
                <a:cubicBezTo>
                  <a:pt x="876" y="744"/>
                  <a:pt x="876" y="744"/>
                  <a:pt x="876" y="744"/>
                </a:cubicBezTo>
                <a:cubicBezTo>
                  <a:pt x="874" y="746"/>
                  <a:pt x="873" y="747"/>
                  <a:pt x="872" y="749"/>
                </a:cubicBezTo>
                <a:cubicBezTo>
                  <a:pt x="852" y="736"/>
                  <a:pt x="852" y="736"/>
                  <a:pt x="852" y="736"/>
                </a:cubicBezTo>
                <a:cubicBezTo>
                  <a:pt x="848" y="741"/>
                  <a:pt x="848" y="741"/>
                  <a:pt x="848" y="741"/>
                </a:cubicBezTo>
                <a:cubicBezTo>
                  <a:pt x="869" y="755"/>
                  <a:pt x="869" y="755"/>
                  <a:pt x="869" y="755"/>
                </a:cubicBezTo>
                <a:cubicBezTo>
                  <a:pt x="867" y="756"/>
                  <a:pt x="866" y="758"/>
                  <a:pt x="865" y="760"/>
                </a:cubicBezTo>
                <a:cubicBezTo>
                  <a:pt x="845" y="746"/>
                  <a:pt x="845" y="746"/>
                  <a:pt x="845" y="746"/>
                </a:cubicBezTo>
                <a:cubicBezTo>
                  <a:pt x="842" y="751"/>
                  <a:pt x="842" y="751"/>
                  <a:pt x="842" y="751"/>
                </a:cubicBezTo>
                <a:cubicBezTo>
                  <a:pt x="861" y="765"/>
                  <a:pt x="861" y="765"/>
                  <a:pt x="861" y="765"/>
                </a:cubicBezTo>
                <a:cubicBezTo>
                  <a:pt x="860" y="767"/>
                  <a:pt x="859" y="769"/>
                  <a:pt x="858" y="770"/>
                </a:cubicBezTo>
                <a:cubicBezTo>
                  <a:pt x="838" y="756"/>
                  <a:pt x="838" y="756"/>
                  <a:pt x="838" y="756"/>
                </a:cubicBezTo>
                <a:cubicBezTo>
                  <a:pt x="834" y="761"/>
                  <a:pt x="834" y="761"/>
                  <a:pt x="834" y="761"/>
                </a:cubicBezTo>
                <a:cubicBezTo>
                  <a:pt x="854" y="775"/>
                  <a:pt x="854" y="775"/>
                  <a:pt x="854" y="775"/>
                </a:cubicBezTo>
                <a:cubicBezTo>
                  <a:pt x="853" y="777"/>
                  <a:pt x="851" y="779"/>
                  <a:pt x="850" y="780"/>
                </a:cubicBezTo>
                <a:cubicBezTo>
                  <a:pt x="831" y="766"/>
                  <a:pt x="831" y="766"/>
                  <a:pt x="831" y="766"/>
                </a:cubicBezTo>
                <a:cubicBezTo>
                  <a:pt x="827" y="771"/>
                  <a:pt x="827" y="771"/>
                  <a:pt x="827" y="771"/>
                </a:cubicBezTo>
                <a:cubicBezTo>
                  <a:pt x="846" y="786"/>
                  <a:pt x="846" y="786"/>
                  <a:pt x="846" y="786"/>
                </a:cubicBezTo>
                <a:cubicBezTo>
                  <a:pt x="845" y="787"/>
                  <a:pt x="843" y="789"/>
                  <a:pt x="842" y="790"/>
                </a:cubicBezTo>
                <a:cubicBezTo>
                  <a:pt x="823" y="775"/>
                  <a:pt x="823" y="775"/>
                  <a:pt x="823" y="775"/>
                </a:cubicBezTo>
                <a:cubicBezTo>
                  <a:pt x="819" y="780"/>
                  <a:pt x="819" y="780"/>
                  <a:pt x="819" y="780"/>
                </a:cubicBezTo>
                <a:cubicBezTo>
                  <a:pt x="838" y="795"/>
                  <a:pt x="838" y="795"/>
                  <a:pt x="838" y="795"/>
                </a:cubicBezTo>
                <a:cubicBezTo>
                  <a:pt x="836" y="797"/>
                  <a:pt x="835" y="799"/>
                  <a:pt x="834" y="800"/>
                </a:cubicBezTo>
                <a:cubicBezTo>
                  <a:pt x="816" y="784"/>
                  <a:pt x="816" y="784"/>
                  <a:pt x="816" y="784"/>
                </a:cubicBezTo>
                <a:cubicBezTo>
                  <a:pt x="811" y="789"/>
                  <a:pt x="811" y="789"/>
                  <a:pt x="811" y="789"/>
                </a:cubicBezTo>
                <a:cubicBezTo>
                  <a:pt x="829" y="805"/>
                  <a:pt x="829" y="805"/>
                  <a:pt x="829" y="805"/>
                </a:cubicBezTo>
                <a:cubicBezTo>
                  <a:pt x="828" y="807"/>
                  <a:pt x="827" y="808"/>
                  <a:pt x="825" y="810"/>
                </a:cubicBezTo>
                <a:cubicBezTo>
                  <a:pt x="807" y="793"/>
                  <a:pt x="807" y="793"/>
                  <a:pt x="807" y="793"/>
                </a:cubicBezTo>
                <a:cubicBezTo>
                  <a:pt x="803" y="798"/>
                  <a:pt x="803" y="798"/>
                  <a:pt x="803" y="798"/>
                </a:cubicBezTo>
                <a:cubicBezTo>
                  <a:pt x="821" y="815"/>
                  <a:pt x="821" y="815"/>
                  <a:pt x="821" y="815"/>
                </a:cubicBezTo>
                <a:cubicBezTo>
                  <a:pt x="819" y="816"/>
                  <a:pt x="818" y="817"/>
                  <a:pt x="816" y="819"/>
                </a:cubicBezTo>
                <a:lnTo>
                  <a:pt x="799" y="80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2" name="组合 2111"/>
          <p:cNvGrpSpPr/>
          <p:nvPr/>
        </p:nvGrpSpPr>
        <p:grpSpPr>
          <a:xfrm>
            <a:off x="10610025" y="908986"/>
            <a:ext cx="4737279" cy="4461837"/>
            <a:chOff x="11098213" y="1098550"/>
            <a:chExt cx="4189413" cy="4189413"/>
          </a:xfrm>
        </p:grpSpPr>
        <p:sp>
          <p:nvSpPr>
            <p:cNvPr id="2076" name="Freeform 84"/>
            <p:cNvSpPr>
              <a:spLocks noEditPoints="1"/>
            </p:cNvSpPr>
            <p:nvPr/>
          </p:nvSpPr>
          <p:spPr bwMode="auto">
            <a:xfrm>
              <a:off x="11098213" y="1098550"/>
              <a:ext cx="4189413" cy="4035425"/>
            </a:xfrm>
            <a:custGeom>
              <a:avLst/>
              <a:gdLst>
                <a:gd name="T0" fmla="*/ 1028 w 1117"/>
                <a:gd name="T1" fmla="*/ 256 h 1076"/>
                <a:gd name="T2" fmla="*/ 993 w 1117"/>
                <a:gd name="T3" fmla="*/ 278 h 1076"/>
                <a:gd name="T4" fmla="*/ 564 w 1117"/>
                <a:gd name="T5" fmla="*/ 41 h 1076"/>
                <a:gd name="T6" fmla="*/ 565 w 1117"/>
                <a:gd name="T7" fmla="*/ 0 h 1076"/>
                <a:gd name="T8" fmla="*/ 558 w 1117"/>
                <a:gd name="T9" fmla="*/ 0 h 1076"/>
                <a:gd name="T10" fmla="*/ 0 w 1117"/>
                <a:gd name="T11" fmla="*/ 558 h 1076"/>
                <a:gd name="T12" fmla="*/ 193 w 1117"/>
                <a:gd name="T13" fmla="*/ 981 h 1076"/>
                <a:gd name="T14" fmla="*/ 220 w 1117"/>
                <a:gd name="T15" fmla="*/ 950 h 1076"/>
                <a:gd name="T16" fmla="*/ 558 w 1117"/>
                <a:gd name="T17" fmla="*/ 1076 h 1076"/>
                <a:gd name="T18" fmla="*/ 1076 w 1117"/>
                <a:gd name="T19" fmla="*/ 558 h 1076"/>
                <a:gd name="T20" fmla="*/ 1117 w 1117"/>
                <a:gd name="T21" fmla="*/ 558 h 1076"/>
                <a:gd name="T22" fmla="*/ 1028 w 1117"/>
                <a:gd name="T23" fmla="*/ 256 h 1076"/>
                <a:gd name="T24" fmla="*/ 558 w 1117"/>
                <a:gd name="T25" fmla="*/ 1068 h 1076"/>
                <a:gd name="T26" fmla="*/ 49 w 1117"/>
                <a:gd name="T27" fmla="*/ 558 h 1076"/>
                <a:gd name="T28" fmla="*/ 558 w 1117"/>
                <a:gd name="T29" fmla="*/ 49 h 1076"/>
                <a:gd name="T30" fmla="*/ 1067 w 1117"/>
                <a:gd name="T31" fmla="*/ 558 h 1076"/>
                <a:gd name="T32" fmla="*/ 558 w 1117"/>
                <a:gd name="T33" fmla="*/ 1068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7" h="1076">
                  <a:moveTo>
                    <a:pt x="1028" y="256"/>
                  </a:moveTo>
                  <a:cubicBezTo>
                    <a:pt x="993" y="278"/>
                    <a:pt x="993" y="278"/>
                    <a:pt x="993" y="278"/>
                  </a:cubicBezTo>
                  <a:cubicBezTo>
                    <a:pt x="902" y="137"/>
                    <a:pt x="744" y="43"/>
                    <a:pt x="564" y="41"/>
                  </a:cubicBezTo>
                  <a:cubicBezTo>
                    <a:pt x="565" y="0"/>
                    <a:pt x="565" y="0"/>
                    <a:pt x="565" y="0"/>
                  </a:cubicBezTo>
                  <a:cubicBezTo>
                    <a:pt x="562" y="0"/>
                    <a:pt x="560" y="0"/>
                    <a:pt x="558" y="0"/>
                  </a:cubicBezTo>
                  <a:cubicBezTo>
                    <a:pt x="250" y="0"/>
                    <a:pt x="0" y="250"/>
                    <a:pt x="0" y="558"/>
                  </a:cubicBezTo>
                  <a:cubicBezTo>
                    <a:pt x="0" y="727"/>
                    <a:pt x="75" y="879"/>
                    <a:pt x="193" y="981"/>
                  </a:cubicBezTo>
                  <a:cubicBezTo>
                    <a:pt x="220" y="950"/>
                    <a:pt x="220" y="950"/>
                    <a:pt x="220" y="950"/>
                  </a:cubicBezTo>
                  <a:cubicBezTo>
                    <a:pt x="311" y="1029"/>
                    <a:pt x="429" y="1076"/>
                    <a:pt x="558" y="1076"/>
                  </a:cubicBezTo>
                  <a:cubicBezTo>
                    <a:pt x="844" y="1076"/>
                    <a:pt x="1076" y="844"/>
                    <a:pt x="1076" y="558"/>
                  </a:cubicBezTo>
                  <a:cubicBezTo>
                    <a:pt x="1117" y="558"/>
                    <a:pt x="1117" y="558"/>
                    <a:pt x="1117" y="558"/>
                  </a:cubicBezTo>
                  <a:cubicBezTo>
                    <a:pt x="1117" y="447"/>
                    <a:pt x="1084" y="343"/>
                    <a:pt x="1028" y="256"/>
                  </a:cubicBezTo>
                  <a:close/>
                  <a:moveTo>
                    <a:pt x="558" y="1068"/>
                  </a:moveTo>
                  <a:cubicBezTo>
                    <a:pt x="277" y="1068"/>
                    <a:pt x="49" y="839"/>
                    <a:pt x="49" y="558"/>
                  </a:cubicBezTo>
                  <a:cubicBezTo>
                    <a:pt x="49" y="277"/>
                    <a:pt x="277" y="49"/>
                    <a:pt x="558" y="49"/>
                  </a:cubicBezTo>
                  <a:cubicBezTo>
                    <a:pt x="839" y="49"/>
                    <a:pt x="1067" y="277"/>
                    <a:pt x="1067" y="558"/>
                  </a:cubicBezTo>
                  <a:cubicBezTo>
                    <a:pt x="1067" y="839"/>
                    <a:pt x="839" y="1068"/>
                    <a:pt x="558" y="1068"/>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85"/>
            <p:cNvSpPr>
              <a:spLocks/>
            </p:cNvSpPr>
            <p:nvPr/>
          </p:nvSpPr>
          <p:spPr bwMode="auto">
            <a:xfrm>
              <a:off x="13192126" y="4222750"/>
              <a:ext cx="1773238" cy="1065213"/>
            </a:xfrm>
            <a:custGeom>
              <a:avLst/>
              <a:gdLst>
                <a:gd name="T0" fmla="*/ 473 w 473"/>
                <a:gd name="T1" fmla="*/ 22 h 284"/>
                <a:gd name="T2" fmla="*/ 0 w 473"/>
                <a:gd name="T3" fmla="*/ 284 h 284"/>
                <a:gd name="T4" fmla="*/ 0 w 473"/>
                <a:gd name="T5" fmla="*/ 242 h 284"/>
                <a:gd name="T6" fmla="*/ 438 w 473"/>
                <a:gd name="T7" fmla="*/ 0 h 284"/>
                <a:gd name="T8" fmla="*/ 473 w 473"/>
                <a:gd name="T9" fmla="*/ 22 h 284"/>
              </a:gdLst>
              <a:ahLst/>
              <a:cxnLst>
                <a:cxn ang="0">
                  <a:pos x="T0" y="T1"/>
                </a:cxn>
                <a:cxn ang="0">
                  <a:pos x="T2" y="T3"/>
                </a:cxn>
                <a:cxn ang="0">
                  <a:pos x="T4" y="T5"/>
                </a:cxn>
                <a:cxn ang="0">
                  <a:pos x="T6" y="T7"/>
                </a:cxn>
                <a:cxn ang="0">
                  <a:pos x="T8" y="T9"/>
                </a:cxn>
              </a:cxnLst>
              <a:rect l="0" t="0" r="r" b="b"/>
              <a:pathLst>
                <a:path w="473" h="284">
                  <a:moveTo>
                    <a:pt x="473" y="22"/>
                  </a:moveTo>
                  <a:cubicBezTo>
                    <a:pt x="375" y="179"/>
                    <a:pt x="200" y="284"/>
                    <a:pt x="0" y="284"/>
                  </a:cubicBezTo>
                  <a:cubicBezTo>
                    <a:pt x="0" y="242"/>
                    <a:pt x="0" y="242"/>
                    <a:pt x="0" y="242"/>
                  </a:cubicBezTo>
                  <a:cubicBezTo>
                    <a:pt x="185" y="242"/>
                    <a:pt x="347" y="145"/>
                    <a:pt x="438" y="0"/>
                  </a:cubicBezTo>
                  <a:lnTo>
                    <a:pt x="473" y="2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28" name="Freeform 94"/>
          <p:cNvSpPr>
            <a:spLocks/>
          </p:cNvSpPr>
          <p:nvPr/>
        </p:nvSpPr>
        <p:spPr bwMode="auto">
          <a:xfrm>
            <a:off x="1923168" y="3513644"/>
            <a:ext cx="280987" cy="280987"/>
          </a:xfrm>
          <a:custGeom>
            <a:avLst/>
            <a:gdLst>
              <a:gd name="T0" fmla="*/ 0 w 177"/>
              <a:gd name="T1" fmla="*/ 0 h 177"/>
              <a:gd name="T2" fmla="*/ 0 w 177"/>
              <a:gd name="T3" fmla="*/ 177 h 177"/>
              <a:gd name="T4" fmla="*/ 177 w 177"/>
              <a:gd name="T5" fmla="*/ 0 h 177"/>
              <a:gd name="T6" fmla="*/ 0 w 177"/>
              <a:gd name="T7" fmla="*/ 0 h 177"/>
            </a:gdLst>
            <a:ahLst/>
            <a:cxnLst>
              <a:cxn ang="0">
                <a:pos x="T0" y="T1"/>
              </a:cxn>
              <a:cxn ang="0">
                <a:pos x="T2" y="T3"/>
              </a:cxn>
              <a:cxn ang="0">
                <a:pos x="T4" y="T5"/>
              </a:cxn>
              <a:cxn ang="0">
                <a:pos x="T6" y="T7"/>
              </a:cxn>
            </a:cxnLst>
            <a:rect l="0" t="0" r="r" b="b"/>
            <a:pathLst>
              <a:path w="177" h="177">
                <a:moveTo>
                  <a:pt x="0" y="0"/>
                </a:moveTo>
                <a:lnTo>
                  <a:pt x="0" y="177"/>
                </a:lnTo>
                <a:lnTo>
                  <a:pt x="177" y="0"/>
                </a:lnTo>
                <a:lnTo>
                  <a:pt x="0" y="0"/>
                </a:lnTo>
                <a:close/>
              </a:path>
            </a:pathLst>
          </a:custGeom>
          <a:solidFill>
            <a:schemeClr val="accent2">
              <a:lumMod val="75000"/>
              <a:alpha val="6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29" name="Freeform 95"/>
          <p:cNvSpPr>
            <a:spLocks/>
          </p:cNvSpPr>
          <p:nvPr/>
        </p:nvSpPr>
        <p:spPr bwMode="auto">
          <a:xfrm>
            <a:off x="2085059" y="3586957"/>
            <a:ext cx="5380960" cy="176212"/>
          </a:xfrm>
          <a:custGeom>
            <a:avLst/>
            <a:gdLst>
              <a:gd name="T0" fmla="*/ 789 w 2005"/>
              <a:gd name="T1" fmla="*/ 95 h 111"/>
              <a:gd name="T2" fmla="*/ 950 w 2005"/>
              <a:gd name="T3" fmla="*/ 0 h 111"/>
              <a:gd name="T4" fmla="*/ 2005 w 2005"/>
              <a:gd name="T5" fmla="*/ 0 h 111"/>
              <a:gd name="T6" fmla="*/ 2005 w 2005"/>
              <a:gd name="T7" fmla="*/ 17 h 111"/>
              <a:gd name="T8" fmla="*/ 954 w 2005"/>
              <a:gd name="T9" fmla="*/ 17 h 111"/>
              <a:gd name="T10" fmla="*/ 794 w 2005"/>
              <a:gd name="T11" fmla="*/ 111 h 111"/>
              <a:gd name="T12" fmla="*/ 0 w 2005"/>
              <a:gd name="T13" fmla="*/ 111 h 111"/>
              <a:gd name="T14" fmla="*/ 0 w 2005"/>
              <a:gd name="T15" fmla="*/ 95 h 111"/>
              <a:gd name="T16" fmla="*/ 789 w 2005"/>
              <a:gd name="T17" fmla="*/ 9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5" h="111">
                <a:moveTo>
                  <a:pt x="789" y="95"/>
                </a:moveTo>
                <a:lnTo>
                  <a:pt x="950" y="0"/>
                </a:lnTo>
                <a:lnTo>
                  <a:pt x="2005" y="0"/>
                </a:lnTo>
                <a:lnTo>
                  <a:pt x="2005" y="17"/>
                </a:lnTo>
                <a:lnTo>
                  <a:pt x="954" y="17"/>
                </a:lnTo>
                <a:lnTo>
                  <a:pt x="794" y="111"/>
                </a:lnTo>
                <a:lnTo>
                  <a:pt x="0" y="111"/>
                </a:lnTo>
                <a:lnTo>
                  <a:pt x="0" y="95"/>
                </a:lnTo>
                <a:lnTo>
                  <a:pt x="789" y="95"/>
                </a:lnTo>
                <a:close/>
              </a:path>
            </a:pathLst>
          </a:custGeom>
          <a:solidFill>
            <a:schemeClr val="accent2">
              <a:lumMod val="75000"/>
              <a:alpha val="6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2131" name="直接连接符 2130"/>
          <p:cNvCxnSpPr/>
          <p:nvPr/>
        </p:nvCxnSpPr>
        <p:spPr>
          <a:xfrm>
            <a:off x="1779928" y="2849668"/>
            <a:ext cx="0" cy="5481532"/>
          </a:xfrm>
          <a:prstGeom prst="line">
            <a:avLst/>
          </a:prstGeom>
          <a:noFill/>
          <a:ln w="9525" cap="flat">
            <a:solidFill>
              <a:schemeClr val="accent6"/>
            </a:solidFill>
            <a:prstDash val="solid"/>
            <a:miter lim="400000"/>
          </a:ln>
          <a:effectLst/>
        </p:spPr>
        <p:style>
          <a:lnRef idx="0">
            <a:scrgbClr r="0" g="0" b="0"/>
          </a:lnRef>
          <a:fillRef idx="0">
            <a:scrgbClr r="0" g="0" b="0"/>
          </a:fillRef>
          <a:effectRef idx="0">
            <a:scrgbClr r="0" g="0" b="0"/>
          </a:effectRef>
          <a:fontRef idx="none"/>
        </p:style>
      </p:cxnSp>
      <p:cxnSp>
        <p:nvCxnSpPr>
          <p:cNvPr id="134" name="直接连接符 133"/>
          <p:cNvCxnSpPr/>
          <p:nvPr/>
        </p:nvCxnSpPr>
        <p:spPr>
          <a:xfrm flipH="1">
            <a:off x="1351758" y="6893985"/>
            <a:ext cx="6888777" cy="0"/>
          </a:xfrm>
          <a:prstGeom prst="line">
            <a:avLst/>
          </a:prstGeom>
          <a:noFill/>
          <a:ln w="9525" cap="flat">
            <a:solidFill>
              <a:schemeClr val="accent6"/>
            </a:solidFill>
            <a:prstDash val="solid"/>
            <a:miter lim="400000"/>
          </a:ln>
          <a:effectLst/>
        </p:spPr>
        <p:style>
          <a:lnRef idx="0">
            <a:scrgbClr r="0" g="0" b="0"/>
          </a:lnRef>
          <a:fillRef idx="0">
            <a:scrgbClr r="0" g="0" b="0"/>
          </a:fillRef>
          <a:effectRef idx="0">
            <a:scrgbClr r="0" g="0" b="0"/>
          </a:effectRef>
          <a:fontRef idx="none"/>
        </p:style>
      </p:cxnSp>
      <p:cxnSp>
        <p:nvCxnSpPr>
          <p:cNvPr id="139" name="直接连接符 138"/>
          <p:cNvCxnSpPr/>
          <p:nvPr/>
        </p:nvCxnSpPr>
        <p:spPr>
          <a:xfrm flipH="1">
            <a:off x="1351758" y="7449074"/>
            <a:ext cx="6888777" cy="0"/>
          </a:xfrm>
          <a:prstGeom prst="line">
            <a:avLst/>
          </a:prstGeom>
          <a:noFill/>
          <a:ln w="9525" cap="flat">
            <a:solidFill>
              <a:schemeClr val="accent6"/>
            </a:solidFill>
            <a:prstDash val="solid"/>
            <a:miter lim="400000"/>
          </a:ln>
          <a:effectLst/>
        </p:spPr>
        <p:style>
          <a:lnRef idx="0">
            <a:scrgbClr r="0" g="0" b="0"/>
          </a:lnRef>
          <a:fillRef idx="0">
            <a:scrgbClr r="0" g="0" b="0"/>
          </a:fillRef>
          <a:effectRef idx="0">
            <a:scrgbClr r="0" g="0" b="0"/>
          </a:effectRef>
          <a:fontRef idx="none"/>
        </p:style>
      </p:cxnSp>
      <p:cxnSp>
        <p:nvCxnSpPr>
          <p:cNvPr id="141" name="直接连接符 140"/>
          <p:cNvCxnSpPr/>
          <p:nvPr/>
        </p:nvCxnSpPr>
        <p:spPr>
          <a:xfrm flipH="1">
            <a:off x="1351758" y="8059879"/>
            <a:ext cx="6888777" cy="0"/>
          </a:xfrm>
          <a:prstGeom prst="line">
            <a:avLst/>
          </a:prstGeom>
          <a:noFill/>
          <a:ln w="9525" cap="flat">
            <a:solidFill>
              <a:schemeClr val="accent6"/>
            </a:solidFill>
            <a:prstDash val="solid"/>
            <a:miter lim="400000"/>
          </a:ln>
          <a:effectLst/>
        </p:spPr>
        <p:style>
          <a:lnRef idx="0">
            <a:scrgbClr r="0" g="0" b="0"/>
          </a:lnRef>
          <a:fillRef idx="0">
            <a:scrgbClr r="0" g="0" b="0"/>
          </a:fillRef>
          <a:effectRef idx="0">
            <a:scrgbClr r="0" g="0" b="0"/>
          </a:effectRef>
          <a:fontRef idx="none"/>
        </p:style>
      </p:cxnSp>
      <p:sp>
        <p:nvSpPr>
          <p:cNvPr id="2133" name="椭圆 2132"/>
          <p:cNvSpPr/>
          <p:nvPr/>
        </p:nvSpPr>
        <p:spPr bwMode="auto">
          <a:xfrm>
            <a:off x="1699367" y="6813424"/>
            <a:ext cx="161131"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143" name="椭圆 142"/>
          <p:cNvSpPr/>
          <p:nvPr/>
        </p:nvSpPr>
        <p:spPr bwMode="auto">
          <a:xfrm>
            <a:off x="1699367" y="7389884"/>
            <a:ext cx="161131"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144" name="椭圆 143"/>
          <p:cNvSpPr/>
          <p:nvPr/>
        </p:nvSpPr>
        <p:spPr bwMode="auto">
          <a:xfrm>
            <a:off x="1699367" y="7960146"/>
            <a:ext cx="161131"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a:p>
        </p:txBody>
      </p:sp>
      <p:grpSp>
        <p:nvGrpSpPr>
          <p:cNvPr id="148" name="组合 147"/>
          <p:cNvGrpSpPr/>
          <p:nvPr/>
        </p:nvGrpSpPr>
        <p:grpSpPr>
          <a:xfrm>
            <a:off x="-299408" y="-2584719"/>
            <a:ext cx="3957481" cy="3961996"/>
            <a:chOff x="11799888" y="1800225"/>
            <a:chExt cx="2782888" cy="2786063"/>
          </a:xfrm>
          <a:solidFill>
            <a:schemeClr val="accent5">
              <a:alpha val="12000"/>
            </a:schemeClr>
          </a:solidFill>
        </p:grpSpPr>
        <p:sp>
          <p:nvSpPr>
            <p:cNvPr id="149" name="Freeform 77"/>
            <p:cNvSpPr>
              <a:spLocks/>
            </p:cNvSpPr>
            <p:nvPr/>
          </p:nvSpPr>
          <p:spPr bwMode="auto">
            <a:xfrm>
              <a:off x="12085638" y="2411413"/>
              <a:ext cx="344488" cy="1211263"/>
            </a:xfrm>
            <a:custGeom>
              <a:avLst/>
              <a:gdLst>
                <a:gd name="T0" fmla="*/ 86 w 92"/>
                <a:gd name="T1" fmla="*/ 0 h 323"/>
                <a:gd name="T2" fmla="*/ 23 w 92"/>
                <a:gd name="T3" fmla="*/ 93 h 323"/>
                <a:gd name="T4" fmla="*/ 0 w 92"/>
                <a:gd name="T5" fmla="*/ 208 h 323"/>
                <a:gd name="T6" fmla="*/ 23 w 92"/>
                <a:gd name="T7" fmla="*/ 323 h 323"/>
                <a:gd name="T8" fmla="*/ 31 w 92"/>
                <a:gd name="T9" fmla="*/ 320 h 323"/>
                <a:gd name="T10" fmla="*/ 8 w 92"/>
                <a:gd name="T11" fmla="*/ 208 h 323"/>
                <a:gd name="T12" fmla="*/ 31 w 92"/>
                <a:gd name="T13" fmla="*/ 97 h 323"/>
                <a:gd name="T14" fmla="*/ 92 w 92"/>
                <a:gd name="T15" fmla="*/ 6 h 323"/>
                <a:gd name="T16" fmla="*/ 86 w 9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23">
                  <a:moveTo>
                    <a:pt x="86" y="0"/>
                  </a:moveTo>
                  <a:cubicBezTo>
                    <a:pt x="59" y="27"/>
                    <a:pt x="38" y="58"/>
                    <a:pt x="23" y="93"/>
                  </a:cubicBezTo>
                  <a:cubicBezTo>
                    <a:pt x="8" y="130"/>
                    <a:pt x="0" y="168"/>
                    <a:pt x="0" y="208"/>
                  </a:cubicBezTo>
                  <a:cubicBezTo>
                    <a:pt x="0" y="248"/>
                    <a:pt x="8" y="287"/>
                    <a:pt x="23" y="323"/>
                  </a:cubicBezTo>
                  <a:cubicBezTo>
                    <a:pt x="31" y="320"/>
                    <a:pt x="31" y="320"/>
                    <a:pt x="31" y="320"/>
                  </a:cubicBezTo>
                  <a:cubicBezTo>
                    <a:pt x="16" y="285"/>
                    <a:pt x="8" y="247"/>
                    <a:pt x="8" y="208"/>
                  </a:cubicBezTo>
                  <a:cubicBezTo>
                    <a:pt x="8" y="170"/>
                    <a:pt x="16" y="132"/>
                    <a:pt x="31" y="97"/>
                  </a:cubicBezTo>
                  <a:cubicBezTo>
                    <a:pt x="45" y="63"/>
                    <a:pt x="66" y="32"/>
                    <a:pt x="92" y="6"/>
                  </a:cubicBezTo>
                  <a:lnTo>
                    <a:pt x="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8"/>
            <p:cNvSpPr>
              <a:spLocks/>
            </p:cNvSpPr>
            <p:nvPr/>
          </p:nvSpPr>
          <p:spPr bwMode="auto">
            <a:xfrm>
              <a:off x="12407901" y="3952875"/>
              <a:ext cx="1214438" cy="344488"/>
            </a:xfrm>
            <a:custGeom>
              <a:avLst/>
              <a:gdLst>
                <a:gd name="T0" fmla="*/ 209 w 324"/>
                <a:gd name="T1" fmla="*/ 84 h 92"/>
                <a:gd name="T2" fmla="*/ 97 w 324"/>
                <a:gd name="T3" fmla="*/ 62 h 92"/>
                <a:gd name="T4" fmla="*/ 6 w 324"/>
                <a:gd name="T5" fmla="*/ 0 h 92"/>
                <a:gd name="T6" fmla="*/ 0 w 324"/>
                <a:gd name="T7" fmla="*/ 6 h 92"/>
                <a:gd name="T8" fmla="*/ 94 w 324"/>
                <a:gd name="T9" fmla="*/ 69 h 92"/>
                <a:gd name="T10" fmla="*/ 209 w 324"/>
                <a:gd name="T11" fmla="*/ 92 h 92"/>
                <a:gd name="T12" fmla="*/ 324 w 324"/>
                <a:gd name="T13" fmla="*/ 69 h 92"/>
                <a:gd name="T14" fmla="*/ 321 w 324"/>
                <a:gd name="T15" fmla="*/ 62 h 92"/>
                <a:gd name="T16" fmla="*/ 209 w 324"/>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92">
                  <a:moveTo>
                    <a:pt x="209" y="84"/>
                  </a:moveTo>
                  <a:cubicBezTo>
                    <a:pt x="170" y="84"/>
                    <a:pt x="133" y="77"/>
                    <a:pt x="97" y="62"/>
                  </a:cubicBezTo>
                  <a:cubicBezTo>
                    <a:pt x="63" y="47"/>
                    <a:pt x="33" y="26"/>
                    <a:pt x="6" y="0"/>
                  </a:cubicBezTo>
                  <a:cubicBezTo>
                    <a:pt x="0" y="6"/>
                    <a:pt x="0" y="6"/>
                    <a:pt x="0" y="6"/>
                  </a:cubicBezTo>
                  <a:cubicBezTo>
                    <a:pt x="28" y="33"/>
                    <a:pt x="59" y="54"/>
                    <a:pt x="94" y="69"/>
                  </a:cubicBezTo>
                  <a:cubicBezTo>
                    <a:pt x="131" y="85"/>
                    <a:pt x="169" y="92"/>
                    <a:pt x="209" y="92"/>
                  </a:cubicBezTo>
                  <a:cubicBezTo>
                    <a:pt x="249" y="92"/>
                    <a:pt x="288" y="85"/>
                    <a:pt x="324" y="69"/>
                  </a:cubicBezTo>
                  <a:cubicBezTo>
                    <a:pt x="321" y="62"/>
                    <a:pt x="321" y="62"/>
                    <a:pt x="321" y="62"/>
                  </a:cubicBezTo>
                  <a:cubicBezTo>
                    <a:pt x="285" y="77"/>
                    <a:pt x="248" y="84"/>
                    <a:pt x="20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9"/>
            <p:cNvSpPr>
              <a:spLocks/>
            </p:cNvSpPr>
            <p:nvPr/>
          </p:nvSpPr>
          <p:spPr bwMode="auto">
            <a:xfrm>
              <a:off x="12760326" y="2085975"/>
              <a:ext cx="1536700" cy="1889125"/>
            </a:xfrm>
            <a:custGeom>
              <a:avLst/>
              <a:gdLst>
                <a:gd name="T0" fmla="*/ 387 w 410"/>
                <a:gd name="T1" fmla="*/ 180 h 504"/>
                <a:gd name="T2" fmla="*/ 324 w 410"/>
                <a:gd name="T3" fmla="*/ 87 h 504"/>
                <a:gd name="T4" fmla="*/ 230 w 410"/>
                <a:gd name="T5" fmla="*/ 23 h 504"/>
                <a:gd name="T6" fmla="*/ 115 w 410"/>
                <a:gd name="T7" fmla="*/ 0 h 504"/>
                <a:gd name="T8" fmla="*/ 0 w 410"/>
                <a:gd name="T9" fmla="*/ 23 h 504"/>
                <a:gd name="T10" fmla="*/ 3 w 410"/>
                <a:gd name="T11" fmla="*/ 31 h 504"/>
                <a:gd name="T12" fmla="*/ 115 w 410"/>
                <a:gd name="T13" fmla="*/ 9 h 504"/>
                <a:gd name="T14" fmla="*/ 227 w 410"/>
                <a:gd name="T15" fmla="*/ 31 h 504"/>
                <a:gd name="T16" fmla="*/ 318 w 410"/>
                <a:gd name="T17" fmla="*/ 93 h 504"/>
                <a:gd name="T18" fmla="*/ 379 w 410"/>
                <a:gd name="T19" fmla="*/ 184 h 504"/>
                <a:gd name="T20" fmla="*/ 402 w 410"/>
                <a:gd name="T21" fmla="*/ 295 h 504"/>
                <a:gd name="T22" fmla="*/ 379 w 410"/>
                <a:gd name="T23" fmla="*/ 407 h 504"/>
                <a:gd name="T24" fmla="*/ 318 w 410"/>
                <a:gd name="T25" fmla="*/ 498 h 504"/>
                <a:gd name="T26" fmla="*/ 324 w 410"/>
                <a:gd name="T27" fmla="*/ 504 h 504"/>
                <a:gd name="T28" fmla="*/ 387 w 410"/>
                <a:gd name="T29" fmla="*/ 410 h 504"/>
                <a:gd name="T30" fmla="*/ 410 w 410"/>
                <a:gd name="T31" fmla="*/ 295 h 504"/>
                <a:gd name="T32" fmla="*/ 387 w 410"/>
                <a:gd name="T33" fmla="*/ 18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504">
                  <a:moveTo>
                    <a:pt x="387" y="180"/>
                  </a:moveTo>
                  <a:cubicBezTo>
                    <a:pt x="372" y="145"/>
                    <a:pt x="351" y="114"/>
                    <a:pt x="324" y="87"/>
                  </a:cubicBezTo>
                  <a:cubicBezTo>
                    <a:pt x="297" y="60"/>
                    <a:pt x="265" y="38"/>
                    <a:pt x="230" y="23"/>
                  </a:cubicBezTo>
                  <a:cubicBezTo>
                    <a:pt x="194" y="8"/>
                    <a:pt x="155" y="0"/>
                    <a:pt x="115" y="0"/>
                  </a:cubicBezTo>
                  <a:cubicBezTo>
                    <a:pt x="75" y="0"/>
                    <a:pt x="37" y="8"/>
                    <a:pt x="0" y="23"/>
                  </a:cubicBezTo>
                  <a:cubicBezTo>
                    <a:pt x="3" y="31"/>
                    <a:pt x="3" y="31"/>
                    <a:pt x="3" y="31"/>
                  </a:cubicBezTo>
                  <a:cubicBezTo>
                    <a:pt x="39" y="16"/>
                    <a:pt x="76" y="9"/>
                    <a:pt x="115" y="9"/>
                  </a:cubicBezTo>
                  <a:cubicBezTo>
                    <a:pt x="154" y="9"/>
                    <a:pt x="191" y="16"/>
                    <a:pt x="227" y="31"/>
                  </a:cubicBezTo>
                  <a:cubicBezTo>
                    <a:pt x="261" y="46"/>
                    <a:pt x="292" y="66"/>
                    <a:pt x="318" y="93"/>
                  </a:cubicBezTo>
                  <a:cubicBezTo>
                    <a:pt x="344" y="119"/>
                    <a:pt x="365" y="150"/>
                    <a:pt x="379" y="184"/>
                  </a:cubicBezTo>
                  <a:cubicBezTo>
                    <a:pt x="394" y="219"/>
                    <a:pt x="402" y="257"/>
                    <a:pt x="402" y="295"/>
                  </a:cubicBezTo>
                  <a:cubicBezTo>
                    <a:pt x="402" y="334"/>
                    <a:pt x="394" y="372"/>
                    <a:pt x="379" y="407"/>
                  </a:cubicBezTo>
                  <a:cubicBezTo>
                    <a:pt x="365" y="441"/>
                    <a:pt x="344" y="472"/>
                    <a:pt x="318" y="498"/>
                  </a:cubicBezTo>
                  <a:cubicBezTo>
                    <a:pt x="324" y="504"/>
                    <a:pt x="324" y="504"/>
                    <a:pt x="324" y="504"/>
                  </a:cubicBezTo>
                  <a:cubicBezTo>
                    <a:pt x="351" y="477"/>
                    <a:pt x="372" y="445"/>
                    <a:pt x="387" y="410"/>
                  </a:cubicBezTo>
                  <a:cubicBezTo>
                    <a:pt x="402" y="374"/>
                    <a:pt x="410" y="335"/>
                    <a:pt x="410" y="295"/>
                  </a:cubicBezTo>
                  <a:cubicBezTo>
                    <a:pt x="410" y="255"/>
                    <a:pt x="402" y="217"/>
                    <a:pt x="387"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80"/>
            <p:cNvSpPr>
              <a:spLocks noEditPoints="1"/>
            </p:cNvSpPr>
            <p:nvPr/>
          </p:nvSpPr>
          <p:spPr bwMode="auto">
            <a:xfrm>
              <a:off x="11799888" y="1800225"/>
              <a:ext cx="2782888" cy="2786063"/>
            </a:xfrm>
            <a:custGeom>
              <a:avLst/>
              <a:gdLst>
                <a:gd name="T0" fmla="*/ 371 w 742"/>
                <a:gd name="T1" fmla="*/ 0 h 743"/>
                <a:gd name="T2" fmla="*/ 0 w 742"/>
                <a:gd name="T3" fmla="*/ 371 h 743"/>
                <a:gd name="T4" fmla="*/ 371 w 742"/>
                <a:gd name="T5" fmla="*/ 743 h 743"/>
                <a:gd name="T6" fmla="*/ 742 w 742"/>
                <a:gd name="T7" fmla="*/ 371 h 743"/>
                <a:gd name="T8" fmla="*/ 371 w 742"/>
                <a:gd name="T9" fmla="*/ 0 h 743"/>
                <a:gd name="T10" fmla="*/ 371 w 742"/>
                <a:gd name="T11" fmla="*/ 705 h 743"/>
                <a:gd name="T12" fmla="*/ 37 w 742"/>
                <a:gd name="T13" fmla="*/ 371 h 743"/>
                <a:gd name="T14" fmla="*/ 371 w 742"/>
                <a:gd name="T15" fmla="*/ 37 h 743"/>
                <a:gd name="T16" fmla="*/ 705 w 742"/>
                <a:gd name="T17" fmla="*/ 371 h 743"/>
                <a:gd name="T18" fmla="*/ 371 w 742"/>
                <a:gd name="T19" fmla="*/ 70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 h="743">
                  <a:moveTo>
                    <a:pt x="371" y="0"/>
                  </a:moveTo>
                  <a:cubicBezTo>
                    <a:pt x="166" y="0"/>
                    <a:pt x="0" y="167"/>
                    <a:pt x="0" y="371"/>
                  </a:cubicBezTo>
                  <a:cubicBezTo>
                    <a:pt x="0" y="576"/>
                    <a:pt x="166" y="743"/>
                    <a:pt x="371" y="743"/>
                  </a:cubicBezTo>
                  <a:cubicBezTo>
                    <a:pt x="576" y="743"/>
                    <a:pt x="742" y="576"/>
                    <a:pt x="742" y="371"/>
                  </a:cubicBezTo>
                  <a:cubicBezTo>
                    <a:pt x="742" y="167"/>
                    <a:pt x="576" y="0"/>
                    <a:pt x="371" y="0"/>
                  </a:cubicBezTo>
                  <a:close/>
                  <a:moveTo>
                    <a:pt x="371" y="705"/>
                  </a:moveTo>
                  <a:cubicBezTo>
                    <a:pt x="187" y="705"/>
                    <a:pt x="37" y="555"/>
                    <a:pt x="37" y="371"/>
                  </a:cubicBezTo>
                  <a:cubicBezTo>
                    <a:pt x="37" y="187"/>
                    <a:pt x="187" y="37"/>
                    <a:pt x="371" y="37"/>
                  </a:cubicBezTo>
                  <a:cubicBezTo>
                    <a:pt x="555" y="37"/>
                    <a:pt x="705" y="187"/>
                    <a:pt x="705" y="371"/>
                  </a:cubicBezTo>
                  <a:cubicBezTo>
                    <a:pt x="705" y="555"/>
                    <a:pt x="555" y="705"/>
                    <a:pt x="371" y="7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3" name="组合 152"/>
          <p:cNvGrpSpPr/>
          <p:nvPr/>
        </p:nvGrpSpPr>
        <p:grpSpPr>
          <a:xfrm>
            <a:off x="-1403349" y="-3965209"/>
            <a:ext cx="6165362" cy="6722977"/>
            <a:chOff x="11166476" y="825500"/>
            <a:chExt cx="4335463" cy="4727576"/>
          </a:xfrm>
          <a:solidFill>
            <a:schemeClr val="accent5">
              <a:alpha val="12000"/>
            </a:schemeClr>
          </a:solidFill>
        </p:grpSpPr>
        <p:sp>
          <p:nvSpPr>
            <p:cNvPr id="154" name="Freeform 81"/>
            <p:cNvSpPr>
              <a:spLocks/>
            </p:cNvSpPr>
            <p:nvPr/>
          </p:nvSpPr>
          <p:spPr bwMode="auto">
            <a:xfrm>
              <a:off x="11166476" y="3963988"/>
              <a:ext cx="2860675" cy="1589088"/>
            </a:xfrm>
            <a:custGeom>
              <a:avLst/>
              <a:gdLst>
                <a:gd name="T0" fmla="*/ 540 w 763"/>
                <a:gd name="T1" fmla="*/ 416 h 424"/>
                <a:gd name="T2" fmla="*/ 493 w 763"/>
                <a:gd name="T3" fmla="*/ 393 h 424"/>
                <a:gd name="T4" fmla="*/ 487 w 763"/>
                <a:gd name="T5" fmla="*/ 414 h 424"/>
                <a:gd name="T6" fmla="*/ 481 w 763"/>
                <a:gd name="T7" fmla="*/ 392 h 424"/>
                <a:gd name="T8" fmla="*/ 475 w 763"/>
                <a:gd name="T9" fmla="*/ 413 h 424"/>
                <a:gd name="T10" fmla="*/ 469 w 763"/>
                <a:gd name="T11" fmla="*/ 391 h 424"/>
                <a:gd name="T12" fmla="*/ 462 w 763"/>
                <a:gd name="T13" fmla="*/ 411 h 424"/>
                <a:gd name="T14" fmla="*/ 457 w 763"/>
                <a:gd name="T15" fmla="*/ 389 h 424"/>
                <a:gd name="T16" fmla="*/ 450 w 763"/>
                <a:gd name="T17" fmla="*/ 410 h 424"/>
                <a:gd name="T18" fmla="*/ 445 w 763"/>
                <a:gd name="T19" fmla="*/ 387 h 424"/>
                <a:gd name="T20" fmla="*/ 437 w 763"/>
                <a:gd name="T21" fmla="*/ 408 h 424"/>
                <a:gd name="T22" fmla="*/ 433 w 763"/>
                <a:gd name="T23" fmla="*/ 385 h 424"/>
                <a:gd name="T24" fmla="*/ 425 w 763"/>
                <a:gd name="T25" fmla="*/ 405 h 424"/>
                <a:gd name="T26" fmla="*/ 421 w 763"/>
                <a:gd name="T27" fmla="*/ 383 h 424"/>
                <a:gd name="T28" fmla="*/ 412 w 763"/>
                <a:gd name="T29" fmla="*/ 403 h 424"/>
                <a:gd name="T30" fmla="*/ 409 w 763"/>
                <a:gd name="T31" fmla="*/ 380 h 424"/>
                <a:gd name="T32" fmla="*/ 400 w 763"/>
                <a:gd name="T33" fmla="*/ 400 h 424"/>
                <a:gd name="T34" fmla="*/ 397 w 763"/>
                <a:gd name="T35" fmla="*/ 378 h 424"/>
                <a:gd name="T36" fmla="*/ 388 w 763"/>
                <a:gd name="T37" fmla="*/ 397 h 424"/>
                <a:gd name="T38" fmla="*/ 385 w 763"/>
                <a:gd name="T39" fmla="*/ 375 h 424"/>
                <a:gd name="T40" fmla="*/ 375 w 763"/>
                <a:gd name="T41" fmla="*/ 394 h 424"/>
                <a:gd name="T42" fmla="*/ 373 w 763"/>
                <a:gd name="T43" fmla="*/ 371 h 424"/>
                <a:gd name="T44" fmla="*/ 363 w 763"/>
                <a:gd name="T45" fmla="*/ 391 h 424"/>
                <a:gd name="T46" fmla="*/ 361 w 763"/>
                <a:gd name="T47" fmla="*/ 368 h 424"/>
                <a:gd name="T48" fmla="*/ 351 w 763"/>
                <a:gd name="T49" fmla="*/ 387 h 424"/>
                <a:gd name="T50" fmla="*/ 350 w 763"/>
                <a:gd name="T51" fmla="*/ 364 h 424"/>
                <a:gd name="T52" fmla="*/ 339 w 763"/>
                <a:gd name="T53" fmla="*/ 383 h 424"/>
                <a:gd name="T54" fmla="*/ 338 w 763"/>
                <a:gd name="T55" fmla="*/ 360 h 424"/>
                <a:gd name="T56" fmla="*/ 327 w 763"/>
                <a:gd name="T57" fmla="*/ 379 h 424"/>
                <a:gd name="T58" fmla="*/ 327 w 763"/>
                <a:gd name="T59" fmla="*/ 356 h 424"/>
                <a:gd name="T60" fmla="*/ 315 w 763"/>
                <a:gd name="T61" fmla="*/ 375 h 424"/>
                <a:gd name="T62" fmla="*/ 316 w 763"/>
                <a:gd name="T63" fmla="*/ 351 h 424"/>
                <a:gd name="T64" fmla="*/ 304 w 763"/>
                <a:gd name="T65" fmla="*/ 370 h 424"/>
                <a:gd name="T66" fmla="*/ 304 w 763"/>
                <a:gd name="T67" fmla="*/ 347 h 424"/>
                <a:gd name="T68" fmla="*/ 292 w 763"/>
                <a:gd name="T69" fmla="*/ 365 h 424"/>
                <a:gd name="T70" fmla="*/ 293 w 763"/>
                <a:gd name="T71" fmla="*/ 342 h 424"/>
                <a:gd name="T72" fmla="*/ 280 w 763"/>
                <a:gd name="T73" fmla="*/ 360 h 424"/>
                <a:gd name="T74" fmla="*/ 282 w 763"/>
                <a:gd name="T75" fmla="*/ 337 h 424"/>
                <a:gd name="T76" fmla="*/ 269 w 763"/>
                <a:gd name="T77" fmla="*/ 355 h 424"/>
                <a:gd name="T78" fmla="*/ 271 w 763"/>
                <a:gd name="T79" fmla="*/ 331 h 424"/>
                <a:gd name="T80" fmla="*/ 258 w 763"/>
                <a:gd name="T81" fmla="*/ 349 h 424"/>
                <a:gd name="T82" fmla="*/ 260 w 763"/>
                <a:gd name="T83" fmla="*/ 326 h 424"/>
                <a:gd name="T84" fmla="*/ 246 w 763"/>
                <a:gd name="T85" fmla="*/ 343 h 424"/>
                <a:gd name="T86" fmla="*/ 250 w 763"/>
                <a:gd name="T87" fmla="*/ 320 h 424"/>
                <a:gd name="T88" fmla="*/ 235 w 763"/>
                <a:gd name="T89" fmla="*/ 337 h 424"/>
                <a:gd name="T90" fmla="*/ 239 w 763"/>
                <a:gd name="T91" fmla="*/ 314 h 424"/>
                <a:gd name="T92" fmla="*/ 224 w 763"/>
                <a:gd name="T93" fmla="*/ 331 h 424"/>
                <a:gd name="T94" fmla="*/ 228 w 763"/>
                <a:gd name="T95" fmla="*/ 308 h 424"/>
                <a:gd name="T96" fmla="*/ 214 w 763"/>
                <a:gd name="T97" fmla="*/ 324 h 424"/>
                <a:gd name="T98" fmla="*/ 218 w 763"/>
                <a:gd name="T99" fmla="*/ 301 h 424"/>
                <a:gd name="T100" fmla="*/ 203 w 763"/>
                <a:gd name="T101" fmla="*/ 317 h 424"/>
                <a:gd name="T102" fmla="*/ 208 w 763"/>
                <a:gd name="T103" fmla="*/ 295 h 424"/>
                <a:gd name="T104" fmla="*/ 192 w 763"/>
                <a:gd name="T105" fmla="*/ 310 h 424"/>
                <a:gd name="T106" fmla="*/ 198 w 763"/>
                <a:gd name="T107" fmla="*/ 288 h 424"/>
                <a:gd name="T108" fmla="*/ 182 w 763"/>
                <a:gd name="T109" fmla="*/ 303 h 424"/>
                <a:gd name="T110" fmla="*/ 188 w 763"/>
                <a:gd name="T111" fmla="*/ 281 h 424"/>
                <a:gd name="T112" fmla="*/ 172 w 763"/>
                <a:gd name="T113" fmla="*/ 296 h 424"/>
                <a:gd name="T114" fmla="*/ 25 w 763"/>
                <a:gd name="T115" fmla="*/ 1 h 424"/>
                <a:gd name="T116" fmla="*/ 0 w 763"/>
                <a:gd name="T117" fmla="*/ 119 h 424"/>
                <a:gd name="T118" fmla="*/ 226 w 763"/>
                <a:gd name="T119" fmla="*/ 341 h 424"/>
                <a:gd name="T120" fmla="*/ 663 w 763"/>
                <a:gd name="T121" fmla="*/ 412 h 424"/>
                <a:gd name="T122" fmla="*/ 763 w 763"/>
                <a:gd name="T123" fmla="*/ 311 h 424"/>
                <a:gd name="T124" fmla="*/ 660 w 763"/>
                <a:gd name="T125" fmla="*/ 40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3" h="424">
                  <a:moveTo>
                    <a:pt x="660" y="405"/>
                  </a:moveTo>
                  <a:cubicBezTo>
                    <a:pt x="621" y="412"/>
                    <a:pt x="581" y="416"/>
                    <a:pt x="540" y="416"/>
                  </a:cubicBezTo>
                  <a:cubicBezTo>
                    <a:pt x="524" y="416"/>
                    <a:pt x="507" y="415"/>
                    <a:pt x="491" y="414"/>
                  </a:cubicBezTo>
                  <a:cubicBezTo>
                    <a:pt x="493" y="393"/>
                    <a:pt x="493" y="393"/>
                    <a:pt x="493" y="393"/>
                  </a:cubicBezTo>
                  <a:cubicBezTo>
                    <a:pt x="489" y="393"/>
                    <a:pt x="489" y="393"/>
                    <a:pt x="489" y="393"/>
                  </a:cubicBezTo>
                  <a:cubicBezTo>
                    <a:pt x="487" y="414"/>
                    <a:pt x="487" y="414"/>
                    <a:pt x="487" y="414"/>
                  </a:cubicBezTo>
                  <a:cubicBezTo>
                    <a:pt x="484" y="414"/>
                    <a:pt x="482" y="413"/>
                    <a:pt x="479" y="413"/>
                  </a:cubicBezTo>
                  <a:cubicBezTo>
                    <a:pt x="481" y="392"/>
                    <a:pt x="481" y="392"/>
                    <a:pt x="481" y="392"/>
                  </a:cubicBezTo>
                  <a:cubicBezTo>
                    <a:pt x="477" y="392"/>
                    <a:pt x="477" y="392"/>
                    <a:pt x="477" y="392"/>
                  </a:cubicBezTo>
                  <a:cubicBezTo>
                    <a:pt x="475" y="413"/>
                    <a:pt x="475" y="413"/>
                    <a:pt x="475" y="413"/>
                  </a:cubicBezTo>
                  <a:cubicBezTo>
                    <a:pt x="472" y="412"/>
                    <a:pt x="469" y="412"/>
                    <a:pt x="466" y="412"/>
                  </a:cubicBezTo>
                  <a:cubicBezTo>
                    <a:pt x="469" y="391"/>
                    <a:pt x="469" y="391"/>
                    <a:pt x="469" y="391"/>
                  </a:cubicBezTo>
                  <a:cubicBezTo>
                    <a:pt x="465" y="390"/>
                    <a:pt x="465" y="390"/>
                    <a:pt x="465" y="390"/>
                  </a:cubicBezTo>
                  <a:cubicBezTo>
                    <a:pt x="462" y="411"/>
                    <a:pt x="462" y="411"/>
                    <a:pt x="462" y="411"/>
                  </a:cubicBezTo>
                  <a:cubicBezTo>
                    <a:pt x="459" y="411"/>
                    <a:pt x="456" y="411"/>
                    <a:pt x="454" y="410"/>
                  </a:cubicBezTo>
                  <a:cubicBezTo>
                    <a:pt x="457" y="389"/>
                    <a:pt x="457" y="389"/>
                    <a:pt x="457" y="389"/>
                  </a:cubicBezTo>
                  <a:cubicBezTo>
                    <a:pt x="453" y="389"/>
                    <a:pt x="453" y="389"/>
                    <a:pt x="453" y="389"/>
                  </a:cubicBezTo>
                  <a:cubicBezTo>
                    <a:pt x="450" y="410"/>
                    <a:pt x="450" y="410"/>
                    <a:pt x="450" y="410"/>
                  </a:cubicBezTo>
                  <a:cubicBezTo>
                    <a:pt x="447" y="409"/>
                    <a:pt x="444" y="409"/>
                    <a:pt x="441" y="408"/>
                  </a:cubicBezTo>
                  <a:cubicBezTo>
                    <a:pt x="445" y="387"/>
                    <a:pt x="445" y="387"/>
                    <a:pt x="445" y="387"/>
                  </a:cubicBezTo>
                  <a:cubicBezTo>
                    <a:pt x="441" y="387"/>
                    <a:pt x="441" y="387"/>
                    <a:pt x="441" y="387"/>
                  </a:cubicBezTo>
                  <a:cubicBezTo>
                    <a:pt x="437" y="408"/>
                    <a:pt x="437" y="408"/>
                    <a:pt x="437" y="408"/>
                  </a:cubicBezTo>
                  <a:cubicBezTo>
                    <a:pt x="434" y="407"/>
                    <a:pt x="431" y="407"/>
                    <a:pt x="429" y="406"/>
                  </a:cubicBezTo>
                  <a:cubicBezTo>
                    <a:pt x="433" y="385"/>
                    <a:pt x="433" y="385"/>
                    <a:pt x="433" y="385"/>
                  </a:cubicBezTo>
                  <a:cubicBezTo>
                    <a:pt x="428" y="385"/>
                    <a:pt x="428" y="385"/>
                    <a:pt x="428" y="385"/>
                  </a:cubicBezTo>
                  <a:cubicBezTo>
                    <a:pt x="425" y="405"/>
                    <a:pt x="425" y="405"/>
                    <a:pt x="425" y="405"/>
                  </a:cubicBezTo>
                  <a:cubicBezTo>
                    <a:pt x="422" y="405"/>
                    <a:pt x="419" y="404"/>
                    <a:pt x="416" y="404"/>
                  </a:cubicBezTo>
                  <a:cubicBezTo>
                    <a:pt x="421" y="383"/>
                    <a:pt x="421" y="383"/>
                    <a:pt x="421" y="383"/>
                  </a:cubicBezTo>
                  <a:cubicBezTo>
                    <a:pt x="416" y="382"/>
                    <a:pt x="416" y="382"/>
                    <a:pt x="416" y="382"/>
                  </a:cubicBezTo>
                  <a:cubicBezTo>
                    <a:pt x="412" y="403"/>
                    <a:pt x="412" y="403"/>
                    <a:pt x="412" y="403"/>
                  </a:cubicBezTo>
                  <a:cubicBezTo>
                    <a:pt x="409" y="402"/>
                    <a:pt x="407" y="402"/>
                    <a:pt x="404" y="401"/>
                  </a:cubicBezTo>
                  <a:cubicBezTo>
                    <a:pt x="409" y="380"/>
                    <a:pt x="409" y="380"/>
                    <a:pt x="409" y="380"/>
                  </a:cubicBezTo>
                  <a:cubicBezTo>
                    <a:pt x="405" y="380"/>
                    <a:pt x="405" y="380"/>
                    <a:pt x="405" y="380"/>
                  </a:cubicBezTo>
                  <a:cubicBezTo>
                    <a:pt x="400" y="400"/>
                    <a:pt x="400" y="400"/>
                    <a:pt x="400" y="400"/>
                  </a:cubicBezTo>
                  <a:cubicBezTo>
                    <a:pt x="397" y="400"/>
                    <a:pt x="394" y="399"/>
                    <a:pt x="392" y="398"/>
                  </a:cubicBezTo>
                  <a:cubicBezTo>
                    <a:pt x="397" y="378"/>
                    <a:pt x="397" y="378"/>
                    <a:pt x="397" y="378"/>
                  </a:cubicBezTo>
                  <a:cubicBezTo>
                    <a:pt x="393" y="377"/>
                    <a:pt x="393" y="377"/>
                    <a:pt x="393" y="377"/>
                  </a:cubicBezTo>
                  <a:cubicBezTo>
                    <a:pt x="388" y="397"/>
                    <a:pt x="388" y="397"/>
                    <a:pt x="388" y="397"/>
                  </a:cubicBezTo>
                  <a:cubicBezTo>
                    <a:pt x="385" y="397"/>
                    <a:pt x="382" y="396"/>
                    <a:pt x="379" y="395"/>
                  </a:cubicBezTo>
                  <a:cubicBezTo>
                    <a:pt x="385" y="375"/>
                    <a:pt x="385" y="375"/>
                    <a:pt x="385" y="375"/>
                  </a:cubicBezTo>
                  <a:cubicBezTo>
                    <a:pt x="381" y="374"/>
                    <a:pt x="381" y="374"/>
                    <a:pt x="381" y="374"/>
                  </a:cubicBezTo>
                  <a:cubicBezTo>
                    <a:pt x="375" y="394"/>
                    <a:pt x="375" y="394"/>
                    <a:pt x="375" y="394"/>
                  </a:cubicBezTo>
                  <a:cubicBezTo>
                    <a:pt x="373" y="394"/>
                    <a:pt x="370" y="393"/>
                    <a:pt x="367" y="392"/>
                  </a:cubicBezTo>
                  <a:cubicBezTo>
                    <a:pt x="373" y="371"/>
                    <a:pt x="373" y="371"/>
                    <a:pt x="373" y="371"/>
                  </a:cubicBezTo>
                  <a:cubicBezTo>
                    <a:pt x="369" y="370"/>
                    <a:pt x="369" y="370"/>
                    <a:pt x="369" y="370"/>
                  </a:cubicBezTo>
                  <a:cubicBezTo>
                    <a:pt x="363" y="391"/>
                    <a:pt x="363" y="391"/>
                    <a:pt x="363" y="391"/>
                  </a:cubicBezTo>
                  <a:cubicBezTo>
                    <a:pt x="360" y="390"/>
                    <a:pt x="358" y="389"/>
                    <a:pt x="355" y="388"/>
                  </a:cubicBezTo>
                  <a:cubicBezTo>
                    <a:pt x="361" y="368"/>
                    <a:pt x="361" y="368"/>
                    <a:pt x="361" y="368"/>
                  </a:cubicBezTo>
                  <a:cubicBezTo>
                    <a:pt x="358" y="367"/>
                    <a:pt x="358" y="367"/>
                    <a:pt x="358" y="367"/>
                  </a:cubicBezTo>
                  <a:cubicBezTo>
                    <a:pt x="351" y="387"/>
                    <a:pt x="351" y="387"/>
                    <a:pt x="351" y="387"/>
                  </a:cubicBezTo>
                  <a:cubicBezTo>
                    <a:pt x="348" y="386"/>
                    <a:pt x="346" y="385"/>
                    <a:pt x="343" y="385"/>
                  </a:cubicBezTo>
                  <a:cubicBezTo>
                    <a:pt x="350" y="364"/>
                    <a:pt x="350" y="364"/>
                    <a:pt x="350" y="364"/>
                  </a:cubicBezTo>
                  <a:cubicBezTo>
                    <a:pt x="346" y="363"/>
                    <a:pt x="346" y="363"/>
                    <a:pt x="346" y="363"/>
                  </a:cubicBezTo>
                  <a:cubicBezTo>
                    <a:pt x="339" y="383"/>
                    <a:pt x="339" y="383"/>
                    <a:pt x="339" y="383"/>
                  </a:cubicBezTo>
                  <a:cubicBezTo>
                    <a:pt x="336" y="382"/>
                    <a:pt x="334" y="381"/>
                    <a:pt x="331" y="380"/>
                  </a:cubicBezTo>
                  <a:cubicBezTo>
                    <a:pt x="338" y="360"/>
                    <a:pt x="338" y="360"/>
                    <a:pt x="338" y="360"/>
                  </a:cubicBezTo>
                  <a:cubicBezTo>
                    <a:pt x="334" y="359"/>
                    <a:pt x="334" y="359"/>
                    <a:pt x="334" y="359"/>
                  </a:cubicBezTo>
                  <a:cubicBezTo>
                    <a:pt x="327" y="379"/>
                    <a:pt x="327" y="379"/>
                    <a:pt x="327" y="379"/>
                  </a:cubicBezTo>
                  <a:cubicBezTo>
                    <a:pt x="324" y="378"/>
                    <a:pt x="322" y="377"/>
                    <a:pt x="319" y="376"/>
                  </a:cubicBezTo>
                  <a:cubicBezTo>
                    <a:pt x="327" y="356"/>
                    <a:pt x="327" y="356"/>
                    <a:pt x="327" y="356"/>
                  </a:cubicBezTo>
                  <a:cubicBezTo>
                    <a:pt x="323" y="354"/>
                    <a:pt x="323" y="354"/>
                    <a:pt x="323" y="354"/>
                  </a:cubicBezTo>
                  <a:cubicBezTo>
                    <a:pt x="315" y="375"/>
                    <a:pt x="315" y="375"/>
                    <a:pt x="315" y="375"/>
                  </a:cubicBezTo>
                  <a:cubicBezTo>
                    <a:pt x="313" y="374"/>
                    <a:pt x="310" y="373"/>
                    <a:pt x="307" y="372"/>
                  </a:cubicBezTo>
                  <a:cubicBezTo>
                    <a:pt x="316" y="351"/>
                    <a:pt x="316" y="351"/>
                    <a:pt x="316" y="351"/>
                  </a:cubicBezTo>
                  <a:cubicBezTo>
                    <a:pt x="312" y="350"/>
                    <a:pt x="312" y="350"/>
                    <a:pt x="312" y="350"/>
                  </a:cubicBezTo>
                  <a:cubicBezTo>
                    <a:pt x="304" y="370"/>
                    <a:pt x="304" y="370"/>
                    <a:pt x="304" y="370"/>
                  </a:cubicBezTo>
                  <a:cubicBezTo>
                    <a:pt x="301" y="369"/>
                    <a:pt x="298" y="368"/>
                    <a:pt x="296" y="367"/>
                  </a:cubicBezTo>
                  <a:cubicBezTo>
                    <a:pt x="304" y="347"/>
                    <a:pt x="304" y="347"/>
                    <a:pt x="304" y="347"/>
                  </a:cubicBezTo>
                  <a:cubicBezTo>
                    <a:pt x="301" y="345"/>
                    <a:pt x="301" y="345"/>
                    <a:pt x="301" y="345"/>
                  </a:cubicBezTo>
                  <a:cubicBezTo>
                    <a:pt x="292" y="365"/>
                    <a:pt x="292" y="365"/>
                    <a:pt x="292" y="365"/>
                  </a:cubicBezTo>
                  <a:cubicBezTo>
                    <a:pt x="289" y="364"/>
                    <a:pt x="287" y="363"/>
                    <a:pt x="284" y="362"/>
                  </a:cubicBezTo>
                  <a:cubicBezTo>
                    <a:pt x="293" y="342"/>
                    <a:pt x="293" y="342"/>
                    <a:pt x="293" y="342"/>
                  </a:cubicBezTo>
                  <a:cubicBezTo>
                    <a:pt x="289" y="340"/>
                    <a:pt x="289" y="340"/>
                    <a:pt x="289" y="340"/>
                  </a:cubicBezTo>
                  <a:cubicBezTo>
                    <a:pt x="280" y="360"/>
                    <a:pt x="280" y="360"/>
                    <a:pt x="280" y="360"/>
                  </a:cubicBezTo>
                  <a:cubicBezTo>
                    <a:pt x="278" y="359"/>
                    <a:pt x="275" y="358"/>
                    <a:pt x="273" y="356"/>
                  </a:cubicBezTo>
                  <a:cubicBezTo>
                    <a:pt x="282" y="337"/>
                    <a:pt x="282" y="337"/>
                    <a:pt x="282" y="337"/>
                  </a:cubicBezTo>
                  <a:cubicBezTo>
                    <a:pt x="278" y="335"/>
                    <a:pt x="278" y="335"/>
                    <a:pt x="278" y="335"/>
                  </a:cubicBezTo>
                  <a:cubicBezTo>
                    <a:pt x="269" y="355"/>
                    <a:pt x="269" y="355"/>
                    <a:pt x="269" y="355"/>
                  </a:cubicBezTo>
                  <a:cubicBezTo>
                    <a:pt x="266" y="353"/>
                    <a:pt x="264" y="352"/>
                    <a:pt x="261" y="351"/>
                  </a:cubicBezTo>
                  <a:cubicBezTo>
                    <a:pt x="271" y="331"/>
                    <a:pt x="271" y="331"/>
                    <a:pt x="271" y="331"/>
                  </a:cubicBezTo>
                  <a:cubicBezTo>
                    <a:pt x="267" y="330"/>
                    <a:pt x="267" y="330"/>
                    <a:pt x="267" y="330"/>
                  </a:cubicBezTo>
                  <a:cubicBezTo>
                    <a:pt x="258" y="349"/>
                    <a:pt x="258" y="349"/>
                    <a:pt x="258" y="349"/>
                  </a:cubicBezTo>
                  <a:cubicBezTo>
                    <a:pt x="255" y="348"/>
                    <a:pt x="253" y="346"/>
                    <a:pt x="250" y="345"/>
                  </a:cubicBezTo>
                  <a:cubicBezTo>
                    <a:pt x="260" y="326"/>
                    <a:pt x="260" y="326"/>
                    <a:pt x="260" y="326"/>
                  </a:cubicBezTo>
                  <a:cubicBezTo>
                    <a:pt x="257" y="324"/>
                    <a:pt x="257" y="324"/>
                    <a:pt x="257" y="324"/>
                  </a:cubicBezTo>
                  <a:cubicBezTo>
                    <a:pt x="246" y="343"/>
                    <a:pt x="246" y="343"/>
                    <a:pt x="246" y="343"/>
                  </a:cubicBezTo>
                  <a:cubicBezTo>
                    <a:pt x="244" y="342"/>
                    <a:pt x="241" y="340"/>
                    <a:pt x="239" y="339"/>
                  </a:cubicBezTo>
                  <a:cubicBezTo>
                    <a:pt x="250" y="320"/>
                    <a:pt x="250" y="320"/>
                    <a:pt x="250" y="320"/>
                  </a:cubicBezTo>
                  <a:cubicBezTo>
                    <a:pt x="246" y="318"/>
                    <a:pt x="246" y="318"/>
                    <a:pt x="246" y="318"/>
                  </a:cubicBezTo>
                  <a:cubicBezTo>
                    <a:pt x="235" y="337"/>
                    <a:pt x="235" y="337"/>
                    <a:pt x="235" y="337"/>
                  </a:cubicBezTo>
                  <a:cubicBezTo>
                    <a:pt x="233" y="336"/>
                    <a:pt x="230" y="334"/>
                    <a:pt x="228" y="333"/>
                  </a:cubicBezTo>
                  <a:cubicBezTo>
                    <a:pt x="239" y="314"/>
                    <a:pt x="239" y="314"/>
                    <a:pt x="239" y="314"/>
                  </a:cubicBezTo>
                  <a:cubicBezTo>
                    <a:pt x="235" y="312"/>
                    <a:pt x="235" y="312"/>
                    <a:pt x="235" y="312"/>
                  </a:cubicBezTo>
                  <a:cubicBezTo>
                    <a:pt x="224" y="331"/>
                    <a:pt x="224" y="331"/>
                    <a:pt x="224" y="331"/>
                  </a:cubicBezTo>
                  <a:cubicBezTo>
                    <a:pt x="222" y="329"/>
                    <a:pt x="220" y="328"/>
                    <a:pt x="217" y="326"/>
                  </a:cubicBezTo>
                  <a:cubicBezTo>
                    <a:pt x="228" y="308"/>
                    <a:pt x="228" y="308"/>
                    <a:pt x="228" y="308"/>
                  </a:cubicBezTo>
                  <a:cubicBezTo>
                    <a:pt x="225" y="306"/>
                    <a:pt x="225" y="306"/>
                    <a:pt x="225" y="306"/>
                  </a:cubicBezTo>
                  <a:cubicBezTo>
                    <a:pt x="214" y="324"/>
                    <a:pt x="214" y="324"/>
                    <a:pt x="214" y="324"/>
                  </a:cubicBezTo>
                  <a:cubicBezTo>
                    <a:pt x="211" y="323"/>
                    <a:pt x="209" y="321"/>
                    <a:pt x="206" y="320"/>
                  </a:cubicBezTo>
                  <a:cubicBezTo>
                    <a:pt x="218" y="301"/>
                    <a:pt x="218" y="301"/>
                    <a:pt x="218" y="301"/>
                  </a:cubicBezTo>
                  <a:cubicBezTo>
                    <a:pt x="215" y="299"/>
                    <a:pt x="215" y="299"/>
                    <a:pt x="215" y="299"/>
                  </a:cubicBezTo>
                  <a:cubicBezTo>
                    <a:pt x="203" y="317"/>
                    <a:pt x="203" y="317"/>
                    <a:pt x="203" y="317"/>
                  </a:cubicBezTo>
                  <a:cubicBezTo>
                    <a:pt x="200" y="316"/>
                    <a:pt x="198" y="314"/>
                    <a:pt x="196" y="313"/>
                  </a:cubicBezTo>
                  <a:cubicBezTo>
                    <a:pt x="208" y="295"/>
                    <a:pt x="208" y="295"/>
                    <a:pt x="208" y="295"/>
                  </a:cubicBezTo>
                  <a:cubicBezTo>
                    <a:pt x="205" y="292"/>
                    <a:pt x="205" y="292"/>
                    <a:pt x="205" y="292"/>
                  </a:cubicBezTo>
                  <a:cubicBezTo>
                    <a:pt x="192" y="310"/>
                    <a:pt x="192" y="310"/>
                    <a:pt x="192" y="310"/>
                  </a:cubicBezTo>
                  <a:cubicBezTo>
                    <a:pt x="190" y="309"/>
                    <a:pt x="188" y="307"/>
                    <a:pt x="185" y="306"/>
                  </a:cubicBezTo>
                  <a:cubicBezTo>
                    <a:pt x="198" y="288"/>
                    <a:pt x="198" y="288"/>
                    <a:pt x="198" y="288"/>
                  </a:cubicBezTo>
                  <a:cubicBezTo>
                    <a:pt x="195" y="285"/>
                    <a:pt x="195" y="285"/>
                    <a:pt x="195" y="285"/>
                  </a:cubicBezTo>
                  <a:cubicBezTo>
                    <a:pt x="182" y="303"/>
                    <a:pt x="182" y="303"/>
                    <a:pt x="182" y="303"/>
                  </a:cubicBezTo>
                  <a:cubicBezTo>
                    <a:pt x="180" y="302"/>
                    <a:pt x="177" y="300"/>
                    <a:pt x="175" y="298"/>
                  </a:cubicBezTo>
                  <a:cubicBezTo>
                    <a:pt x="188" y="281"/>
                    <a:pt x="188" y="281"/>
                    <a:pt x="188" y="281"/>
                  </a:cubicBezTo>
                  <a:cubicBezTo>
                    <a:pt x="185" y="278"/>
                    <a:pt x="185" y="278"/>
                    <a:pt x="185" y="278"/>
                  </a:cubicBezTo>
                  <a:cubicBezTo>
                    <a:pt x="172" y="296"/>
                    <a:pt x="172" y="296"/>
                    <a:pt x="172" y="296"/>
                  </a:cubicBezTo>
                  <a:cubicBezTo>
                    <a:pt x="107" y="249"/>
                    <a:pt x="52" y="188"/>
                    <a:pt x="9" y="117"/>
                  </a:cubicBezTo>
                  <a:cubicBezTo>
                    <a:pt x="25" y="1"/>
                    <a:pt x="25" y="1"/>
                    <a:pt x="25" y="1"/>
                  </a:cubicBezTo>
                  <a:cubicBezTo>
                    <a:pt x="17" y="0"/>
                    <a:pt x="17" y="0"/>
                    <a:pt x="17" y="0"/>
                  </a:cubicBezTo>
                  <a:cubicBezTo>
                    <a:pt x="0" y="119"/>
                    <a:pt x="0" y="119"/>
                    <a:pt x="0" y="119"/>
                  </a:cubicBezTo>
                  <a:cubicBezTo>
                    <a:pt x="1" y="120"/>
                    <a:pt x="1" y="120"/>
                    <a:pt x="1" y="120"/>
                  </a:cubicBezTo>
                  <a:cubicBezTo>
                    <a:pt x="56" y="211"/>
                    <a:pt x="134" y="288"/>
                    <a:pt x="226" y="341"/>
                  </a:cubicBezTo>
                  <a:cubicBezTo>
                    <a:pt x="321" y="395"/>
                    <a:pt x="430" y="424"/>
                    <a:pt x="540" y="424"/>
                  </a:cubicBezTo>
                  <a:cubicBezTo>
                    <a:pt x="582" y="424"/>
                    <a:pt x="623" y="420"/>
                    <a:pt x="663" y="412"/>
                  </a:cubicBezTo>
                  <a:cubicBezTo>
                    <a:pt x="664" y="412"/>
                    <a:pt x="664" y="412"/>
                    <a:pt x="664" y="412"/>
                  </a:cubicBezTo>
                  <a:cubicBezTo>
                    <a:pt x="763" y="311"/>
                    <a:pt x="763" y="311"/>
                    <a:pt x="763" y="311"/>
                  </a:cubicBezTo>
                  <a:cubicBezTo>
                    <a:pt x="757" y="305"/>
                    <a:pt x="757" y="305"/>
                    <a:pt x="757" y="305"/>
                  </a:cubicBezTo>
                  <a:lnTo>
                    <a:pt x="660"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82"/>
            <p:cNvSpPr>
              <a:spLocks/>
            </p:cNvSpPr>
            <p:nvPr/>
          </p:nvSpPr>
          <p:spPr bwMode="auto">
            <a:xfrm>
              <a:off x="11439526" y="825500"/>
              <a:ext cx="4062413" cy="2122488"/>
            </a:xfrm>
            <a:custGeom>
              <a:avLst/>
              <a:gdLst>
                <a:gd name="T0" fmla="*/ 0 w 1083"/>
                <a:gd name="T1" fmla="*/ 318 h 566"/>
                <a:gd name="T2" fmla="*/ 141 w 1083"/>
                <a:gd name="T3" fmla="*/ 100 h 566"/>
                <a:gd name="T4" fmla="*/ 170 w 1083"/>
                <a:gd name="T5" fmla="*/ 109 h 566"/>
                <a:gd name="T6" fmla="*/ 174 w 1083"/>
                <a:gd name="T7" fmla="*/ 81 h 566"/>
                <a:gd name="T8" fmla="*/ 203 w 1083"/>
                <a:gd name="T9" fmla="*/ 92 h 566"/>
                <a:gd name="T10" fmla="*/ 208 w 1083"/>
                <a:gd name="T11" fmla="*/ 65 h 566"/>
                <a:gd name="T12" fmla="*/ 236 w 1083"/>
                <a:gd name="T13" fmla="*/ 77 h 566"/>
                <a:gd name="T14" fmla="*/ 243 w 1083"/>
                <a:gd name="T15" fmla="*/ 50 h 566"/>
                <a:gd name="T16" fmla="*/ 270 w 1083"/>
                <a:gd name="T17" fmla="*/ 64 h 566"/>
                <a:gd name="T18" fmla="*/ 279 w 1083"/>
                <a:gd name="T19" fmla="*/ 37 h 566"/>
                <a:gd name="T20" fmla="*/ 305 w 1083"/>
                <a:gd name="T21" fmla="*/ 53 h 566"/>
                <a:gd name="T22" fmla="*/ 315 w 1083"/>
                <a:gd name="T23" fmla="*/ 27 h 566"/>
                <a:gd name="T24" fmla="*/ 341 w 1083"/>
                <a:gd name="T25" fmla="*/ 44 h 566"/>
                <a:gd name="T26" fmla="*/ 353 w 1083"/>
                <a:gd name="T27" fmla="*/ 19 h 566"/>
                <a:gd name="T28" fmla="*/ 377 w 1083"/>
                <a:gd name="T29" fmla="*/ 38 h 566"/>
                <a:gd name="T30" fmla="*/ 390 w 1083"/>
                <a:gd name="T31" fmla="*/ 13 h 566"/>
                <a:gd name="T32" fmla="*/ 413 w 1083"/>
                <a:gd name="T33" fmla="*/ 33 h 566"/>
                <a:gd name="T34" fmla="*/ 428 w 1083"/>
                <a:gd name="T35" fmla="*/ 10 h 566"/>
                <a:gd name="T36" fmla="*/ 449 w 1083"/>
                <a:gd name="T37" fmla="*/ 31 h 566"/>
                <a:gd name="T38" fmla="*/ 466 w 1083"/>
                <a:gd name="T39" fmla="*/ 8 h 566"/>
                <a:gd name="T40" fmla="*/ 487 w 1083"/>
                <a:gd name="T41" fmla="*/ 9 h 566"/>
                <a:gd name="T42" fmla="*/ 502 w 1083"/>
                <a:gd name="T43" fmla="*/ 32 h 566"/>
                <a:gd name="T44" fmla="*/ 525 w 1083"/>
                <a:gd name="T45" fmla="*/ 11 h 566"/>
                <a:gd name="T46" fmla="*/ 539 w 1083"/>
                <a:gd name="T47" fmla="*/ 35 h 566"/>
                <a:gd name="T48" fmla="*/ 562 w 1083"/>
                <a:gd name="T49" fmla="*/ 15 h 566"/>
                <a:gd name="T50" fmla="*/ 575 w 1083"/>
                <a:gd name="T51" fmla="*/ 40 h 566"/>
                <a:gd name="T52" fmla="*/ 600 w 1083"/>
                <a:gd name="T53" fmla="*/ 22 h 566"/>
                <a:gd name="T54" fmla="*/ 611 w 1083"/>
                <a:gd name="T55" fmla="*/ 48 h 566"/>
                <a:gd name="T56" fmla="*/ 637 w 1083"/>
                <a:gd name="T57" fmla="*/ 31 h 566"/>
                <a:gd name="T58" fmla="*/ 646 w 1083"/>
                <a:gd name="T59" fmla="*/ 58 h 566"/>
                <a:gd name="T60" fmla="*/ 673 w 1083"/>
                <a:gd name="T61" fmla="*/ 43 h 566"/>
                <a:gd name="T62" fmla="*/ 681 w 1083"/>
                <a:gd name="T63" fmla="*/ 70 h 566"/>
                <a:gd name="T64" fmla="*/ 709 w 1083"/>
                <a:gd name="T65" fmla="*/ 56 h 566"/>
                <a:gd name="T66" fmla="*/ 715 w 1083"/>
                <a:gd name="T67" fmla="*/ 84 h 566"/>
                <a:gd name="T68" fmla="*/ 744 w 1083"/>
                <a:gd name="T69" fmla="*/ 72 h 566"/>
                <a:gd name="T70" fmla="*/ 748 w 1083"/>
                <a:gd name="T71" fmla="*/ 100 h 566"/>
                <a:gd name="T72" fmla="*/ 777 w 1083"/>
                <a:gd name="T73" fmla="*/ 90 h 566"/>
                <a:gd name="T74" fmla="*/ 780 w 1083"/>
                <a:gd name="T75" fmla="*/ 119 h 566"/>
                <a:gd name="T76" fmla="*/ 810 w 1083"/>
                <a:gd name="T77" fmla="*/ 110 h 566"/>
                <a:gd name="T78" fmla="*/ 810 w 1083"/>
                <a:gd name="T79" fmla="*/ 139 h 566"/>
                <a:gd name="T80" fmla="*/ 841 w 1083"/>
                <a:gd name="T81" fmla="*/ 132 h 566"/>
                <a:gd name="T82" fmla="*/ 840 w 1083"/>
                <a:gd name="T83" fmla="*/ 160 h 566"/>
                <a:gd name="T84" fmla="*/ 871 w 1083"/>
                <a:gd name="T85" fmla="*/ 155 h 566"/>
                <a:gd name="T86" fmla="*/ 868 w 1083"/>
                <a:gd name="T87" fmla="*/ 184 h 566"/>
                <a:gd name="T88" fmla="*/ 899 w 1083"/>
                <a:gd name="T89" fmla="*/ 181 h 566"/>
                <a:gd name="T90" fmla="*/ 894 w 1083"/>
                <a:gd name="T91" fmla="*/ 209 h 566"/>
                <a:gd name="T92" fmla="*/ 926 w 1083"/>
                <a:gd name="T93" fmla="*/ 208 h 566"/>
                <a:gd name="T94" fmla="*/ 919 w 1083"/>
                <a:gd name="T95" fmla="*/ 236 h 566"/>
                <a:gd name="T96" fmla="*/ 951 w 1083"/>
                <a:gd name="T97" fmla="*/ 237 h 566"/>
                <a:gd name="T98" fmla="*/ 943 w 1083"/>
                <a:gd name="T99" fmla="*/ 265 h 566"/>
                <a:gd name="T100" fmla="*/ 974 w 1083"/>
                <a:gd name="T101" fmla="*/ 267 h 566"/>
                <a:gd name="T102" fmla="*/ 964 w 1083"/>
                <a:gd name="T103" fmla="*/ 294 h 566"/>
                <a:gd name="T104" fmla="*/ 995 w 1083"/>
                <a:gd name="T105" fmla="*/ 299 h 566"/>
                <a:gd name="T106" fmla="*/ 984 w 1083"/>
                <a:gd name="T107" fmla="*/ 325 h 566"/>
                <a:gd name="T108" fmla="*/ 1014 w 1083"/>
                <a:gd name="T109" fmla="*/ 332 h 566"/>
                <a:gd name="T110" fmla="*/ 1001 w 1083"/>
                <a:gd name="T111" fmla="*/ 357 h 566"/>
                <a:gd name="T112" fmla="*/ 1031 w 1083"/>
                <a:gd name="T113" fmla="*/ 365 h 566"/>
                <a:gd name="T114" fmla="*/ 1017 w 1083"/>
                <a:gd name="T115" fmla="*/ 390 h 566"/>
                <a:gd name="T116" fmla="*/ 1046 w 1083"/>
                <a:gd name="T117" fmla="*/ 400 h 566"/>
                <a:gd name="T118" fmla="*/ 1031 w 1083"/>
                <a:gd name="T119" fmla="*/ 424 h 566"/>
                <a:gd name="T120" fmla="*/ 1074 w 1083"/>
                <a:gd name="T121" fmla="*/ 49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3" h="566">
                  <a:moveTo>
                    <a:pt x="1083" y="491"/>
                  </a:moveTo>
                  <a:cubicBezTo>
                    <a:pt x="1052" y="354"/>
                    <a:pt x="974" y="229"/>
                    <a:pt x="864" y="140"/>
                  </a:cubicBezTo>
                  <a:cubicBezTo>
                    <a:pt x="752" y="50"/>
                    <a:pt x="611" y="0"/>
                    <a:pt x="467" y="0"/>
                  </a:cubicBezTo>
                  <a:cubicBezTo>
                    <a:pt x="314" y="0"/>
                    <a:pt x="167" y="55"/>
                    <a:pt x="52" y="155"/>
                  </a:cubicBezTo>
                  <a:cubicBezTo>
                    <a:pt x="51" y="156"/>
                    <a:pt x="51" y="156"/>
                    <a:pt x="51" y="156"/>
                  </a:cubicBezTo>
                  <a:cubicBezTo>
                    <a:pt x="0" y="318"/>
                    <a:pt x="0" y="318"/>
                    <a:pt x="0" y="318"/>
                  </a:cubicBezTo>
                  <a:cubicBezTo>
                    <a:pt x="8" y="320"/>
                    <a:pt x="8" y="320"/>
                    <a:pt x="8" y="320"/>
                  </a:cubicBezTo>
                  <a:cubicBezTo>
                    <a:pt x="59" y="161"/>
                    <a:pt x="59" y="161"/>
                    <a:pt x="59" y="161"/>
                  </a:cubicBezTo>
                  <a:cubicBezTo>
                    <a:pt x="83" y="139"/>
                    <a:pt x="110" y="120"/>
                    <a:pt x="138" y="103"/>
                  </a:cubicBezTo>
                  <a:cubicBezTo>
                    <a:pt x="149" y="122"/>
                    <a:pt x="149" y="122"/>
                    <a:pt x="149" y="122"/>
                  </a:cubicBezTo>
                  <a:cubicBezTo>
                    <a:pt x="153" y="119"/>
                    <a:pt x="153" y="119"/>
                    <a:pt x="153" y="119"/>
                  </a:cubicBezTo>
                  <a:cubicBezTo>
                    <a:pt x="141" y="100"/>
                    <a:pt x="141" y="100"/>
                    <a:pt x="141" y="100"/>
                  </a:cubicBezTo>
                  <a:cubicBezTo>
                    <a:pt x="144" y="99"/>
                    <a:pt x="146" y="97"/>
                    <a:pt x="148" y="96"/>
                  </a:cubicBezTo>
                  <a:cubicBezTo>
                    <a:pt x="160" y="115"/>
                    <a:pt x="160" y="115"/>
                    <a:pt x="160" y="115"/>
                  </a:cubicBezTo>
                  <a:cubicBezTo>
                    <a:pt x="163" y="113"/>
                    <a:pt x="163" y="113"/>
                    <a:pt x="163" y="113"/>
                  </a:cubicBezTo>
                  <a:cubicBezTo>
                    <a:pt x="152" y="94"/>
                    <a:pt x="152" y="94"/>
                    <a:pt x="152" y="94"/>
                  </a:cubicBezTo>
                  <a:cubicBezTo>
                    <a:pt x="154" y="92"/>
                    <a:pt x="157" y="91"/>
                    <a:pt x="159" y="90"/>
                  </a:cubicBezTo>
                  <a:cubicBezTo>
                    <a:pt x="170" y="109"/>
                    <a:pt x="170" y="109"/>
                    <a:pt x="170" y="109"/>
                  </a:cubicBezTo>
                  <a:cubicBezTo>
                    <a:pt x="174" y="107"/>
                    <a:pt x="174" y="107"/>
                    <a:pt x="174" y="107"/>
                  </a:cubicBezTo>
                  <a:cubicBezTo>
                    <a:pt x="163" y="87"/>
                    <a:pt x="163" y="87"/>
                    <a:pt x="163" y="87"/>
                  </a:cubicBezTo>
                  <a:cubicBezTo>
                    <a:pt x="165" y="86"/>
                    <a:pt x="168" y="85"/>
                    <a:pt x="170" y="83"/>
                  </a:cubicBezTo>
                  <a:cubicBezTo>
                    <a:pt x="181" y="103"/>
                    <a:pt x="181" y="103"/>
                    <a:pt x="181" y="103"/>
                  </a:cubicBezTo>
                  <a:cubicBezTo>
                    <a:pt x="185" y="101"/>
                    <a:pt x="185" y="101"/>
                    <a:pt x="185" y="101"/>
                  </a:cubicBezTo>
                  <a:cubicBezTo>
                    <a:pt x="174" y="81"/>
                    <a:pt x="174" y="81"/>
                    <a:pt x="174" y="81"/>
                  </a:cubicBezTo>
                  <a:cubicBezTo>
                    <a:pt x="177" y="80"/>
                    <a:pt x="179" y="79"/>
                    <a:pt x="182" y="78"/>
                  </a:cubicBezTo>
                  <a:cubicBezTo>
                    <a:pt x="192" y="97"/>
                    <a:pt x="192" y="97"/>
                    <a:pt x="192" y="97"/>
                  </a:cubicBezTo>
                  <a:cubicBezTo>
                    <a:pt x="195" y="96"/>
                    <a:pt x="195" y="96"/>
                    <a:pt x="195" y="96"/>
                  </a:cubicBezTo>
                  <a:cubicBezTo>
                    <a:pt x="185" y="76"/>
                    <a:pt x="185" y="76"/>
                    <a:pt x="185" y="76"/>
                  </a:cubicBezTo>
                  <a:cubicBezTo>
                    <a:pt x="188" y="74"/>
                    <a:pt x="190" y="73"/>
                    <a:pt x="193" y="72"/>
                  </a:cubicBezTo>
                  <a:cubicBezTo>
                    <a:pt x="203" y="92"/>
                    <a:pt x="203" y="92"/>
                    <a:pt x="203" y="92"/>
                  </a:cubicBezTo>
                  <a:cubicBezTo>
                    <a:pt x="206" y="90"/>
                    <a:pt x="206" y="90"/>
                    <a:pt x="206" y="90"/>
                  </a:cubicBezTo>
                  <a:cubicBezTo>
                    <a:pt x="197" y="70"/>
                    <a:pt x="197" y="70"/>
                    <a:pt x="197" y="70"/>
                  </a:cubicBezTo>
                  <a:cubicBezTo>
                    <a:pt x="199" y="69"/>
                    <a:pt x="202" y="68"/>
                    <a:pt x="204" y="66"/>
                  </a:cubicBezTo>
                  <a:cubicBezTo>
                    <a:pt x="214" y="87"/>
                    <a:pt x="214" y="87"/>
                    <a:pt x="214" y="87"/>
                  </a:cubicBezTo>
                  <a:cubicBezTo>
                    <a:pt x="217" y="85"/>
                    <a:pt x="217" y="85"/>
                    <a:pt x="217" y="85"/>
                  </a:cubicBezTo>
                  <a:cubicBezTo>
                    <a:pt x="208" y="65"/>
                    <a:pt x="208" y="65"/>
                    <a:pt x="208" y="65"/>
                  </a:cubicBezTo>
                  <a:cubicBezTo>
                    <a:pt x="211" y="63"/>
                    <a:pt x="213" y="62"/>
                    <a:pt x="216" y="61"/>
                  </a:cubicBezTo>
                  <a:cubicBezTo>
                    <a:pt x="225" y="82"/>
                    <a:pt x="225" y="82"/>
                    <a:pt x="225" y="82"/>
                  </a:cubicBezTo>
                  <a:cubicBezTo>
                    <a:pt x="229" y="80"/>
                    <a:pt x="229" y="80"/>
                    <a:pt x="229" y="80"/>
                  </a:cubicBezTo>
                  <a:cubicBezTo>
                    <a:pt x="220" y="59"/>
                    <a:pt x="220" y="59"/>
                    <a:pt x="220" y="59"/>
                  </a:cubicBezTo>
                  <a:cubicBezTo>
                    <a:pt x="222" y="58"/>
                    <a:pt x="225" y="57"/>
                    <a:pt x="227" y="56"/>
                  </a:cubicBezTo>
                  <a:cubicBezTo>
                    <a:pt x="236" y="77"/>
                    <a:pt x="236" y="77"/>
                    <a:pt x="236" y="77"/>
                  </a:cubicBezTo>
                  <a:cubicBezTo>
                    <a:pt x="240" y="75"/>
                    <a:pt x="240" y="75"/>
                    <a:pt x="240" y="75"/>
                  </a:cubicBezTo>
                  <a:cubicBezTo>
                    <a:pt x="231" y="55"/>
                    <a:pt x="231" y="55"/>
                    <a:pt x="231" y="55"/>
                  </a:cubicBezTo>
                  <a:cubicBezTo>
                    <a:pt x="234" y="54"/>
                    <a:pt x="237" y="52"/>
                    <a:pt x="239" y="51"/>
                  </a:cubicBezTo>
                  <a:cubicBezTo>
                    <a:pt x="247" y="72"/>
                    <a:pt x="247" y="72"/>
                    <a:pt x="247" y="72"/>
                  </a:cubicBezTo>
                  <a:cubicBezTo>
                    <a:pt x="251" y="71"/>
                    <a:pt x="251" y="71"/>
                    <a:pt x="251" y="71"/>
                  </a:cubicBezTo>
                  <a:cubicBezTo>
                    <a:pt x="243" y="50"/>
                    <a:pt x="243" y="50"/>
                    <a:pt x="243" y="50"/>
                  </a:cubicBezTo>
                  <a:cubicBezTo>
                    <a:pt x="246" y="49"/>
                    <a:pt x="248" y="48"/>
                    <a:pt x="251" y="47"/>
                  </a:cubicBezTo>
                  <a:cubicBezTo>
                    <a:pt x="259" y="68"/>
                    <a:pt x="259" y="68"/>
                    <a:pt x="259" y="68"/>
                  </a:cubicBezTo>
                  <a:cubicBezTo>
                    <a:pt x="263" y="66"/>
                    <a:pt x="263" y="66"/>
                    <a:pt x="263" y="66"/>
                  </a:cubicBezTo>
                  <a:cubicBezTo>
                    <a:pt x="255" y="45"/>
                    <a:pt x="255" y="45"/>
                    <a:pt x="255" y="45"/>
                  </a:cubicBezTo>
                  <a:cubicBezTo>
                    <a:pt x="258" y="45"/>
                    <a:pt x="260" y="44"/>
                    <a:pt x="263" y="43"/>
                  </a:cubicBezTo>
                  <a:cubicBezTo>
                    <a:pt x="270" y="64"/>
                    <a:pt x="270" y="64"/>
                    <a:pt x="270" y="64"/>
                  </a:cubicBezTo>
                  <a:cubicBezTo>
                    <a:pt x="274" y="62"/>
                    <a:pt x="274" y="62"/>
                    <a:pt x="274" y="62"/>
                  </a:cubicBezTo>
                  <a:cubicBezTo>
                    <a:pt x="267" y="41"/>
                    <a:pt x="267" y="41"/>
                    <a:pt x="267" y="41"/>
                  </a:cubicBezTo>
                  <a:cubicBezTo>
                    <a:pt x="270" y="40"/>
                    <a:pt x="272" y="39"/>
                    <a:pt x="275" y="39"/>
                  </a:cubicBezTo>
                  <a:cubicBezTo>
                    <a:pt x="282" y="60"/>
                    <a:pt x="282" y="60"/>
                    <a:pt x="282" y="60"/>
                  </a:cubicBezTo>
                  <a:cubicBezTo>
                    <a:pt x="286" y="59"/>
                    <a:pt x="286" y="59"/>
                    <a:pt x="286" y="59"/>
                  </a:cubicBezTo>
                  <a:cubicBezTo>
                    <a:pt x="279" y="37"/>
                    <a:pt x="279" y="37"/>
                    <a:pt x="279" y="37"/>
                  </a:cubicBezTo>
                  <a:cubicBezTo>
                    <a:pt x="282" y="36"/>
                    <a:pt x="284" y="36"/>
                    <a:pt x="287" y="35"/>
                  </a:cubicBezTo>
                  <a:cubicBezTo>
                    <a:pt x="293" y="56"/>
                    <a:pt x="293" y="56"/>
                    <a:pt x="293" y="56"/>
                  </a:cubicBezTo>
                  <a:cubicBezTo>
                    <a:pt x="297" y="55"/>
                    <a:pt x="297" y="55"/>
                    <a:pt x="297" y="55"/>
                  </a:cubicBezTo>
                  <a:cubicBezTo>
                    <a:pt x="291" y="34"/>
                    <a:pt x="291" y="34"/>
                    <a:pt x="291" y="34"/>
                  </a:cubicBezTo>
                  <a:cubicBezTo>
                    <a:pt x="294" y="33"/>
                    <a:pt x="296" y="32"/>
                    <a:pt x="299" y="31"/>
                  </a:cubicBezTo>
                  <a:cubicBezTo>
                    <a:pt x="305" y="53"/>
                    <a:pt x="305" y="53"/>
                    <a:pt x="305" y="53"/>
                  </a:cubicBezTo>
                  <a:cubicBezTo>
                    <a:pt x="309" y="52"/>
                    <a:pt x="309" y="52"/>
                    <a:pt x="309" y="52"/>
                  </a:cubicBezTo>
                  <a:cubicBezTo>
                    <a:pt x="303" y="30"/>
                    <a:pt x="303" y="30"/>
                    <a:pt x="303" y="30"/>
                  </a:cubicBezTo>
                  <a:cubicBezTo>
                    <a:pt x="306" y="29"/>
                    <a:pt x="309" y="29"/>
                    <a:pt x="311" y="28"/>
                  </a:cubicBezTo>
                  <a:cubicBezTo>
                    <a:pt x="317" y="50"/>
                    <a:pt x="317" y="50"/>
                    <a:pt x="317" y="50"/>
                  </a:cubicBezTo>
                  <a:cubicBezTo>
                    <a:pt x="321" y="49"/>
                    <a:pt x="321" y="49"/>
                    <a:pt x="321" y="49"/>
                  </a:cubicBezTo>
                  <a:cubicBezTo>
                    <a:pt x="315" y="27"/>
                    <a:pt x="315" y="27"/>
                    <a:pt x="315" y="27"/>
                  </a:cubicBezTo>
                  <a:cubicBezTo>
                    <a:pt x="318" y="26"/>
                    <a:pt x="321" y="26"/>
                    <a:pt x="324" y="25"/>
                  </a:cubicBezTo>
                  <a:cubicBezTo>
                    <a:pt x="329" y="47"/>
                    <a:pt x="329" y="47"/>
                    <a:pt x="329" y="47"/>
                  </a:cubicBezTo>
                  <a:cubicBezTo>
                    <a:pt x="333" y="46"/>
                    <a:pt x="333" y="46"/>
                    <a:pt x="333" y="46"/>
                  </a:cubicBezTo>
                  <a:cubicBezTo>
                    <a:pt x="328" y="24"/>
                    <a:pt x="328" y="24"/>
                    <a:pt x="328" y="24"/>
                  </a:cubicBezTo>
                  <a:cubicBezTo>
                    <a:pt x="331" y="23"/>
                    <a:pt x="333" y="23"/>
                    <a:pt x="336" y="22"/>
                  </a:cubicBezTo>
                  <a:cubicBezTo>
                    <a:pt x="341" y="44"/>
                    <a:pt x="341" y="44"/>
                    <a:pt x="341" y="44"/>
                  </a:cubicBezTo>
                  <a:cubicBezTo>
                    <a:pt x="345" y="43"/>
                    <a:pt x="345" y="43"/>
                    <a:pt x="345" y="43"/>
                  </a:cubicBezTo>
                  <a:cubicBezTo>
                    <a:pt x="340" y="21"/>
                    <a:pt x="340" y="21"/>
                    <a:pt x="340" y="21"/>
                  </a:cubicBezTo>
                  <a:cubicBezTo>
                    <a:pt x="343" y="21"/>
                    <a:pt x="346" y="20"/>
                    <a:pt x="348" y="20"/>
                  </a:cubicBezTo>
                  <a:cubicBezTo>
                    <a:pt x="353" y="42"/>
                    <a:pt x="353" y="42"/>
                    <a:pt x="353" y="42"/>
                  </a:cubicBezTo>
                  <a:cubicBezTo>
                    <a:pt x="357" y="41"/>
                    <a:pt x="357" y="41"/>
                    <a:pt x="357" y="41"/>
                  </a:cubicBezTo>
                  <a:cubicBezTo>
                    <a:pt x="353" y="19"/>
                    <a:pt x="353" y="19"/>
                    <a:pt x="353" y="19"/>
                  </a:cubicBezTo>
                  <a:cubicBezTo>
                    <a:pt x="355" y="18"/>
                    <a:pt x="358" y="18"/>
                    <a:pt x="361" y="17"/>
                  </a:cubicBezTo>
                  <a:cubicBezTo>
                    <a:pt x="365" y="39"/>
                    <a:pt x="365" y="39"/>
                    <a:pt x="365" y="39"/>
                  </a:cubicBezTo>
                  <a:cubicBezTo>
                    <a:pt x="369" y="39"/>
                    <a:pt x="369" y="39"/>
                    <a:pt x="369" y="39"/>
                  </a:cubicBezTo>
                  <a:cubicBezTo>
                    <a:pt x="365" y="17"/>
                    <a:pt x="365" y="17"/>
                    <a:pt x="365" y="17"/>
                  </a:cubicBezTo>
                  <a:cubicBezTo>
                    <a:pt x="368" y="16"/>
                    <a:pt x="371" y="16"/>
                    <a:pt x="373" y="15"/>
                  </a:cubicBezTo>
                  <a:cubicBezTo>
                    <a:pt x="377" y="38"/>
                    <a:pt x="377" y="38"/>
                    <a:pt x="377" y="38"/>
                  </a:cubicBezTo>
                  <a:cubicBezTo>
                    <a:pt x="381" y="37"/>
                    <a:pt x="381" y="37"/>
                    <a:pt x="381" y="37"/>
                  </a:cubicBezTo>
                  <a:cubicBezTo>
                    <a:pt x="377" y="15"/>
                    <a:pt x="377" y="15"/>
                    <a:pt x="377" y="15"/>
                  </a:cubicBezTo>
                  <a:cubicBezTo>
                    <a:pt x="380" y="14"/>
                    <a:pt x="383" y="14"/>
                    <a:pt x="386" y="14"/>
                  </a:cubicBezTo>
                  <a:cubicBezTo>
                    <a:pt x="389" y="36"/>
                    <a:pt x="389" y="36"/>
                    <a:pt x="389" y="36"/>
                  </a:cubicBezTo>
                  <a:cubicBezTo>
                    <a:pt x="393" y="35"/>
                    <a:pt x="393" y="35"/>
                    <a:pt x="393" y="35"/>
                  </a:cubicBezTo>
                  <a:cubicBezTo>
                    <a:pt x="390" y="13"/>
                    <a:pt x="390" y="13"/>
                    <a:pt x="390" y="13"/>
                  </a:cubicBezTo>
                  <a:cubicBezTo>
                    <a:pt x="393" y="13"/>
                    <a:pt x="396" y="12"/>
                    <a:pt x="398" y="12"/>
                  </a:cubicBezTo>
                  <a:cubicBezTo>
                    <a:pt x="401" y="34"/>
                    <a:pt x="401" y="34"/>
                    <a:pt x="401" y="34"/>
                  </a:cubicBezTo>
                  <a:cubicBezTo>
                    <a:pt x="405" y="34"/>
                    <a:pt x="405" y="34"/>
                    <a:pt x="405" y="34"/>
                  </a:cubicBezTo>
                  <a:cubicBezTo>
                    <a:pt x="403" y="12"/>
                    <a:pt x="403" y="12"/>
                    <a:pt x="403" y="12"/>
                  </a:cubicBezTo>
                  <a:cubicBezTo>
                    <a:pt x="405" y="11"/>
                    <a:pt x="408" y="11"/>
                    <a:pt x="411" y="11"/>
                  </a:cubicBezTo>
                  <a:cubicBezTo>
                    <a:pt x="413" y="33"/>
                    <a:pt x="413" y="33"/>
                    <a:pt x="413" y="33"/>
                  </a:cubicBezTo>
                  <a:cubicBezTo>
                    <a:pt x="417" y="33"/>
                    <a:pt x="417" y="33"/>
                    <a:pt x="417" y="33"/>
                  </a:cubicBezTo>
                  <a:cubicBezTo>
                    <a:pt x="415" y="10"/>
                    <a:pt x="415" y="10"/>
                    <a:pt x="415" y="10"/>
                  </a:cubicBezTo>
                  <a:cubicBezTo>
                    <a:pt x="418" y="10"/>
                    <a:pt x="421" y="10"/>
                    <a:pt x="424" y="10"/>
                  </a:cubicBezTo>
                  <a:cubicBezTo>
                    <a:pt x="425" y="32"/>
                    <a:pt x="425" y="32"/>
                    <a:pt x="425" y="32"/>
                  </a:cubicBezTo>
                  <a:cubicBezTo>
                    <a:pt x="429" y="32"/>
                    <a:pt x="429" y="32"/>
                    <a:pt x="429" y="32"/>
                  </a:cubicBezTo>
                  <a:cubicBezTo>
                    <a:pt x="428" y="10"/>
                    <a:pt x="428" y="10"/>
                    <a:pt x="428" y="10"/>
                  </a:cubicBezTo>
                  <a:cubicBezTo>
                    <a:pt x="431" y="9"/>
                    <a:pt x="433" y="9"/>
                    <a:pt x="436" y="9"/>
                  </a:cubicBezTo>
                  <a:cubicBezTo>
                    <a:pt x="437" y="32"/>
                    <a:pt x="437" y="32"/>
                    <a:pt x="437" y="32"/>
                  </a:cubicBezTo>
                  <a:cubicBezTo>
                    <a:pt x="441" y="31"/>
                    <a:pt x="441" y="31"/>
                    <a:pt x="441" y="31"/>
                  </a:cubicBezTo>
                  <a:cubicBezTo>
                    <a:pt x="440" y="9"/>
                    <a:pt x="440" y="9"/>
                    <a:pt x="440" y="9"/>
                  </a:cubicBezTo>
                  <a:cubicBezTo>
                    <a:pt x="443" y="9"/>
                    <a:pt x="446" y="9"/>
                    <a:pt x="449" y="9"/>
                  </a:cubicBezTo>
                  <a:cubicBezTo>
                    <a:pt x="449" y="31"/>
                    <a:pt x="449" y="31"/>
                    <a:pt x="449" y="31"/>
                  </a:cubicBezTo>
                  <a:cubicBezTo>
                    <a:pt x="454" y="31"/>
                    <a:pt x="454" y="31"/>
                    <a:pt x="454" y="31"/>
                  </a:cubicBezTo>
                  <a:cubicBezTo>
                    <a:pt x="453" y="8"/>
                    <a:pt x="453" y="8"/>
                    <a:pt x="453" y="8"/>
                  </a:cubicBezTo>
                  <a:cubicBezTo>
                    <a:pt x="456" y="8"/>
                    <a:pt x="459" y="8"/>
                    <a:pt x="461" y="8"/>
                  </a:cubicBezTo>
                  <a:cubicBezTo>
                    <a:pt x="462" y="31"/>
                    <a:pt x="462" y="31"/>
                    <a:pt x="462" y="31"/>
                  </a:cubicBezTo>
                  <a:cubicBezTo>
                    <a:pt x="466" y="31"/>
                    <a:pt x="466" y="31"/>
                    <a:pt x="466" y="31"/>
                  </a:cubicBezTo>
                  <a:cubicBezTo>
                    <a:pt x="466" y="8"/>
                    <a:pt x="466" y="8"/>
                    <a:pt x="466" y="8"/>
                  </a:cubicBezTo>
                  <a:cubicBezTo>
                    <a:pt x="466" y="8"/>
                    <a:pt x="467" y="8"/>
                    <a:pt x="467" y="8"/>
                  </a:cubicBezTo>
                  <a:cubicBezTo>
                    <a:pt x="469" y="8"/>
                    <a:pt x="472" y="8"/>
                    <a:pt x="474" y="8"/>
                  </a:cubicBezTo>
                  <a:cubicBezTo>
                    <a:pt x="474" y="31"/>
                    <a:pt x="474" y="31"/>
                    <a:pt x="474" y="31"/>
                  </a:cubicBezTo>
                  <a:cubicBezTo>
                    <a:pt x="478" y="31"/>
                    <a:pt x="478" y="31"/>
                    <a:pt x="478" y="31"/>
                  </a:cubicBezTo>
                  <a:cubicBezTo>
                    <a:pt x="478" y="8"/>
                    <a:pt x="478" y="8"/>
                    <a:pt x="478" y="8"/>
                  </a:cubicBezTo>
                  <a:cubicBezTo>
                    <a:pt x="481" y="8"/>
                    <a:pt x="484" y="9"/>
                    <a:pt x="487" y="9"/>
                  </a:cubicBezTo>
                  <a:cubicBezTo>
                    <a:pt x="486" y="31"/>
                    <a:pt x="486" y="31"/>
                    <a:pt x="486" y="31"/>
                  </a:cubicBezTo>
                  <a:cubicBezTo>
                    <a:pt x="490" y="31"/>
                    <a:pt x="490" y="31"/>
                    <a:pt x="490" y="31"/>
                  </a:cubicBezTo>
                  <a:cubicBezTo>
                    <a:pt x="491" y="9"/>
                    <a:pt x="491" y="9"/>
                    <a:pt x="491" y="9"/>
                  </a:cubicBezTo>
                  <a:cubicBezTo>
                    <a:pt x="494" y="9"/>
                    <a:pt x="497" y="9"/>
                    <a:pt x="499" y="9"/>
                  </a:cubicBezTo>
                  <a:cubicBezTo>
                    <a:pt x="498" y="32"/>
                    <a:pt x="498" y="32"/>
                    <a:pt x="498" y="32"/>
                  </a:cubicBezTo>
                  <a:cubicBezTo>
                    <a:pt x="502" y="32"/>
                    <a:pt x="502" y="32"/>
                    <a:pt x="502" y="32"/>
                  </a:cubicBezTo>
                  <a:cubicBezTo>
                    <a:pt x="504" y="9"/>
                    <a:pt x="504" y="9"/>
                    <a:pt x="504" y="9"/>
                  </a:cubicBezTo>
                  <a:cubicBezTo>
                    <a:pt x="506" y="9"/>
                    <a:pt x="509" y="10"/>
                    <a:pt x="512" y="10"/>
                  </a:cubicBezTo>
                  <a:cubicBezTo>
                    <a:pt x="510" y="32"/>
                    <a:pt x="510" y="32"/>
                    <a:pt x="510" y="32"/>
                  </a:cubicBezTo>
                  <a:cubicBezTo>
                    <a:pt x="515" y="33"/>
                    <a:pt x="515" y="33"/>
                    <a:pt x="515" y="33"/>
                  </a:cubicBezTo>
                  <a:cubicBezTo>
                    <a:pt x="516" y="10"/>
                    <a:pt x="516" y="10"/>
                    <a:pt x="516" y="10"/>
                  </a:cubicBezTo>
                  <a:cubicBezTo>
                    <a:pt x="519" y="10"/>
                    <a:pt x="522" y="11"/>
                    <a:pt x="525" y="11"/>
                  </a:cubicBezTo>
                  <a:cubicBezTo>
                    <a:pt x="523" y="33"/>
                    <a:pt x="523" y="33"/>
                    <a:pt x="523" y="33"/>
                  </a:cubicBezTo>
                  <a:cubicBezTo>
                    <a:pt x="527" y="34"/>
                    <a:pt x="527" y="34"/>
                    <a:pt x="527" y="34"/>
                  </a:cubicBezTo>
                  <a:cubicBezTo>
                    <a:pt x="529" y="11"/>
                    <a:pt x="529" y="11"/>
                    <a:pt x="529" y="11"/>
                  </a:cubicBezTo>
                  <a:cubicBezTo>
                    <a:pt x="532" y="12"/>
                    <a:pt x="535" y="12"/>
                    <a:pt x="537" y="12"/>
                  </a:cubicBezTo>
                  <a:cubicBezTo>
                    <a:pt x="535" y="35"/>
                    <a:pt x="535" y="35"/>
                    <a:pt x="535" y="35"/>
                  </a:cubicBezTo>
                  <a:cubicBezTo>
                    <a:pt x="539" y="35"/>
                    <a:pt x="539" y="35"/>
                    <a:pt x="539" y="35"/>
                  </a:cubicBezTo>
                  <a:cubicBezTo>
                    <a:pt x="542" y="13"/>
                    <a:pt x="542" y="13"/>
                    <a:pt x="542" y="13"/>
                  </a:cubicBezTo>
                  <a:cubicBezTo>
                    <a:pt x="544" y="13"/>
                    <a:pt x="547" y="13"/>
                    <a:pt x="550" y="14"/>
                  </a:cubicBezTo>
                  <a:cubicBezTo>
                    <a:pt x="547" y="36"/>
                    <a:pt x="547" y="36"/>
                    <a:pt x="547" y="36"/>
                  </a:cubicBezTo>
                  <a:cubicBezTo>
                    <a:pt x="551" y="37"/>
                    <a:pt x="551" y="37"/>
                    <a:pt x="551" y="37"/>
                  </a:cubicBezTo>
                  <a:cubicBezTo>
                    <a:pt x="554" y="14"/>
                    <a:pt x="554" y="14"/>
                    <a:pt x="554" y="14"/>
                  </a:cubicBezTo>
                  <a:cubicBezTo>
                    <a:pt x="557" y="15"/>
                    <a:pt x="560" y="15"/>
                    <a:pt x="562" y="15"/>
                  </a:cubicBezTo>
                  <a:cubicBezTo>
                    <a:pt x="559" y="38"/>
                    <a:pt x="559" y="38"/>
                    <a:pt x="559" y="38"/>
                  </a:cubicBezTo>
                  <a:cubicBezTo>
                    <a:pt x="563" y="38"/>
                    <a:pt x="563" y="38"/>
                    <a:pt x="563" y="38"/>
                  </a:cubicBezTo>
                  <a:cubicBezTo>
                    <a:pt x="567" y="16"/>
                    <a:pt x="567" y="16"/>
                    <a:pt x="567" y="16"/>
                  </a:cubicBezTo>
                  <a:cubicBezTo>
                    <a:pt x="569" y="17"/>
                    <a:pt x="572" y="17"/>
                    <a:pt x="575" y="17"/>
                  </a:cubicBezTo>
                  <a:cubicBezTo>
                    <a:pt x="571" y="40"/>
                    <a:pt x="571" y="40"/>
                    <a:pt x="571" y="40"/>
                  </a:cubicBezTo>
                  <a:cubicBezTo>
                    <a:pt x="575" y="40"/>
                    <a:pt x="575" y="40"/>
                    <a:pt x="575" y="40"/>
                  </a:cubicBezTo>
                  <a:cubicBezTo>
                    <a:pt x="579" y="18"/>
                    <a:pt x="579" y="18"/>
                    <a:pt x="579" y="18"/>
                  </a:cubicBezTo>
                  <a:cubicBezTo>
                    <a:pt x="582" y="19"/>
                    <a:pt x="585" y="19"/>
                    <a:pt x="587" y="20"/>
                  </a:cubicBezTo>
                  <a:cubicBezTo>
                    <a:pt x="583" y="42"/>
                    <a:pt x="583" y="42"/>
                    <a:pt x="583" y="42"/>
                  </a:cubicBezTo>
                  <a:cubicBezTo>
                    <a:pt x="587" y="43"/>
                    <a:pt x="587" y="43"/>
                    <a:pt x="587" y="43"/>
                  </a:cubicBezTo>
                  <a:cubicBezTo>
                    <a:pt x="592" y="21"/>
                    <a:pt x="592" y="21"/>
                    <a:pt x="592" y="21"/>
                  </a:cubicBezTo>
                  <a:cubicBezTo>
                    <a:pt x="594" y="21"/>
                    <a:pt x="597" y="22"/>
                    <a:pt x="600" y="22"/>
                  </a:cubicBezTo>
                  <a:cubicBezTo>
                    <a:pt x="595" y="44"/>
                    <a:pt x="595" y="44"/>
                    <a:pt x="595" y="44"/>
                  </a:cubicBezTo>
                  <a:cubicBezTo>
                    <a:pt x="599" y="45"/>
                    <a:pt x="599" y="45"/>
                    <a:pt x="599" y="45"/>
                  </a:cubicBezTo>
                  <a:cubicBezTo>
                    <a:pt x="604" y="23"/>
                    <a:pt x="604" y="23"/>
                    <a:pt x="604" y="23"/>
                  </a:cubicBezTo>
                  <a:cubicBezTo>
                    <a:pt x="607" y="24"/>
                    <a:pt x="609" y="24"/>
                    <a:pt x="612" y="25"/>
                  </a:cubicBezTo>
                  <a:cubicBezTo>
                    <a:pt x="607" y="47"/>
                    <a:pt x="607" y="47"/>
                    <a:pt x="607" y="47"/>
                  </a:cubicBezTo>
                  <a:cubicBezTo>
                    <a:pt x="611" y="48"/>
                    <a:pt x="611" y="48"/>
                    <a:pt x="611" y="48"/>
                  </a:cubicBezTo>
                  <a:cubicBezTo>
                    <a:pt x="616" y="26"/>
                    <a:pt x="616" y="26"/>
                    <a:pt x="616" y="26"/>
                  </a:cubicBezTo>
                  <a:cubicBezTo>
                    <a:pt x="619" y="27"/>
                    <a:pt x="622" y="27"/>
                    <a:pt x="625" y="28"/>
                  </a:cubicBezTo>
                  <a:cubicBezTo>
                    <a:pt x="619" y="50"/>
                    <a:pt x="619" y="50"/>
                    <a:pt x="619" y="50"/>
                  </a:cubicBezTo>
                  <a:cubicBezTo>
                    <a:pt x="623" y="51"/>
                    <a:pt x="623" y="51"/>
                    <a:pt x="623" y="51"/>
                  </a:cubicBezTo>
                  <a:cubicBezTo>
                    <a:pt x="629" y="29"/>
                    <a:pt x="629" y="29"/>
                    <a:pt x="629" y="29"/>
                  </a:cubicBezTo>
                  <a:cubicBezTo>
                    <a:pt x="631" y="30"/>
                    <a:pt x="634" y="31"/>
                    <a:pt x="637" y="31"/>
                  </a:cubicBezTo>
                  <a:cubicBezTo>
                    <a:pt x="631" y="53"/>
                    <a:pt x="631" y="53"/>
                    <a:pt x="631" y="53"/>
                  </a:cubicBezTo>
                  <a:cubicBezTo>
                    <a:pt x="635" y="54"/>
                    <a:pt x="635" y="54"/>
                    <a:pt x="635" y="54"/>
                  </a:cubicBezTo>
                  <a:cubicBezTo>
                    <a:pt x="641" y="33"/>
                    <a:pt x="641" y="33"/>
                    <a:pt x="641" y="33"/>
                  </a:cubicBezTo>
                  <a:cubicBezTo>
                    <a:pt x="644" y="33"/>
                    <a:pt x="646" y="34"/>
                    <a:pt x="649" y="35"/>
                  </a:cubicBezTo>
                  <a:cubicBezTo>
                    <a:pt x="642" y="57"/>
                    <a:pt x="642" y="57"/>
                    <a:pt x="642" y="57"/>
                  </a:cubicBezTo>
                  <a:cubicBezTo>
                    <a:pt x="646" y="58"/>
                    <a:pt x="646" y="58"/>
                    <a:pt x="646" y="58"/>
                  </a:cubicBezTo>
                  <a:cubicBezTo>
                    <a:pt x="653" y="36"/>
                    <a:pt x="653" y="36"/>
                    <a:pt x="653" y="36"/>
                  </a:cubicBezTo>
                  <a:cubicBezTo>
                    <a:pt x="656" y="37"/>
                    <a:pt x="659" y="38"/>
                    <a:pt x="661" y="39"/>
                  </a:cubicBezTo>
                  <a:cubicBezTo>
                    <a:pt x="654" y="60"/>
                    <a:pt x="654" y="60"/>
                    <a:pt x="654" y="60"/>
                  </a:cubicBezTo>
                  <a:cubicBezTo>
                    <a:pt x="658" y="62"/>
                    <a:pt x="658" y="62"/>
                    <a:pt x="658" y="62"/>
                  </a:cubicBezTo>
                  <a:cubicBezTo>
                    <a:pt x="665" y="40"/>
                    <a:pt x="665" y="40"/>
                    <a:pt x="665" y="40"/>
                  </a:cubicBezTo>
                  <a:cubicBezTo>
                    <a:pt x="668" y="41"/>
                    <a:pt x="671" y="42"/>
                    <a:pt x="673" y="43"/>
                  </a:cubicBezTo>
                  <a:cubicBezTo>
                    <a:pt x="666" y="64"/>
                    <a:pt x="666" y="64"/>
                    <a:pt x="666" y="64"/>
                  </a:cubicBezTo>
                  <a:cubicBezTo>
                    <a:pt x="670" y="66"/>
                    <a:pt x="670" y="66"/>
                    <a:pt x="670" y="66"/>
                  </a:cubicBezTo>
                  <a:cubicBezTo>
                    <a:pt x="677" y="44"/>
                    <a:pt x="677" y="44"/>
                    <a:pt x="677" y="44"/>
                  </a:cubicBezTo>
                  <a:cubicBezTo>
                    <a:pt x="680" y="45"/>
                    <a:pt x="683" y="46"/>
                    <a:pt x="685" y="47"/>
                  </a:cubicBezTo>
                  <a:cubicBezTo>
                    <a:pt x="677" y="69"/>
                    <a:pt x="677" y="69"/>
                    <a:pt x="677" y="69"/>
                  </a:cubicBezTo>
                  <a:cubicBezTo>
                    <a:pt x="681" y="70"/>
                    <a:pt x="681" y="70"/>
                    <a:pt x="681" y="70"/>
                  </a:cubicBezTo>
                  <a:cubicBezTo>
                    <a:pt x="689" y="49"/>
                    <a:pt x="689" y="49"/>
                    <a:pt x="689" y="49"/>
                  </a:cubicBezTo>
                  <a:cubicBezTo>
                    <a:pt x="692" y="50"/>
                    <a:pt x="695" y="51"/>
                    <a:pt x="697" y="52"/>
                  </a:cubicBezTo>
                  <a:cubicBezTo>
                    <a:pt x="689" y="73"/>
                    <a:pt x="689" y="73"/>
                    <a:pt x="689" y="73"/>
                  </a:cubicBezTo>
                  <a:cubicBezTo>
                    <a:pt x="692" y="74"/>
                    <a:pt x="692" y="74"/>
                    <a:pt x="692" y="74"/>
                  </a:cubicBezTo>
                  <a:cubicBezTo>
                    <a:pt x="701" y="53"/>
                    <a:pt x="701" y="53"/>
                    <a:pt x="701" y="53"/>
                  </a:cubicBezTo>
                  <a:cubicBezTo>
                    <a:pt x="704" y="54"/>
                    <a:pt x="706" y="55"/>
                    <a:pt x="709" y="56"/>
                  </a:cubicBezTo>
                  <a:cubicBezTo>
                    <a:pt x="700" y="78"/>
                    <a:pt x="700" y="78"/>
                    <a:pt x="700" y="78"/>
                  </a:cubicBezTo>
                  <a:cubicBezTo>
                    <a:pt x="704" y="79"/>
                    <a:pt x="704" y="79"/>
                    <a:pt x="704" y="79"/>
                  </a:cubicBezTo>
                  <a:cubicBezTo>
                    <a:pt x="713" y="58"/>
                    <a:pt x="713" y="58"/>
                    <a:pt x="713" y="58"/>
                  </a:cubicBezTo>
                  <a:cubicBezTo>
                    <a:pt x="715" y="59"/>
                    <a:pt x="718" y="60"/>
                    <a:pt x="721" y="61"/>
                  </a:cubicBezTo>
                  <a:cubicBezTo>
                    <a:pt x="711" y="82"/>
                    <a:pt x="711" y="82"/>
                    <a:pt x="711" y="82"/>
                  </a:cubicBezTo>
                  <a:cubicBezTo>
                    <a:pt x="715" y="84"/>
                    <a:pt x="715" y="84"/>
                    <a:pt x="715" y="84"/>
                  </a:cubicBezTo>
                  <a:cubicBezTo>
                    <a:pt x="725" y="63"/>
                    <a:pt x="725" y="63"/>
                    <a:pt x="725" y="63"/>
                  </a:cubicBezTo>
                  <a:cubicBezTo>
                    <a:pt x="727" y="64"/>
                    <a:pt x="730" y="65"/>
                    <a:pt x="732" y="67"/>
                  </a:cubicBezTo>
                  <a:cubicBezTo>
                    <a:pt x="722" y="88"/>
                    <a:pt x="722" y="88"/>
                    <a:pt x="722" y="88"/>
                  </a:cubicBezTo>
                  <a:cubicBezTo>
                    <a:pt x="726" y="89"/>
                    <a:pt x="726" y="89"/>
                    <a:pt x="726" y="89"/>
                  </a:cubicBezTo>
                  <a:cubicBezTo>
                    <a:pt x="736" y="68"/>
                    <a:pt x="736" y="68"/>
                    <a:pt x="736" y="68"/>
                  </a:cubicBezTo>
                  <a:cubicBezTo>
                    <a:pt x="739" y="70"/>
                    <a:pt x="741" y="71"/>
                    <a:pt x="744" y="72"/>
                  </a:cubicBezTo>
                  <a:cubicBezTo>
                    <a:pt x="733" y="93"/>
                    <a:pt x="733" y="93"/>
                    <a:pt x="733" y="93"/>
                  </a:cubicBezTo>
                  <a:cubicBezTo>
                    <a:pt x="737" y="95"/>
                    <a:pt x="737" y="95"/>
                    <a:pt x="737" y="95"/>
                  </a:cubicBezTo>
                  <a:cubicBezTo>
                    <a:pt x="748" y="74"/>
                    <a:pt x="748" y="74"/>
                    <a:pt x="748" y="74"/>
                  </a:cubicBezTo>
                  <a:cubicBezTo>
                    <a:pt x="750" y="75"/>
                    <a:pt x="753" y="77"/>
                    <a:pt x="755" y="78"/>
                  </a:cubicBezTo>
                  <a:cubicBezTo>
                    <a:pt x="744" y="98"/>
                    <a:pt x="744" y="98"/>
                    <a:pt x="744" y="98"/>
                  </a:cubicBezTo>
                  <a:cubicBezTo>
                    <a:pt x="748" y="100"/>
                    <a:pt x="748" y="100"/>
                    <a:pt x="748" y="100"/>
                  </a:cubicBezTo>
                  <a:cubicBezTo>
                    <a:pt x="759" y="80"/>
                    <a:pt x="759" y="80"/>
                    <a:pt x="759" y="80"/>
                  </a:cubicBezTo>
                  <a:cubicBezTo>
                    <a:pt x="761" y="81"/>
                    <a:pt x="764" y="82"/>
                    <a:pt x="766" y="84"/>
                  </a:cubicBezTo>
                  <a:cubicBezTo>
                    <a:pt x="755" y="104"/>
                    <a:pt x="755" y="104"/>
                    <a:pt x="755" y="104"/>
                  </a:cubicBezTo>
                  <a:cubicBezTo>
                    <a:pt x="759" y="106"/>
                    <a:pt x="759" y="106"/>
                    <a:pt x="759" y="106"/>
                  </a:cubicBezTo>
                  <a:cubicBezTo>
                    <a:pt x="770" y="86"/>
                    <a:pt x="770" y="86"/>
                    <a:pt x="770" y="86"/>
                  </a:cubicBezTo>
                  <a:cubicBezTo>
                    <a:pt x="772" y="87"/>
                    <a:pt x="775" y="89"/>
                    <a:pt x="777" y="90"/>
                  </a:cubicBezTo>
                  <a:cubicBezTo>
                    <a:pt x="766" y="110"/>
                    <a:pt x="766" y="110"/>
                    <a:pt x="766" y="110"/>
                  </a:cubicBezTo>
                  <a:cubicBezTo>
                    <a:pt x="769" y="112"/>
                    <a:pt x="769" y="112"/>
                    <a:pt x="769" y="112"/>
                  </a:cubicBezTo>
                  <a:cubicBezTo>
                    <a:pt x="781" y="92"/>
                    <a:pt x="781" y="92"/>
                    <a:pt x="781" y="92"/>
                  </a:cubicBezTo>
                  <a:cubicBezTo>
                    <a:pt x="784" y="93"/>
                    <a:pt x="786" y="95"/>
                    <a:pt x="788" y="96"/>
                  </a:cubicBezTo>
                  <a:cubicBezTo>
                    <a:pt x="776" y="116"/>
                    <a:pt x="776" y="116"/>
                    <a:pt x="776" y="116"/>
                  </a:cubicBezTo>
                  <a:cubicBezTo>
                    <a:pt x="780" y="119"/>
                    <a:pt x="780" y="119"/>
                    <a:pt x="780" y="119"/>
                  </a:cubicBezTo>
                  <a:cubicBezTo>
                    <a:pt x="792" y="99"/>
                    <a:pt x="792" y="99"/>
                    <a:pt x="792" y="99"/>
                  </a:cubicBezTo>
                  <a:cubicBezTo>
                    <a:pt x="794" y="100"/>
                    <a:pt x="797" y="102"/>
                    <a:pt x="799" y="103"/>
                  </a:cubicBezTo>
                  <a:cubicBezTo>
                    <a:pt x="787" y="123"/>
                    <a:pt x="787" y="123"/>
                    <a:pt x="787" y="123"/>
                  </a:cubicBezTo>
                  <a:cubicBezTo>
                    <a:pt x="790" y="125"/>
                    <a:pt x="790" y="125"/>
                    <a:pt x="790" y="125"/>
                  </a:cubicBezTo>
                  <a:cubicBezTo>
                    <a:pt x="803" y="105"/>
                    <a:pt x="803" y="105"/>
                    <a:pt x="803" y="105"/>
                  </a:cubicBezTo>
                  <a:cubicBezTo>
                    <a:pt x="805" y="107"/>
                    <a:pt x="808" y="108"/>
                    <a:pt x="810" y="110"/>
                  </a:cubicBezTo>
                  <a:cubicBezTo>
                    <a:pt x="797" y="129"/>
                    <a:pt x="797" y="129"/>
                    <a:pt x="797" y="129"/>
                  </a:cubicBezTo>
                  <a:cubicBezTo>
                    <a:pt x="800" y="132"/>
                    <a:pt x="800" y="132"/>
                    <a:pt x="800" y="132"/>
                  </a:cubicBezTo>
                  <a:cubicBezTo>
                    <a:pt x="813" y="112"/>
                    <a:pt x="813" y="112"/>
                    <a:pt x="813" y="112"/>
                  </a:cubicBezTo>
                  <a:cubicBezTo>
                    <a:pt x="816" y="114"/>
                    <a:pt x="818" y="115"/>
                    <a:pt x="820" y="117"/>
                  </a:cubicBezTo>
                  <a:cubicBezTo>
                    <a:pt x="807" y="136"/>
                    <a:pt x="807" y="136"/>
                    <a:pt x="807" y="136"/>
                  </a:cubicBezTo>
                  <a:cubicBezTo>
                    <a:pt x="810" y="139"/>
                    <a:pt x="810" y="139"/>
                    <a:pt x="810" y="139"/>
                  </a:cubicBezTo>
                  <a:cubicBezTo>
                    <a:pt x="824" y="119"/>
                    <a:pt x="824" y="119"/>
                    <a:pt x="824" y="119"/>
                  </a:cubicBezTo>
                  <a:cubicBezTo>
                    <a:pt x="826" y="121"/>
                    <a:pt x="829" y="123"/>
                    <a:pt x="831" y="124"/>
                  </a:cubicBezTo>
                  <a:cubicBezTo>
                    <a:pt x="817" y="143"/>
                    <a:pt x="817" y="143"/>
                    <a:pt x="817" y="143"/>
                  </a:cubicBezTo>
                  <a:cubicBezTo>
                    <a:pt x="820" y="146"/>
                    <a:pt x="820" y="146"/>
                    <a:pt x="820" y="146"/>
                  </a:cubicBezTo>
                  <a:cubicBezTo>
                    <a:pt x="834" y="127"/>
                    <a:pt x="834" y="127"/>
                    <a:pt x="834" y="127"/>
                  </a:cubicBezTo>
                  <a:cubicBezTo>
                    <a:pt x="837" y="128"/>
                    <a:pt x="839" y="130"/>
                    <a:pt x="841" y="132"/>
                  </a:cubicBezTo>
                  <a:cubicBezTo>
                    <a:pt x="827" y="151"/>
                    <a:pt x="827" y="151"/>
                    <a:pt x="827" y="151"/>
                  </a:cubicBezTo>
                  <a:cubicBezTo>
                    <a:pt x="830" y="153"/>
                    <a:pt x="830" y="153"/>
                    <a:pt x="830" y="153"/>
                  </a:cubicBezTo>
                  <a:cubicBezTo>
                    <a:pt x="844" y="134"/>
                    <a:pt x="844" y="134"/>
                    <a:pt x="844" y="134"/>
                  </a:cubicBezTo>
                  <a:cubicBezTo>
                    <a:pt x="847" y="136"/>
                    <a:pt x="849" y="138"/>
                    <a:pt x="851" y="139"/>
                  </a:cubicBezTo>
                  <a:cubicBezTo>
                    <a:pt x="837" y="158"/>
                    <a:pt x="837" y="158"/>
                    <a:pt x="837" y="158"/>
                  </a:cubicBezTo>
                  <a:cubicBezTo>
                    <a:pt x="840" y="160"/>
                    <a:pt x="840" y="160"/>
                    <a:pt x="840" y="160"/>
                  </a:cubicBezTo>
                  <a:cubicBezTo>
                    <a:pt x="855" y="142"/>
                    <a:pt x="855" y="142"/>
                    <a:pt x="855" y="142"/>
                  </a:cubicBezTo>
                  <a:cubicBezTo>
                    <a:pt x="857" y="144"/>
                    <a:pt x="859" y="146"/>
                    <a:pt x="861" y="147"/>
                  </a:cubicBezTo>
                  <a:cubicBezTo>
                    <a:pt x="846" y="166"/>
                    <a:pt x="846" y="166"/>
                    <a:pt x="846" y="166"/>
                  </a:cubicBezTo>
                  <a:cubicBezTo>
                    <a:pt x="849" y="168"/>
                    <a:pt x="849" y="168"/>
                    <a:pt x="849" y="168"/>
                  </a:cubicBezTo>
                  <a:cubicBezTo>
                    <a:pt x="864" y="150"/>
                    <a:pt x="864" y="150"/>
                    <a:pt x="864" y="150"/>
                  </a:cubicBezTo>
                  <a:cubicBezTo>
                    <a:pt x="867" y="152"/>
                    <a:pt x="869" y="154"/>
                    <a:pt x="871" y="155"/>
                  </a:cubicBezTo>
                  <a:cubicBezTo>
                    <a:pt x="856" y="173"/>
                    <a:pt x="856" y="173"/>
                    <a:pt x="856" y="173"/>
                  </a:cubicBezTo>
                  <a:cubicBezTo>
                    <a:pt x="859" y="176"/>
                    <a:pt x="859" y="176"/>
                    <a:pt x="859" y="176"/>
                  </a:cubicBezTo>
                  <a:cubicBezTo>
                    <a:pt x="874" y="158"/>
                    <a:pt x="874" y="158"/>
                    <a:pt x="874" y="158"/>
                  </a:cubicBezTo>
                  <a:cubicBezTo>
                    <a:pt x="876" y="160"/>
                    <a:pt x="878" y="162"/>
                    <a:pt x="880" y="164"/>
                  </a:cubicBezTo>
                  <a:cubicBezTo>
                    <a:pt x="865" y="181"/>
                    <a:pt x="865" y="181"/>
                    <a:pt x="865" y="181"/>
                  </a:cubicBezTo>
                  <a:cubicBezTo>
                    <a:pt x="868" y="184"/>
                    <a:pt x="868" y="184"/>
                    <a:pt x="868" y="184"/>
                  </a:cubicBezTo>
                  <a:cubicBezTo>
                    <a:pt x="884" y="167"/>
                    <a:pt x="884" y="167"/>
                    <a:pt x="884" y="167"/>
                  </a:cubicBezTo>
                  <a:cubicBezTo>
                    <a:pt x="886" y="168"/>
                    <a:pt x="888" y="170"/>
                    <a:pt x="890" y="172"/>
                  </a:cubicBezTo>
                  <a:cubicBezTo>
                    <a:pt x="874" y="190"/>
                    <a:pt x="874" y="190"/>
                    <a:pt x="874" y="190"/>
                  </a:cubicBezTo>
                  <a:cubicBezTo>
                    <a:pt x="877" y="192"/>
                    <a:pt x="877" y="192"/>
                    <a:pt x="877" y="192"/>
                  </a:cubicBezTo>
                  <a:cubicBezTo>
                    <a:pt x="893" y="175"/>
                    <a:pt x="893" y="175"/>
                    <a:pt x="893" y="175"/>
                  </a:cubicBezTo>
                  <a:cubicBezTo>
                    <a:pt x="895" y="177"/>
                    <a:pt x="897" y="179"/>
                    <a:pt x="899" y="181"/>
                  </a:cubicBezTo>
                  <a:cubicBezTo>
                    <a:pt x="883" y="198"/>
                    <a:pt x="883" y="198"/>
                    <a:pt x="883" y="198"/>
                  </a:cubicBezTo>
                  <a:cubicBezTo>
                    <a:pt x="886" y="201"/>
                    <a:pt x="886" y="201"/>
                    <a:pt x="886" y="201"/>
                  </a:cubicBezTo>
                  <a:cubicBezTo>
                    <a:pt x="902" y="184"/>
                    <a:pt x="902" y="184"/>
                    <a:pt x="902" y="184"/>
                  </a:cubicBezTo>
                  <a:cubicBezTo>
                    <a:pt x="904" y="186"/>
                    <a:pt x="906" y="188"/>
                    <a:pt x="908" y="190"/>
                  </a:cubicBezTo>
                  <a:cubicBezTo>
                    <a:pt x="892" y="206"/>
                    <a:pt x="892" y="206"/>
                    <a:pt x="892" y="206"/>
                  </a:cubicBezTo>
                  <a:cubicBezTo>
                    <a:pt x="894" y="209"/>
                    <a:pt x="894" y="209"/>
                    <a:pt x="894" y="209"/>
                  </a:cubicBezTo>
                  <a:cubicBezTo>
                    <a:pt x="911" y="193"/>
                    <a:pt x="911" y="193"/>
                    <a:pt x="911" y="193"/>
                  </a:cubicBezTo>
                  <a:cubicBezTo>
                    <a:pt x="913" y="195"/>
                    <a:pt x="915" y="197"/>
                    <a:pt x="917" y="199"/>
                  </a:cubicBezTo>
                  <a:cubicBezTo>
                    <a:pt x="900" y="215"/>
                    <a:pt x="900" y="215"/>
                    <a:pt x="900" y="215"/>
                  </a:cubicBezTo>
                  <a:cubicBezTo>
                    <a:pt x="903" y="218"/>
                    <a:pt x="903" y="218"/>
                    <a:pt x="903" y="218"/>
                  </a:cubicBezTo>
                  <a:cubicBezTo>
                    <a:pt x="920" y="202"/>
                    <a:pt x="920" y="202"/>
                    <a:pt x="920" y="202"/>
                  </a:cubicBezTo>
                  <a:cubicBezTo>
                    <a:pt x="922" y="204"/>
                    <a:pt x="924" y="206"/>
                    <a:pt x="926" y="208"/>
                  </a:cubicBezTo>
                  <a:cubicBezTo>
                    <a:pt x="908" y="224"/>
                    <a:pt x="908" y="224"/>
                    <a:pt x="908" y="224"/>
                  </a:cubicBezTo>
                  <a:cubicBezTo>
                    <a:pt x="911" y="227"/>
                    <a:pt x="911" y="227"/>
                    <a:pt x="911" y="227"/>
                  </a:cubicBezTo>
                  <a:cubicBezTo>
                    <a:pt x="929" y="211"/>
                    <a:pt x="929" y="211"/>
                    <a:pt x="929" y="211"/>
                  </a:cubicBezTo>
                  <a:cubicBezTo>
                    <a:pt x="931" y="213"/>
                    <a:pt x="932" y="215"/>
                    <a:pt x="934" y="218"/>
                  </a:cubicBezTo>
                  <a:cubicBezTo>
                    <a:pt x="917" y="233"/>
                    <a:pt x="917" y="233"/>
                    <a:pt x="917" y="233"/>
                  </a:cubicBezTo>
                  <a:cubicBezTo>
                    <a:pt x="919" y="236"/>
                    <a:pt x="919" y="236"/>
                    <a:pt x="919" y="236"/>
                  </a:cubicBezTo>
                  <a:cubicBezTo>
                    <a:pt x="937" y="221"/>
                    <a:pt x="937" y="221"/>
                    <a:pt x="937" y="221"/>
                  </a:cubicBezTo>
                  <a:cubicBezTo>
                    <a:pt x="939" y="223"/>
                    <a:pt x="941" y="225"/>
                    <a:pt x="943" y="227"/>
                  </a:cubicBezTo>
                  <a:cubicBezTo>
                    <a:pt x="925" y="242"/>
                    <a:pt x="925" y="242"/>
                    <a:pt x="925" y="242"/>
                  </a:cubicBezTo>
                  <a:cubicBezTo>
                    <a:pt x="927" y="245"/>
                    <a:pt x="927" y="245"/>
                    <a:pt x="927" y="245"/>
                  </a:cubicBezTo>
                  <a:cubicBezTo>
                    <a:pt x="945" y="230"/>
                    <a:pt x="945" y="230"/>
                    <a:pt x="945" y="230"/>
                  </a:cubicBezTo>
                  <a:cubicBezTo>
                    <a:pt x="947" y="233"/>
                    <a:pt x="949" y="235"/>
                    <a:pt x="951" y="237"/>
                  </a:cubicBezTo>
                  <a:cubicBezTo>
                    <a:pt x="933" y="252"/>
                    <a:pt x="933" y="252"/>
                    <a:pt x="933" y="252"/>
                  </a:cubicBezTo>
                  <a:cubicBezTo>
                    <a:pt x="935" y="255"/>
                    <a:pt x="935" y="255"/>
                    <a:pt x="935" y="255"/>
                  </a:cubicBezTo>
                  <a:cubicBezTo>
                    <a:pt x="953" y="240"/>
                    <a:pt x="953" y="240"/>
                    <a:pt x="953" y="240"/>
                  </a:cubicBezTo>
                  <a:cubicBezTo>
                    <a:pt x="955" y="242"/>
                    <a:pt x="957" y="245"/>
                    <a:pt x="959" y="247"/>
                  </a:cubicBezTo>
                  <a:cubicBezTo>
                    <a:pt x="940" y="261"/>
                    <a:pt x="940" y="261"/>
                    <a:pt x="940" y="261"/>
                  </a:cubicBezTo>
                  <a:cubicBezTo>
                    <a:pt x="943" y="265"/>
                    <a:pt x="943" y="265"/>
                    <a:pt x="943" y="265"/>
                  </a:cubicBezTo>
                  <a:cubicBezTo>
                    <a:pt x="961" y="250"/>
                    <a:pt x="961" y="250"/>
                    <a:pt x="961" y="250"/>
                  </a:cubicBezTo>
                  <a:cubicBezTo>
                    <a:pt x="963" y="252"/>
                    <a:pt x="965" y="255"/>
                    <a:pt x="966" y="257"/>
                  </a:cubicBezTo>
                  <a:cubicBezTo>
                    <a:pt x="948" y="271"/>
                    <a:pt x="948" y="271"/>
                    <a:pt x="948" y="271"/>
                  </a:cubicBezTo>
                  <a:cubicBezTo>
                    <a:pt x="950" y="274"/>
                    <a:pt x="950" y="274"/>
                    <a:pt x="950" y="274"/>
                  </a:cubicBezTo>
                  <a:cubicBezTo>
                    <a:pt x="969" y="260"/>
                    <a:pt x="969" y="260"/>
                    <a:pt x="969" y="260"/>
                  </a:cubicBezTo>
                  <a:cubicBezTo>
                    <a:pt x="970" y="263"/>
                    <a:pt x="972" y="265"/>
                    <a:pt x="974" y="267"/>
                  </a:cubicBezTo>
                  <a:cubicBezTo>
                    <a:pt x="955" y="281"/>
                    <a:pt x="955" y="281"/>
                    <a:pt x="955" y="281"/>
                  </a:cubicBezTo>
                  <a:cubicBezTo>
                    <a:pt x="957" y="284"/>
                    <a:pt x="957" y="284"/>
                    <a:pt x="957" y="284"/>
                  </a:cubicBezTo>
                  <a:cubicBezTo>
                    <a:pt x="976" y="271"/>
                    <a:pt x="976" y="271"/>
                    <a:pt x="976" y="271"/>
                  </a:cubicBezTo>
                  <a:cubicBezTo>
                    <a:pt x="978" y="273"/>
                    <a:pt x="979" y="275"/>
                    <a:pt x="981" y="278"/>
                  </a:cubicBezTo>
                  <a:cubicBezTo>
                    <a:pt x="962" y="291"/>
                    <a:pt x="962" y="291"/>
                    <a:pt x="962" y="291"/>
                  </a:cubicBezTo>
                  <a:cubicBezTo>
                    <a:pt x="964" y="294"/>
                    <a:pt x="964" y="294"/>
                    <a:pt x="964" y="294"/>
                  </a:cubicBezTo>
                  <a:cubicBezTo>
                    <a:pt x="983" y="281"/>
                    <a:pt x="983" y="281"/>
                    <a:pt x="983" y="281"/>
                  </a:cubicBezTo>
                  <a:cubicBezTo>
                    <a:pt x="985" y="283"/>
                    <a:pt x="987" y="286"/>
                    <a:pt x="988" y="288"/>
                  </a:cubicBezTo>
                  <a:cubicBezTo>
                    <a:pt x="969" y="301"/>
                    <a:pt x="969" y="301"/>
                    <a:pt x="969" y="301"/>
                  </a:cubicBezTo>
                  <a:cubicBezTo>
                    <a:pt x="971" y="304"/>
                    <a:pt x="971" y="304"/>
                    <a:pt x="971" y="304"/>
                  </a:cubicBezTo>
                  <a:cubicBezTo>
                    <a:pt x="990" y="292"/>
                    <a:pt x="990" y="292"/>
                    <a:pt x="990" y="292"/>
                  </a:cubicBezTo>
                  <a:cubicBezTo>
                    <a:pt x="992" y="294"/>
                    <a:pt x="993" y="296"/>
                    <a:pt x="995" y="299"/>
                  </a:cubicBezTo>
                  <a:cubicBezTo>
                    <a:pt x="975" y="311"/>
                    <a:pt x="975" y="311"/>
                    <a:pt x="975" y="311"/>
                  </a:cubicBezTo>
                  <a:cubicBezTo>
                    <a:pt x="977" y="315"/>
                    <a:pt x="977" y="315"/>
                    <a:pt x="977" y="315"/>
                  </a:cubicBezTo>
                  <a:cubicBezTo>
                    <a:pt x="997" y="302"/>
                    <a:pt x="997" y="302"/>
                    <a:pt x="997" y="302"/>
                  </a:cubicBezTo>
                  <a:cubicBezTo>
                    <a:pt x="999" y="305"/>
                    <a:pt x="1000" y="307"/>
                    <a:pt x="1001" y="310"/>
                  </a:cubicBezTo>
                  <a:cubicBezTo>
                    <a:pt x="982" y="322"/>
                    <a:pt x="982" y="322"/>
                    <a:pt x="982" y="322"/>
                  </a:cubicBezTo>
                  <a:cubicBezTo>
                    <a:pt x="984" y="325"/>
                    <a:pt x="984" y="325"/>
                    <a:pt x="984" y="325"/>
                  </a:cubicBezTo>
                  <a:cubicBezTo>
                    <a:pt x="1004" y="313"/>
                    <a:pt x="1004" y="313"/>
                    <a:pt x="1004" y="313"/>
                  </a:cubicBezTo>
                  <a:cubicBezTo>
                    <a:pt x="1005" y="316"/>
                    <a:pt x="1006" y="318"/>
                    <a:pt x="1008" y="320"/>
                  </a:cubicBezTo>
                  <a:cubicBezTo>
                    <a:pt x="988" y="332"/>
                    <a:pt x="988" y="332"/>
                    <a:pt x="988" y="332"/>
                  </a:cubicBezTo>
                  <a:cubicBezTo>
                    <a:pt x="990" y="336"/>
                    <a:pt x="990" y="336"/>
                    <a:pt x="990" y="336"/>
                  </a:cubicBezTo>
                  <a:cubicBezTo>
                    <a:pt x="1010" y="324"/>
                    <a:pt x="1010" y="324"/>
                    <a:pt x="1010" y="324"/>
                  </a:cubicBezTo>
                  <a:cubicBezTo>
                    <a:pt x="1011" y="327"/>
                    <a:pt x="1013" y="329"/>
                    <a:pt x="1014" y="332"/>
                  </a:cubicBezTo>
                  <a:cubicBezTo>
                    <a:pt x="994" y="343"/>
                    <a:pt x="994" y="343"/>
                    <a:pt x="994" y="343"/>
                  </a:cubicBezTo>
                  <a:cubicBezTo>
                    <a:pt x="996" y="346"/>
                    <a:pt x="996" y="346"/>
                    <a:pt x="996" y="346"/>
                  </a:cubicBezTo>
                  <a:cubicBezTo>
                    <a:pt x="1016" y="335"/>
                    <a:pt x="1016" y="335"/>
                    <a:pt x="1016" y="335"/>
                  </a:cubicBezTo>
                  <a:cubicBezTo>
                    <a:pt x="1017" y="338"/>
                    <a:pt x="1019" y="340"/>
                    <a:pt x="1020" y="343"/>
                  </a:cubicBezTo>
                  <a:cubicBezTo>
                    <a:pt x="1000" y="353"/>
                    <a:pt x="1000" y="353"/>
                    <a:pt x="1000" y="353"/>
                  </a:cubicBezTo>
                  <a:cubicBezTo>
                    <a:pt x="1000" y="355"/>
                    <a:pt x="1001" y="356"/>
                    <a:pt x="1001" y="357"/>
                  </a:cubicBezTo>
                  <a:cubicBezTo>
                    <a:pt x="1022" y="346"/>
                    <a:pt x="1022" y="346"/>
                    <a:pt x="1022" y="346"/>
                  </a:cubicBezTo>
                  <a:cubicBezTo>
                    <a:pt x="1023" y="349"/>
                    <a:pt x="1024" y="351"/>
                    <a:pt x="1026" y="354"/>
                  </a:cubicBezTo>
                  <a:cubicBezTo>
                    <a:pt x="1005" y="364"/>
                    <a:pt x="1005" y="364"/>
                    <a:pt x="1005" y="364"/>
                  </a:cubicBezTo>
                  <a:cubicBezTo>
                    <a:pt x="1007" y="368"/>
                    <a:pt x="1007" y="368"/>
                    <a:pt x="1007" y="368"/>
                  </a:cubicBezTo>
                  <a:cubicBezTo>
                    <a:pt x="1028" y="358"/>
                    <a:pt x="1028" y="358"/>
                    <a:pt x="1028" y="358"/>
                  </a:cubicBezTo>
                  <a:cubicBezTo>
                    <a:pt x="1029" y="360"/>
                    <a:pt x="1030" y="363"/>
                    <a:pt x="1031" y="365"/>
                  </a:cubicBezTo>
                  <a:cubicBezTo>
                    <a:pt x="1010" y="375"/>
                    <a:pt x="1010" y="375"/>
                    <a:pt x="1010" y="375"/>
                  </a:cubicBezTo>
                  <a:cubicBezTo>
                    <a:pt x="1012" y="379"/>
                    <a:pt x="1012" y="379"/>
                    <a:pt x="1012" y="379"/>
                  </a:cubicBezTo>
                  <a:cubicBezTo>
                    <a:pt x="1033" y="369"/>
                    <a:pt x="1033" y="369"/>
                    <a:pt x="1033" y="369"/>
                  </a:cubicBezTo>
                  <a:cubicBezTo>
                    <a:pt x="1034" y="372"/>
                    <a:pt x="1035" y="374"/>
                    <a:pt x="1036" y="377"/>
                  </a:cubicBezTo>
                  <a:cubicBezTo>
                    <a:pt x="1016" y="386"/>
                    <a:pt x="1016" y="386"/>
                    <a:pt x="1016" y="386"/>
                  </a:cubicBezTo>
                  <a:cubicBezTo>
                    <a:pt x="1017" y="390"/>
                    <a:pt x="1017" y="390"/>
                    <a:pt x="1017" y="390"/>
                  </a:cubicBezTo>
                  <a:cubicBezTo>
                    <a:pt x="1038" y="381"/>
                    <a:pt x="1038" y="381"/>
                    <a:pt x="1038" y="381"/>
                  </a:cubicBezTo>
                  <a:cubicBezTo>
                    <a:pt x="1039" y="383"/>
                    <a:pt x="1040" y="386"/>
                    <a:pt x="1041" y="389"/>
                  </a:cubicBezTo>
                  <a:cubicBezTo>
                    <a:pt x="1020" y="397"/>
                    <a:pt x="1020" y="397"/>
                    <a:pt x="1020" y="397"/>
                  </a:cubicBezTo>
                  <a:cubicBezTo>
                    <a:pt x="1022" y="401"/>
                    <a:pt x="1022" y="401"/>
                    <a:pt x="1022" y="401"/>
                  </a:cubicBezTo>
                  <a:cubicBezTo>
                    <a:pt x="1043" y="392"/>
                    <a:pt x="1043" y="392"/>
                    <a:pt x="1043" y="392"/>
                  </a:cubicBezTo>
                  <a:cubicBezTo>
                    <a:pt x="1044" y="395"/>
                    <a:pt x="1045" y="398"/>
                    <a:pt x="1046" y="400"/>
                  </a:cubicBezTo>
                  <a:cubicBezTo>
                    <a:pt x="1025" y="409"/>
                    <a:pt x="1025" y="409"/>
                    <a:pt x="1025" y="409"/>
                  </a:cubicBezTo>
                  <a:cubicBezTo>
                    <a:pt x="1027" y="412"/>
                    <a:pt x="1027" y="412"/>
                    <a:pt x="1027" y="412"/>
                  </a:cubicBezTo>
                  <a:cubicBezTo>
                    <a:pt x="1048" y="404"/>
                    <a:pt x="1048" y="404"/>
                    <a:pt x="1048" y="404"/>
                  </a:cubicBezTo>
                  <a:cubicBezTo>
                    <a:pt x="1049" y="407"/>
                    <a:pt x="1050" y="409"/>
                    <a:pt x="1051" y="412"/>
                  </a:cubicBezTo>
                  <a:cubicBezTo>
                    <a:pt x="1029" y="420"/>
                    <a:pt x="1029" y="420"/>
                    <a:pt x="1029" y="420"/>
                  </a:cubicBezTo>
                  <a:cubicBezTo>
                    <a:pt x="1031" y="424"/>
                    <a:pt x="1031" y="424"/>
                    <a:pt x="1031" y="424"/>
                  </a:cubicBezTo>
                  <a:cubicBezTo>
                    <a:pt x="1052" y="416"/>
                    <a:pt x="1052" y="416"/>
                    <a:pt x="1052" y="416"/>
                  </a:cubicBezTo>
                  <a:cubicBezTo>
                    <a:pt x="1053" y="419"/>
                    <a:pt x="1054" y="421"/>
                    <a:pt x="1055" y="424"/>
                  </a:cubicBezTo>
                  <a:cubicBezTo>
                    <a:pt x="1034" y="431"/>
                    <a:pt x="1034" y="431"/>
                    <a:pt x="1034" y="431"/>
                  </a:cubicBezTo>
                  <a:cubicBezTo>
                    <a:pt x="1035" y="435"/>
                    <a:pt x="1035" y="435"/>
                    <a:pt x="1035" y="435"/>
                  </a:cubicBezTo>
                  <a:cubicBezTo>
                    <a:pt x="1056" y="428"/>
                    <a:pt x="1056" y="428"/>
                    <a:pt x="1056" y="428"/>
                  </a:cubicBezTo>
                  <a:cubicBezTo>
                    <a:pt x="1063" y="448"/>
                    <a:pt x="1069" y="469"/>
                    <a:pt x="1074" y="491"/>
                  </a:cubicBezTo>
                  <a:cubicBezTo>
                    <a:pt x="1018" y="561"/>
                    <a:pt x="1018" y="561"/>
                    <a:pt x="1018" y="561"/>
                  </a:cubicBezTo>
                  <a:cubicBezTo>
                    <a:pt x="1025" y="566"/>
                    <a:pt x="1025" y="566"/>
                    <a:pt x="1025" y="566"/>
                  </a:cubicBezTo>
                  <a:cubicBezTo>
                    <a:pt x="1083" y="493"/>
                    <a:pt x="1083" y="493"/>
                    <a:pt x="1083" y="493"/>
                  </a:cubicBezTo>
                  <a:lnTo>
                    <a:pt x="1083" y="4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6" name="Freeform 83"/>
          <p:cNvSpPr>
            <a:spLocks noEditPoints="1"/>
          </p:cNvSpPr>
          <p:nvPr/>
        </p:nvSpPr>
        <p:spPr bwMode="auto">
          <a:xfrm>
            <a:off x="-1055686" y="-3373731"/>
            <a:ext cx="5470037" cy="5540020"/>
          </a:xfrm>
          <a:custGeom>
            <a:avLst/>
            <a:gdLst>
              <a:gd name="T0" fmla="*/ 700 w 1026"/>
              <a:gd name="T1" fmla="*/ 34 h 1039"/>
              <a:gd name="T2" fmla="*/ 236 w 1026"/>
              <a:gd name="T3" fmla="*/ 182 h 1039"/>
              <a:gd name="T4" fmla="*/ 58 w 1026"/>
              <a:gd name="T5" fmla="*/ 771 h 1039"/>
              <a:gd name="T6" fmla="*/ 513 w 1026"/>
              <a:gd name="T7" fmla="*/ 956 h 1039"/>
              <a:gd name="T8" fmla="*/ 1024 w 1026"/>
              <a:gd name="T9" fmla="*/ 615 h 1039"/>
              <a:gd name="T10" fmla="*/ 773 w 1026"/>
              <a:gd name="T11" fmla="*/ 827 h 1039"/>
              <a:gd name="T12" fmla="*/ 747 w 1026"/>
              <a:gd name="T13" fmla="*/ 876 h 1039"/>
              <a:gd name="T14" fmla="*/ 708 w 1026"/>
              <a:gd name="T15" fmla="*/ 898 h 1039"/>
              <a:gd name="T16" fmla="*/ 659 w 1026"/>
              <a:gd name="T17" fmla="*/ 894 h 1039"/>
              <a:gd name="T18" fmla="*/ 619 w 1026"/>
              <a:gd name="T19" fmla="*/ 932 h 1039"/>
              <a:gd name="T20" fmla="*/ 578 w 1026"/>
              <a:gd name="T21" fmla="*/ 916 h 1039"/>
              <a:gd name="T22" fmla="*/ 530 w 1026"/>
              <a:gd name="T23" fmla="*/ 945 h 1039"/>
              <a:gd name="T24" fmla="*/ 485 w 1026"/>
              <a:gd name="T25" fmla="*/ 945 h 1039"/>
              <a:gd name="T26" fmla="*/ 444 w 1026"/>
              <a:gd name="T27" fmla="*/ 916 h 1039"/>
              <a:gd name="T28" fmla="*/ 391 w 1026"/>
              <a:gd name="T29" fmla="*/ 928 h 1039"/>
              <a:gd name="T30" fmla="*/ 349 w 1026"/>
              <a:gd name="T31" fmla="*/ 913 h 1039"/>
              <a:gd name="T32" fmla="*/ 314 w 1026"/>
              <a:gd name="T33" fmla="*/ 869 h 1039"/>
              <a:gd name="T34" fmla="*/ 279 w 1026"/>
              <a:gd name="T35" fmla="*/ 846 h 1039"/>
              <a:gd name="T36" fmla="*/ 225 w 1026"/>
              <a:gd name="T37" fmla="*/ 834 h 1039"/>
              <a:gd name="T38" fmla="*/ 194 w 1026"/>
              <a:gd name="T39" fmla="*/ 802 h 1039"/>
              <a:gd name="T40" fmla="*/ 182 w 1026"/>
              <a:gd name="T41" fmla="*/ 747 h 1039"/>
              <a:gd name="T42" fmla="*/ 160 w 1026"/>
              <a:gd name="T43" fmla="*/ 712 h 1039"/>
              <a:gd name="T44" fmla="*/ 117 w 1026"/>
              <a:gd name="T45" fmla="*/ 677 h 1039"/>
              <a:gd name="T46" fmla="*/ 102 w 1026"/>
              <a:gd name="T47" fmla="*/ 635 h 1039"/>
              <a:gd name="T48" fmla="*/ 116 w 1026"/>
              <a:gd name="T49" fmla="*/ 581 h 1039"/>
              <a:gd name="T50" fmla="*/ 111 w 1026"/>
              <a:gd name="T51" fmla="*/ 539 h 1039"/>
              <a:gd name="T52" fmla="*/ 112 w 1026"/>
              <a:gd name="T53" fmla="*/ 496 h 1039"/>
              <a:gd name="T54" fmla="*/ 116 w 1026"/>
              <a:gd name="T55" fmla="*/ 455 h 1039"/>
              <a:gd name="T56" fmla="*/ 103 w 1026"/>
              <a:gd name="T57" fmla="*/ 401 h 1039"/>
              <a:gd name="T58" fmla="*/ 118 w 1026"/>
              <a:gd name="T59" fmla="*/ 358 h 1039"/>
              <a:gd name="T60" fmla="*/ 162 w 1026"/>
              <a:gd name="T61" fmla="*/ 323 h 1039"/>
              <a:gd name="T62" fmla="*/ 184 w 1026"/>
              <a:gd name="T63" fmla="*/ 288 h 1039"/>
              <a:gd name="T64" fmla="*/ 197 w 1026"/>
              <a:gd name="T65" fmla="*/ 234 h 1039"/>
              <a:gd name="T66" fmla="*/ 228 w 1026"/>
              <a:gd name="T67" fmla="*/ 202 h 1039"/>
              <a:gd name="T68" fmla="*/ 282 w 1026"/>
              <a:gd name="T69" fmla="*/ 190 h 1039"/>
              <a:gd name="T70" fmla="*/ 318 w 1026"/>
              <a:gd name="T71" fmla="*/ 168 h 1039"/>
              <a:gd name="T72" fmla="*/ 352 w 1026"/>
              <a:gd name="T73" fmla="*/ 124 h 1039"/>
              <a:gd name="T74" fmla="*/ 395 w 1026"/>
              <a:gd name="T75" fmla="*/ 110 h 1039"/>
              <a:gd name="T76" fmla="*/ 449 w 1026"/>
              <a:gd name="T77" fmla="*/ 122 h 1039"/>
              <a:gd name="T78" fmla="*/ 490 w 1026"/>
              <a:gd name="T79" fmla="*/ 118 h 1039"/>
              <a:gd name="T80" fmla="*/ 533 w 1026"/>
              <a:gd name="T81" fmla="*/ 118 h 1039"/>
              <a:gd name="T82" fmla="*/ 575 w 1026"/>
              <a:gd name="T83" fmla="*/ 122 h 1039"/>
              <a:gd name="T84" fmla="*/ 629 w 1026"/>
              <a:gd name="T85" fmla="*/ 109 h 1039"/>
              <a:gd name="T86" fmla="*/ 671 w 1026"/>
              <a:gd name="T87" fmla="*/ 123 h 1039"/>
              <a:gd name="T88" fmla="*/ 706 w 1026"/>
              <a:gd name="T89" fmla="*/ 167 h 1039"/>
              <a:gd name="T90" fmla="*/ 742 w 1026"/>
              <a:gd name="T91" fmla="*/ 189 h 1039"/>
              <a:gd name="T92" fmla="*/ 796 w 1026"/>
              <a:gd name="T93" fmla="*/ 201 h 1039"/>
              <a:gd name="T94" fmla="*/ 828 w 1026"/>
              <a:gd name="T95" fmla="*/ 232 h 1039"/>
              <a:gd name="T96" fmla="*/ 841 w 1026"/>
              <a:gd name="T97" fmla="*/ 286 h 1039"/>
              <a:gd name="T98" fmla="*/ 884 w 1026"/>
              <a:gd name="T99" fmla="*/ 309 h 1039"/>
              <a:gd name="T100" fmla="*/ 882 w 1026"/>
              <a:gd name="T101" fmla="*/ 359 h 1039"/>
              <a:gd name="T102" fmla="*/ 897 w 1026"/>
              <a:gd name="T103" fmla="*/ 399 h 1039"/>
              <a:gd name="T104" fmla="*/ 907 w 1026"/>
              <a:gd name="T105" fmla="*/ 440 h 1039"/>
              <a:gd name="T106" fmla="*/ 913 w 1026"/>
              <a:gd name="T107" fmla="*/ 481 h 1039"/>
              <a:gd name="T108" fmla="*/ 939 w 1026"/>
              <a:gd name="T109" fmla="*/ 531 h 1039"/>
              <a:gd name="T110" fmla="*/ 936 w 1026"/>
              <a:gd name="T111" fmla="*/ 576 h 1039"/>
              <a:gd name="T112" fmla="*/ 902 w 1026"/>
              <a:gd name="T113" fmla="*/ 620 h 1039"/>
              <a:gd name="T114" fmla="*/ 890 w 1026"/>
              <a:gd name="T115" fmla="*/ 660 h 1039"/>
              <a:gd name="T116" fmla="*/ 894 w 1026"/>
              <a:gd name="T117" fmla="*/ 710 h 1039"/>
              <a:gd name="T118" fmla="*/ 848 w 1026"/>
              <a:gd name="T119" fmla="*/ 741 h 1039"/>
              <a:gd name="T120" fmla="*/ 823 w 1026"/>
              <a:gd name="T121" fmla="*/ 775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6" h="1039">
                <a:moveTo>
                  <a:pt x="950" y="519"/>
                </a:moveTo>
                <a:cubicBezTo>
                  <a:pt x="950" y="496"/>
                  <a:pt x="948" y="474"/>
                  <a:pt x="945" y="452"/>
                </a:cubicBezTo>
                <a:cubicBezTo>
                  <a:pt x="1026" y="439"/>
                  <a:pt x="1026" y="439"/>
                  <a:pt x="1026" y="439"/>
                </a:cubicBezTo>
                <a:cubicBezTo>
                  <a:pt x="1025" y="434"/>
                  <a:pt x="1025" y="434"/>
                  <a:pt x="1025" y="434"/>
                </a:cubicBezTo>
                <a:cubicBezTo>
                  <a:pt x="944" y="448"/>
                  <a:pt x="944" y="448"/>
                  <a:pt x="944" y="448"/>
                </a:cubicBezTo>
                <a:cubicBezTo>
                  <a:pt x="936" y="398"/>
                  <a:pt x="919" y="350"/>
                  <a:pt x="895" y="308"/>
                </a:cubicBezTo>
                <a:cubicBezTo>
                  <a:pt x="968" y="268"/>
                  <a:pt x="968" y="268"/>
                  <a:pt x="968" y="268"/>
                </a:cubicBezTo>
                <a:cubicBezTo>
                  <a:pt x="966" y="264"/>
                  <a:pt x="966" y="264"/>
                  <a:pt x="966" y="264"/>
                </a:cubicBezTo>
                <a:cubicBezTo>
                  <a:pt x="894" y="304"/>
                  <a:pt x="894" y="304"/>
                  <a:pt x="894" y="304"/>
                </a:cubicBezTo>
                <a:cubicBezTo>
                  <a:pt x="869" y="261"/>
                  <a:pt x="837" y="222"/>
                  <a:pt x="800" y="190"/>
                </a:cubicBezTo>
                <a:cubicBezTo>
                  <a:pt x="854" y="127"/>
                  <a:pt x="854" y="127"/>
                  <a:pt x="854" y="127"/>
                </a:cubicBezTo>
                <a:cubicBezTo>
                  <a:pt x="853" y="126"/>
                  <a:pt x="852" y="125"/>
                  <a:pt x="851" y="125"/>
                </a:cubicBezTo>
                <a:cubicBezTo>
                  <a:pt x="797" y="187"/>
                  <a:pt x="797" y="187"/>
                  <a:pt x="797" y="187"/>
                </a:cubicBezTo>
                <a:cubicBezTo>
                  <a:pt x="760" y="155"/>
                  <a:pt x="717" y="129"/>
                  <a:pt x="670" y="111"/>
                </a:cubicBezTo>
                <a:cubicBezTo>
                  <a:pt x="700" y="34"/>
                  <a:pt x="700" y="34"/>
                  <a:pt x="700" y="34"/>
                </a:cubicBezTo>
                <a:cubicBezTo>
                  <a:pt x="696" y="33"/>
                  <a:pt x="696" y="33"/>
                  <a:pt x="696" y="33"/>
                </a:cubicBezTo>
                <a:cubicBezTo>
                  <a:pt x="666" y="110"/>
                  <a:pt x="666" y="110"/>
                  <a:pt x="666" y="110"/>
                </a:cubicBezTo>
                <a:cubicBezTo>
                  <a:pt x="621" y="93"/>
                  <a:pt x="572" y="83"/>
                  <a:pt x="521" y="82"/>
                </a:cubicBezTo>
                <a:cubicBezTo>
                  <a:pt x="522" y="0"/>
                  <a:pt x="522" y="0"/>
                  <a:pt x="522" y="0"/>
                </a:cubicBezTo>
                <a:cubicBezTo>
                  <a:pt x="518" y="0"/>
                  <a:pt x="518" y="0"/>
                  <a:pt x="518" y="0"/>
                </a:cubicBezTo>
                <a:cubicBezTo>
                  <a:pt x="517" y="82"/>
                  <a:pt x="517" y="82"/>
                  <a:pt x="517" y="82"/>
                </a:cubicBezTo>
                <a:cubicBezTo>
                  <a:pt x="516" y="82"/>
                  <a:pt x="515" y="82"/>
                  <a:pt x="513" y="82"/>
                </a:cubicBezTo>
                <a:cubicBezTo>
                  <a:pt x="463" y="82"/>
                  <a:pt x="416" y="91"/>
                  <a:pt x="371" y="106"/>
                </a:cubicBezTo>
                <a:cubicBezTo>
                  <a:pt x="344" y="28"/>
                  <a:pt x="344" y="28"/>
                  <a:pt x="344" y="28"/>
                </a:cubicBezTo>
                <a:cubicBezTo>
                  <a:pt x="343" y="28"/>
                  <a:pt x="342" y="29"/>
                  <a:pt x="340" y="29"/>
                </a:cubicBezTo>
                <a:cubicBezTo>
                  <a:pt x="368" y="107"/>
                  <a:pt x="368" y="107"/>
                  <a:pt x="368" y="107"/>
                </a:cubicBezTo>
                <a:cubicBezTo>
                  <a:pt x="320" y="124"/>
                  <a:pt x="277" y="149"/>
                  <a:pt x="239" y="180"/>
                </a:cubicBezTo>
                <a:cubicBezTo>
                  <a:pt x="186" y="115"/>
                  <a:pt x="186" y="115"/>
                  <a:pt x="186" y="115"/>
                </a:cubicBezTo>
                <a:cubicBezTo>
                  <a:pt x="185" y="116"/>
                  <a:pt x="184" y="117"/>
                  <a:pt x="183" y="118"/>
                </a:cubicBezTo>
                <a:cubicBezTo>
                  <a:pt x="236" y="182"/>
                  <a:pt x="236" y="182"/>
                  <a:pt x="236" y="182"/>
                </a:cubicBezTo>
                <a:cubicBezTo>
                  <a:pt x="197" y="213"/>
                  <a:pt x="165" y="251"/>
                  <a:pt x="139" y="294"/>
                </a:cubicBezTo>
                <a:cubicBezTo>
                  <a:pt x="68" y="251"/>
                  <a:pt x="68" y="251"/>
                  <a:pt x="68" y="251"/>
                </a:cubicBezTo>
                <a:cubicBezTo>
                  <a:pt x="66" y="255"/>
                  <a:pt x="66" y="255"/>
                  <a:pt x="66" y="255"/>
                </a:cubicBezTo>
                <a:cubicBezTo>
                  <a:pt x="137" y="297"/>
                  <a:pt x="137" y="297"/>
                  <a:pt x="137" y="297"/>
                </a:cubicBezTo>
                <a:cubicBezTo>
                  <a:pt x="112" y="339"/>
                  <a:pt x="94" y="386"/>
                  <a:pt x="84" y="435"/>
                </a:cubicBezTo>
                <a:cubicBezTo>
                  <a:pt x="3" y="420"/>
                  <a:pt x="3" y="420"/>
                  <a:pt x="3" y="420"/>
                </a:cubicBezTo>
                <a:cubicBezTo>
                  <a:pt x="2" y="424"/>
                  <a:pt x="2" y="424"/>
                  <a:pt x="2" y="424"/>
                </a:cubicBezTo>
                <a:cubicBezTo>
                  <a:pt x="83" y="439"/>
                  <a:pt x="83" y="439"/>
                  <a:pt x="83" y="439"/>
                </a:cubicBezTo>
                <a:cubicBezTo>
                  <a:pt x="79" y="465"/>
                  <a:pt x="76" y="492"/>
                  <a:pt x="76" y="519"/>
                </a:cubicBezTo>
                <a:cubicBezTo>
                  <a:pt x="76" y="542"/>
                  <a:pt x="78" y="565"/>
                  <a:pt x="81" y="587"/>
                </a:cubicBezTo>
                <a:cubicBezTo>
                  <a:pt x="0" y="600"/>
                  <a:pt x="0" y="600"/>
                  <a:pt x="0" y="600"/>
                </a:cubicBezTo>
                <a:cubicBezTo>
                  <a:pt x="1" y="605"/>
                  <a:pt x="1" y="605"/>
                  <a:pt x="1" y="605"/>
                </a:cubicBezTo>
                <a:cubicBezTo>
                  <a:pt x="82" y="591"/>
                  <a:pt x="82" y="591"/>
                  <a:pt x="82" y="591"/>
                </a:cubicBezTo>
                <a:cubicBezTo>
                  <a:pt x="90" y="641"/>
                  <a:pt x="107" y="688"/>
                  <a:pt x="131" y="731"/>
                </a:cubicBezTo>
                <a:cubicBezTo>
                  <a:pt x="58" y="771"/>
                  <a:pt x="58" y="771"/>
                  <a:pt x="58" y="771"/>
                </a:cubicBezTo>
                <a:cubicBezTo>
                  <a:pt x="60" y="775"/>
                  <a:pt x="60" y="775"/>
                  <a:pt x="60" y="775"/>
                </a:cubicBezTo>
                <a:cubicBezTo>
                  <a:pt x="133" y="734"/>
                  <a:pt x="133" y="734"/>
                  <a:pt x="133" y="734"/>
                </a:cubicBezTo>
                <a:cubicBezTo>
                  <a:pt x="157" y="777"/>
                  <a:pt x="189" y="816"/>
                  <a:pt x="226" y="849"/>
                </a:cubicBezTo>
                <a:cubicBezTo>
                  <a:pt x="172" y="911"/>
                  <a:pt x="172" y="911"/>
                  <a:pt x="172" y="911"/>
                </a:cubicBezTo>
                <a:cubicBezTo>
                  <a:pt x="175" y="914"/>
                  <a:pt x="175" y="914"/>
                  <a:pt x="175" y="914"/>
                </a:cubicBezTo>
                <a:cubicBezTo>
                  <a:pt x="229" y="851"/>
                  <a:pt x="229" y="851"/>
                  <a:pt x="229" y="851"/>
                </a:cubicBezTo>
                <a:cubicBezTo>
                  <a:pt x="266" y="883"/>
                  <a:pt x="309" y="909"/>
                  <a:pt x="356" y="927"/>
                </a:cubicBezTo>
                <a:cubicBezTo>
                  <a:pt x="326" y="1004"/>
                  <a:pt x="326" y="1004"/>
                  <a:pt x="326" y="1004"/>
                </a:cubicBezTo>
                <a:cubicBezTo>
                  <a:pt x="328" y="1005"/>
                  <a:pt x="329" y="1005"/>
                  <a:pt x="330" y="1006"/>
                </a:cubicBezTo>
                <a:cubicBezTo>
                  <a:pt x="359" y="928"/>
                  <a:pt x="359" y="928"/>
                  <a:pt x="359" y="928"/>
                </a:cubicBezTo>
                <a:cubicBezTo>
                  <a:pt x="405" y="946"/>
                  <a:pt x="454" y="955"/>
                  <a:pt x="505" y="956"/>
                </a:cubicBezTo>
                <a:cubicBezTo>
                  <a:pt x="503" y="1039"/>
                  <a:pt x="503" y="1039"/>
                  <a:pt x="503" y="1039"/>
                </a:cubicBezTo>
                <a:cubicBezTo>
                  <a:pt x="508" y="1039"/>
                  <a:pt x="508" y="1039"/>
                  <a:pt x="508" y="1039"/>
                </a:cubicBezTo>
                <a:cubicBezTo>
                  <a:pt x="508" y="956"/>
                  <a:pt x="508" y="956"/>
                  <a:pt x="508" y="956"/>
                </a:cubicBezTo>
                <a:cubicBezTo>
                  <a:pt x="510" y="956"/>
                  <a:pt x="512" y="956"/>
                  <a:pt x="513" y="956"/>
                </a:cubicBezTo>
                <a:cubicBezTo>
                  <a:pt x="563" y="956"/>
                  <a:pt x="610" y="948"/>
                  <a:pt x="655" y="933"/>
                </a:cubicBezTo>
                <a:cubicBezTo>
                  <a:pt x="681" y="1011"/>
                  <a:pt x="681" y="1011"/>
                  <a:pt x="681" y="1011"/>
                </a:cubicBezTo>
                <a:cubicBezTo>
                  <a:pt x="683" y="1010"/>
                  <a:pt x="684" y="1010"/>
                  <a:pt x="686" y="1009"/>
                </a:cubicBezTo>
                <a:cubicBezTo>
                  <a:pt x="658" y="932"/>
                  <a:pt x="658" y="932"/>
                  <a:pt x="658" y="932"/>
                </a:cubicBezTo>
                <a:cubicBezTo>
                  <a:pt x="706" y="915"/>
                  <a:pt x="749" y="890"/>
                  <a:pt x="787" y="859"/>
                </a:cubicBezTo>
                <a:cubicBezTo>
                  <a:pt x="839" y="924"/>
                  <a:pt x="839" y="924"/>
                  <a:pt x="839" y="924"/>
                </a:cubicBezTo>
                <a:cubicBezTo>
                  <a:pt x="841" y="923"/>
                  <a:pt x="842" y="922"/>
                  <a:pt x="843" y="921"/>
                </a:cubicBezTo>
                <a:cubicBezTo>
                  <a:pt x="790" y="857"/>
                  <a:pt x="790" y="857"/>
                  <a:pt x="790" y="857"/>
                </a:cubicBezTo>
                <a:cubicBezTo>
                  <a:pt x="829" y="825"/>
                  <a:pt x="861" y="788"/>
                  <a:pt x="887" y="745"/>
                </a:cubicBezTo>
                <a:cubicBezTo>
                  <a:pt x="958" y="788"/>
                  <a:pt x="958" y="788"/>
                  <a:pt x="958" y="788"/>
                </a:cubicBezTo>
                <a:cubicBezTo>
                  <a:pt x="959" y="786"/>
                  <a:pt x="959" y="785"/>
                  <a:pt x="960" y="784"/>
                </a:cubicBezTo>
                <a:cubicBezTo>
                  <a:pt x="889" y="742"/>
                  <a:pt x="889" y="742"/>
                  <a:pt x="889" y="742"/>
                </a:cubicBezTo>
                <a:cubicBezTo>
                  <a:pt x="914" y="700"/>
                  <a:pt x="932" y="653"/>
                  <a:pt x="942" y="603"/>
                </a:cubicBezTo>
                <a:cubicBezTo>
                  <a:pt x="1023" y="619"/>
                  <a:pt x="1023" y="619"/>
                  <a:pt x="1023" y="619"/>
                </a:cubicBezTo>
                <a:cubicBezTo>
                  <a:pt x="1023" y="618"/>
                  <a:pt x="1024" y="617"/>
                  <a:pt x="1024" y="615"/>
                </a:cubicBezTo>
                <a:cubicBezTo>
                  <a:pt x="943" y="600"/>
                  <a:pt x="943" y="600"/>
                  <a:pt x="943" y="600"/>
                </a:cubicBezTo>
                <a:cubicBezTo>
                  <a:pt x="948" y="574"/>
                  <a:pt x="950" y="547"/>
                  <a:pt x="950" y="519"/>
                </a:cubicBezTo>
                <a:close/>
                <a:moveTo>
                  <a:pt x="799" y="802"/>
                </a:moveTo>
                <a:cubicBezTo>
                  <a:pt x="795" y="806"/>
                  <a:pt x="795" y="806"/>
                  <a:pt x="795" y="806"/>
                </a:cubicBezTo>
                <a:cubicBezTo>
                  <a:pt x="812" y="824"/>
                  <a:pt x="812" y="824"/>
                  <a:pt x="812" y="824"/>
                </a:cubicBezTo>
                <a:cubicBezTo>
                  <a:pt x="810" y="825"/>
                  <a:pt x="809" y="827"/>
                  <a:pt x="807" y="828"/>
                </a:cubicBezTo>
                <a:cubicBezTo>
                  <a:pt x="790" y="810"/>
                  <a:pt x="790" y="810"/>
                  <a:pt x="790" y="810"/>
                </a:cubicBezTo>
                <a:cubicBezTo>
                  <a:pt x="786" y="815"/>
                  <a:pt x="786" y="815"/>
                  <a:pt x="786" y="815"/>
                </a:cubicBezTo>
                <a:cubicBezTo>
                  <a:pt x="802" y="832"/>
                  <a:pt x="802" y="832"/>
                  <a:pt x="802" y="832"/>
                </a:cubicBezTo>
                <a:cubicBezTo>
                  <a:pt x="801" y="834"/>
                  <a:pt x="799" y="835"/>
                  <a:pt x="798" y="837"/>
                </a:cubicBezTo>
                <a:cubicBezTo>
                  <a:pt x="782" y="819"/>
                  <a:pt x="782" y="819"/>
                  <a:pt x="782" y="819"/>
                </a:cubicBezTo>
                <a:cubicBezTo>
                  <a:pt x="777" y="823"/>
                  <a:pt x="777" y="823"/>
                  <a:pt x="777" y="823"/>
                </a:cubicBezTo>
                <a:cubicBezTo>
                  <a:pt x="793" y="841"/>
                  <a:pt x="793" y="841"/>
                  <a:pt x="793" y="841"/>
                </a:cubicBezTo>
                <a:cubicBezTo>
                  <a:pt x="791" y="842"/>
                  <a:pt x="790" y="844"/>
                  <a:pt x="788" y="845"/>
                </a:cubicBezTo>
                <a:cubicBezTo>
                  <a:pt x="773" y="827"/>
                  <a:pt x="773" y="827"/>
                  <a:pt x="773" y="827"/>
                </a:cubicBezTo>
                <a:cubicBezTo>
                  <a:pt x="768" y="831"/>
                  <a:pt x="768" y="831"/>
                  <a:pt x="768" y="831"/>
                </a:cubicBezTo>
                <a:cubicBezTo>
                  <a:pt x="783" y="849"/>
                  <a:pt x="783" y="849"/>
                  <a:pt x="783" y="849"/>
                </a:cubicBezTo>
                <a:cubicBezTo>
                  <a:pt x="781" y="851"/>
                  <a:pt x="780" y="852"/>
                  <a:pt x="778" y="853"/>
                </a:cubicBezTo>
                <a:cubicBezTo>
                  <a:pt x="763" y="834"/>
                  <a:pt x="763" y="834"/>
                  <a:pt x="763" y="834"/>
                </a:cubicBezTo>
                <a:cubicBezTo>
                  <a:pt x="758" y="838"/>
                  <a:pt x="758" y="838"/>
                  <a:pt x="758" y="838"/>
                </a:cubicBezTo>
                <a:cubicBezTo>
                  <a:pt x="773" y="857"/>
                  <a:pt x="773" y="857"/>
                  <a:pt x="773" y="857"/>
                </a:cubicBezTo>
                <a:cubicBezTo>
                  <a:pt x="771" y="858"/>
                  <a:pt x="770" y="860"/>
                  <a:pt x="768" y="861"/>
                </a:cubicBezTo>
                <a:cubicBezTo>
                  <a:pt x="754" y="842"/>
                  <a:pt x="754" y="842"/>
                  <a:pt x="754" y="842"/>
                </a:cubicBezTo>
                <a:cubicBezTo>
                  <a:pt x="749" y="845"/>
                  <a:pt x="749" y="845"/>
                  <a:pt x="749" y="845"/>
                </a:cubicBezTo>
                <a:cubicBezTo>
                  <a:pt x="763" y="865"/>
                  <a:pt x="763" y="865"/>
                  <a:pt x="763" y="865"/>
                </a:cubicBezTo>
                <a:cubicBezTo>
                  <a:pt x="761" y="866"/>
                  <a:pt x="759" y="867"/>
                  <a:pt x="758" y="868"/>
                </a:cubicBezTo>
                <a:cubicBezTo>
                  <a:pt x="744" y="849"/>
                  <a:pt x="744" y="849"/>
                  <a:pt x="744" y="849"/>
                </a:cubicBezTo>
                <a:cubicBezTo>
                  <a:pt x="739" y="852"/>
                  <a:pt x="739" y="852"/>
                  <a:pt x="739" y="852"/>
                </a:cubicBezTo>
                <a:cubicBezTo>
                  <a:pt x="752" y="872"/>
                  <a:pt x="752" y="872"/>
                  <a:pt x="752" y="872"/>
                </a:cubicBezTo>
                <a:cubicBezTo>
                  <a:pt x="751" y="873"/>
                  <a:pt x="749" y="875"/>
                  <a:pt x="747" y="876"/>
                </a:cubicBezTo>
                <a:cubicBezTo>
                  <a:pt x="734" y="855"/>
                  <a:pt x="734" y="855"/>
                  <a:pt x="734" y="855"/>
                </a:cubicBezTo>
                <a:cubicBezTo>
                  <a:pt x="729" y="859"/>
                  <a:pt x="729" y="859"/>
                  <a:pt x="729" y="859"/>
                </a:cubicBezTo>
                <a:cubicBezTo>
                  <a:pt x="742" y="879"/>
                  <a:pt x="742" y="879"/>
                  <a:pt x="742" y="879"/>
                </a:cubicBezTo>
                <a:cubicBezTo>
                  <a:pt x="740" y="880"/>
                  <a:pt x="738" y="881"/>
                  <a:pt x="736" y="883"/>
                </a:cubicBezTo>
                <a:cubicBezTo>
                  <a:pt x="724" y="862"/>
                  <a:pt x="724" y="862"/>
                  <a:pt x="724" y="862"/>
                </a:cubicBezTo>
                <a:cubicBezTo>
                  <a:pt x="718" y="865"/>
                  <a:pt x="718" y="865"/>
                  <a:pt x="718" y="865"/>
                </a:cubicBezTo>
                <a:cubicBezTo>
                  <a:pt x="731" y="886"/>
                  <a:pt x="731" y="886"/>
                  <a:pt x="731" y="886"/>
                </a:cubicBezTo>
                <a:cubicBezTo>
                  <a:pt x="729" y="887"/>
                  <a:pt x="727" y="888"/>
                  <a:pt x="725" y="889"/>
                </a:cubicBezTo>
                <a:cubicBezTo>
                  <a:pt x="713" y="868"/>
                  <a:pt x="713" y="868"/>
                  <a:pt x="713" y="868"/>
                </a:cubicBezTo>
                <a:cubicBezTo>
                  <a:pt x="708" y="871"/>
                  <a:pt x="708" y="871"/>
                  <a:pt x="708" y="871"/>
                </a:cubicBezTo>
                <a:cubicBezTo>
                  <a:pt x="720" y="892"/>
                  <a:pt x="720" y="892"/>
                  <a:pt x="720" y="892"/>
                </a:cubicBezTo>
                <a:cubicBezTo>
                  <a:pt x="718" y="893"/>
                  <a:pt x="716" y="894"/>
                  <a:pt x="714" y="895"/>
                </a:cubicBezTo>
                <a:cubicBezTo>
                  <a:pt x="703" y="874"/>
                  <a:pt x="703" y="874"/>
                  <a:pt x="703" y="874"/>
                </a:cubicBezTo>
                <a:cubicBezTo>
                  <a:pt x="697" y="877"/>
                  <a:pt x="697" y="877"/>
                  <a:pt x="697" y="877"/>
                </a:cubicBezTo>
                <a:cubicBezTo>
                  <a:pt x="708" y="898"/>
                  <a:pt x="708" y="898"/>
                  <a:pt x="708" y="898"/>
                </a:cubicBezTo>
                <a:cubicBezTo>
                  <a:pt x="707" y="899"/>
                  <a:pt x="705" y="900"/>
                  <a:pt x="703" y="901"/>
                </a:cubicBezTo>
                <a:cubicBezTo>
                  <a:pt x="692" y="879"/>
                  <a:pt x="692" y="879"/>
                  <a:pt x="692" y="879"/>
                </a:cubicBezTo>
                <a:cubicBezTo>
                  <a:pt x="691" y="880"/>
                  <a:pt x="691" y="880"/>
                  <a:pt x="691" y="880"/>
                </a:cubicBezTo>
                <a:cubicBezTo>
                  <a:pt x="690" y="881"/>
                  <a:pt x="686" y="882"/>
                  <a:pt x="686" y="882"/>
                </a:cubicBezTo>
                <a:cubicBezTo>
                  <a:pt x="697" y="904"/>
                  <a:pt x="697" y="904"/>
                  <a:pt x="697" y="904"/>
                </a:cubicBezTo>
                <a:cubicBezTo>
                  <a:pt x="695" y="905"/>
                  <a:pt x="693" y="906"/>
                  <a:pt x="691" y="907"/>
                </a:cubicBezTo>
                <a:cubicBezTo>
                  <a:pt x="681" y="885"/>
                  <a:pt x="681" y="885"/>
                  <a:pt x="681" y="885"/>
                </a:cubicBezTo>
                <a:cubicBezTo>
                  <a:pt x="675" y="887"/>
                  <a:pt x="675" y="887"/>
                  <a:pt x="675" y="887"/>
                </a:cubicBezTo>
                <a:cubicBezTo>
                  <a:pt x="685" y="909"/>
                  <a:pt x="685" y="909"/>
                  <a:pt x="685" y="909"/>
                </a:cubicBezTo>
                <a:cubicBezTo>
                  <a:pt x="683" y="910"/>
                  <a:pt x="682" y="911"/>
                  <a:pt x="680" y="912"/>
                </a:cubicBezTo>
                <a:cubicBezTo>
                  <a:pt x="670" y="890"/>
                  <a:pt x="670" y="890"/>
                  <a:pt x="670" y="890"/>
                </a:cubicBezTo>
                <a:cubicBezTo>
                  <a:pt x="664" y="892"/>
                  <a:pt x="664" y="892"/>
                  <a:pt x="664" y="892"/>
                </a:cubicBezTo>
                <a:cubicBezTo>
                  <a:pt x="674" y="914"/>
                  <a:pt x="674" y="914"/>
                  <a:pt x="674" y="914"/>
                </a:cubicBezTo>
                <a:cubicBezTo>
                  <a:pt x="672" y="915"/>
                  <a:pt x="670" y="916"/>
                  <a:pt x="668" y="917"/>
                </a:cubicBezTo>
                <a:cubicBezTo>
                  <a:pt x="659" y="894"/>
                  <a:pt x="659" y="894"/>
                  <a:pt x="659" y="894"/>
                </a:cubicBezTo>
                <a:cubicBezTo>
                  <a:pt x="653" y="896"/>
                  <a:pt x="653" y="896"/>
                  <a:pt x="653" y="896"/>
                </a:cubicBezTo>
                <a:cubicBezTo>
                  <a:pt x="662" y="919"/>
                  <a:pt x="662" y="919"/>
                  <a:pt x="662" y="919"/>
                </a:cubicBezTo>
                <a:cubicBezTo>
                  <a:pt x="660" y="920"/>
                  <a:pt x="658" y="921"/>
                  <a:pt x="656" y="921"/>
                </a:cubicBezTo>
                <a:cubicBezTo>
                  <a:pt x="648" y="898"/>
                  <a:pt x="648" y="898"/>
                  <a:pt x="648" y="898"/>
                </a:cubicBezTo>
                <a:cubicBezTo>
                  <a:pt x="642" y="900"/>
                  <a:pt x="642" y="900"/>
                  <a:pt x="642" y="900"/>
                </a:cubicBezTo>
                <a:cubicBezTo>
                  <a:pt x="650" y="923"/>
                  <a:pt x="650" y="923"/>
                  <a:pt x="650" y="923"/>
                </a:cubicBezTo>
                <a:cubicBezTo>
                  <a:pt x="648" y="924"/>
                  <a:pt x="646" y="925"/>
                  <a:pt x="644" y="925"/>
                </a:cubicBezTo>
                <a:cubicBezTo>
                  <a:pt x="636" y="902"/>
                  <a:pt x="636" y="902"/>
                  <a:pt x="636" y="902"/>
                </a:cubicBezTo>
                <a:cubicBezTo>
                  <a:pt x="630" y="904"/>
                  <a:pt x="630" y="904"/>
                  <a:pt x="630" y="904"/>
                </a:cubicBezTo>
                <a:cubicBezTo>
                  <a:pt x="637" y="927"/>
                  <a:pt x="637" y="927"/>
                  <a:pt x="637" y="927"/>
                </a:cubicBezTo>
                <a:cubicBezTo>
                  <a:pt x="635" y="928"/>
                  <a:pt x="633" y="929"/>
                  <a:pt x="631" y="929"/>
                </a:cubicBezTo>
                <a:cubicBezTo>
                  <a:pt x="625" y="906"/>
                  <a:pt x="625" y="906"/>
                  <a:pt x="625" y="906"/>
                </a:cubicBezTo>
                <a:cubicBezTo>
                  <a:pt x="619" y="907"/>
                  <a:pt x="619" y="907"/>
                  <a:pt x="619" y="907"/>
                </a:cubicBezTo>
                <a:cubicBezTo>
                  <a:pt x="625" y="931"/>
                  <a:pt x="625" y="931"/>
                  <a:pt x="625" y="931"/>
                </a:cubicBezTo>
                <a:cubicBezTo>
                  <a:pt x="623" y="931"/>
                  <a:pt x="621" y="932"/>
                  <a:pt x="619" y="932"/>
                </a:cubicBezTo>
                <a:cubicBezTo>
                  <a:pt x="613" y="909"/>
                  <a:pt x="613" y="909"/>
                  <a:pt x="613" y="909"/>
                </a:cubicBezTo>
                <a:cubicBezTo>
                  <a:pt x="607" y="910"/>
                  <a:pt x="607" y="910"/>
                  <a:pt x="607" y="910"/>
                </a:cubicBezTo>
                <a:cubicBezTo>
                  <a:pt x="613" y="934"/>
                  <a:pt x="613" y="934"/>
                  <a:pt x="613" y="934"/>
                </a:cubicBezTo>
                <a:cubicBezTo>
                  <a:pt x="611" y="935"/>
                  <a:pt x="609" y="935"/>
                  <a:pt x="607" y="935"/>
                </a:cubicBezTo>
                <a:cubicBezTo>
                  <a:pt x="601" y="912"/>
                  <a:pt x="601" y="912"/>
                  <a:pt x="601" y="912"/>
                </a:cubicBezTo>
                <a:cubicBezTo>
                  <a:pt x="595" y="913"/>
                  <a:pt x="595" y="913"/>
                  <a:pt x="595" y="913"/>
                </a:cubicBezTo>
                <a:cubicBezTo>
                  <a:pt x="600" y="937"/>
                  <a:pt x="600" y="937"/>
                  <a:pt x="600" y="937"/>
                </a:cubicBezTo>
                <a:cubicBezTo>
                  <a:pt x="598" y="937"/>
                  <a:pt x="596" y="938"/>
                  <a:pt x="594" y="938"/>
                </a:cubicBezTo>
                <a:cubicBezTo>
                  <a:pt x="589" y="914"/>
                  <a:pt x="589" y="914"/>
                  <a:pt x="589" y="914"/>
                </a:cubicBezTo>
                <a:cubicBezTo>
                  <a:pt x="588" y="914"/>
                  <a:pt x="588" y="914"/>
                  <a:pt x="588" y="914"/>
                </a:cubicBezTo>
                <a:cubicBezTo>
                  <a:pt x="587" y="915"/>
                  <a:pt x="586" y="915"/>
                  <a:pt x="584" y="915"/>
                </a:cubicBezTo>
                <a:cubicBezTo>
                  <a:pt x="583" y="915"/>
                  <a:pt x="583" y="915"/>
                  <a:pt x="583" y="915"/>
                </a:cubicBezTo>
                <a:cubicBezTo>
                  <a:pt x="588" y="939"/>
                  <a:pt x="588" y="939"/>
                  <a:pt x="588" y="939"/>
                </a:cubicBezTo>
                <a:cubicBezTo>
                  <a:pt x="585" y="940"/>
                  <a:pt x="583" y="940"/>
                  <a:pt x="581" y="940"/>
                </a:cubicBezTo>
                <a:cubicBezTo>
                  <a:pt x="578" y="916"/>
                  <a:pt x="578" y="916"/>
                  <a:pt x="578" y="916"/>
                </a:cubicBezTo>
                <a:cubicBezTo>
                  <a:pt x="571" y="917"/>
                  <a:pt x="571" y="917"/>
                  <a:pt x="571" y="917"/>
                </a:cubicBezTo>
                <a:cubicBezTo>
                  <a:pt x="575" y="941"/>
                  <a:pt x="575" y="941"/>
                  <a:pt x="575" y="941"/>
                </a:cubicBezTo>
                <a:cubicBezTo>
                  <a:pt x="573" y="942"/>
                  <a:pt x="571" y="942"/>
                  <a:pt x="569" y="942"/>
                </a:cubicBezTo>
                <a:cubicBezTo>
                  <a:pt x="566" y="918"/>
                  <a:pt x="566" y="918"/>
                  <a:pt x="566" y="918"/>
                </a:cubicBezTo>
                <a:cubicBezTo>
                  <a:pt x="559" y="919"/>
                  <a:pt x="559" y="919"/>
                  <a:pt x="559" y="919"/>
                </a:cubicBezTo>
                <a:cubicBezTo>
                  <a:pt x="562" y="943"/>
                  <a:pt x="562" y="943"/>
                  <a:pt x="562" y="943"/>
                </a:cubicBezTo>
                <a:cubicBezTo>
                  <a:pt x="560" y="943"/>
                  <a:pt x="558" y="943"/>
                  <a:pt x="556" y="944"/>
                </a:cubicBezTo>
                <a:cubicBezTo>
                  <a:pt x="554" y="919"/>
                  <a:pt x="554" y="919"/>
                  <a:pt x="554" y="919"/>
                </a:cubicBezTo>
                <a:cubicBezTo>
                  <a:pt x="547" y="920"/>
                  <a:pt x="547" y="920"/>
                  <a:pt x="547" y="920"/>
                </a:cubicBezTo>
                <a:cubicBezTo>
                  <a:pt x="549" y="944"/>
                  <a:pt x="549" y="944"/>
                  <a:pt x="549" y="944"/>
                </a:cubicBezTo>
                <a:cubicBezTo>
                  <a:pt x="547" y="944"/>
                  <a:pt x="545" y="945"/>
                  <a:pt x="543" y="945"/>
                </a:cubicBezTo>
                <a:cubicBezTo>
                  <a:pt x="542" y="920"/>
                  <a:pt x="542" y="920"/>
                  <a:pt x="542" y="920"/>
                </a:cubicBezTo>
                <a:cubicBezTo>
                  <a:pt x="535" y="921"/>
                  <a:pt x="535" y="921"/>
                  <a:pt x="535" y="921"/>
                </a:cubicBezTo>
                <a:cubicBezTo>
                  <a:pt x="537" y="945"/>
                  <a:pt x="537" y="945"/>
                  <a:pt x="537" y="945"/>
                </a:cubicBezTo>
                <a:cubicBezTo>
                  <a:pt x="535" y="945"/>
                  <a:pt x="532" y="945"/>
                  <a:pt x="530" y="945"/>
                </a:cubicBezTo>
                <a:cubicBezTo>
                  <a:pt x="529" y="921"/>
                  <a:pt x="529" y="921"/>
                  <a:pt x="529" y="921"/>
                </a:cubicBezTo>
                <a:cubicBezTo>
                  <a:pt x="523" y="921"/>
                  <a:pt x="523" y="921"/>
                  <a:pt x="523" y="921"/>
                </a:cubicBezTo>
                <a:cubicBezTo>
                  <a:pt x="524" y="946"/>
                  <a:pt x="524" y="946"/>
                  <a:pt x="524" y="946"/>
                </a:cubicBezTo>
                <a:cubicBezTo>
                  <a:pt x="522" y="946"/>
                  <a:pt x="520" y="946"/>
                  <a:pt x="518" y="946"/>
                </a:cubicBezTo>
                <a:cubicBezTo>
                  <a:pt x="517" y="921"/>
                  <a:pt x="517" y="921"/>
                  <a:pt x="517" y="921"/>
                </a:cubicBezTo>
                <a:cubicBezTo>
                  <a:pt x="511" y="921"/>
                  <a:pt x="511" y="921"/>
                  <a:pt x="511" y="921"/>
                </a:cubicBezTo>
                <a:cubicBezTo>
                  <a:pt x="511" y="946"/>
                  <a:pt x="511" y="946"/>
                  <a:pt x="511" y="946"/>
                </a:cubicBezTo>
                <a:cubicBezTo>
                  <a:pt x="509" y="946"/>
                  <a:pt x="507" y="946"/>
                  <a:pt x="505" y="946"/>
                </a:cubicBezTo>
                <a:cubicBezTo>
                  <a:pt x="505" y="921"/>
                  <a:pt x="505" y="921"/>
                  <a:pt x="505" y="921"/>
                </a:cubicBezTo>
                <a:cubicBezTo>
                  <a:pt x="499" y="921"/>
                  <a:pt x="499" y="921"/>
                  <a:pt x="499" y="921"/>
                </a:cubicBezTo>
                <a:cubicBezTo>
                  <a:pt x="498" y="946"/>
                  <a:pt x="498" y="946"/>
                  <a:pt x="498" y="946"/>
                </a:cubicBezTo>
                <a:cubicBezTo>
                  <a:pt x="496" y="945"/>
                  <a:pt x="494" y="945"/>
                  <a:pt x="492" y="945"/>
                </a:cubicBezTo>
                <a:cubicBezTo>
                  <a:pt x="493" y="921"/>
                  <a:pt x="493" y="921"/>
                  <a:pt x="493" y="921"/>
                </a:cubicBezTo>
                <a:cubicBezTo>
                  <a:pt x="487" y="921"/>
                  <a:pt x="487" y="921"/>
                  <a:pt x="487" y="921"/>
                </a:cubicBezTo>
                <a:cubicBezTo>
                  <a:pt x="485" y="945"/>
                  <a:pt x="485" y="945"/>
                  <a:pt x="485" y="945"/>
                </a:cubicBezTo>
                <a:cubicBezTo>
                  <a:pt x="483" y="945"/>
                  <a:pt x="481" y="945"/>
                  <a:pt x="479" y="944"/>
                </a:cubicBezTo>
                <a:cubicBezTo>
                  <a:pt x="481" y="920"/>
                  <a:pt x="481" y="920"/>
                  <a:pt x="481" y="920"/>
                </a:cubicBezTo>
                <a:cubicBezTo>
                  <a:pt x="475" y="920"/>
                  <a:pt x="475" y="920"/>
                  <a:pt x="475" y="920"/>
                </a:cubicBezTo>
                <a:cubicBezTo>
                  <a:pt x="473" y="944"/>
                  <a:pt x="473" y="944"/>
                  <a:pt x="473" y="944"/>
                </a:cubicBezTo>
                <a:cubicBezTo>
                  <a:pt x="471" y="944"/>
                  <a:pt x="468" y="943"/>
                  <a:pt x="466" y="943"/>
                </a:cubicBezTo>
                <a:cubicBezTo>
                  <a:pt x="469" y="919"/>
                  <a:pt x="469" y="919"/>
                  <a:pt x="469" y="919"/>
                </a:cubicBezTo>
                <a:cubicBezTo>
                  <a:pt x="463" y="918"/>
                  <a:pt x="463" y="918"/>
                  <a:pt x="463" y="918"/>
                </a:cubicBezTo>
                <a:cubicBezTo>
                  <a:pt x="460" y="942"/>
                  <a:pt x="460" y="942"/>
                  <a:pt x="460" y="942"/>
                </a:cubicBezTo>
                <a:cubicBezTo>
                  <a:pt x="458" y="942"/>
                  <a:pt x="456" y="942"/>
                  <a:pt x="454" y="942"/>
                </a:cubicBezTo>
                <a:cubicBezTo>
                  <a:pt x="457" y="918"/>
                  <a:pt x="457" y="918"/>
                  <a:pt x="457" y="918"/>
                </a:cubicBezTo>
                <a:cubicBezTo>
                  <a:pt x="451" y="917"/>
                  <a:pt x="451" y="917"/>
                  <a:pt x="451" y="917"/>
                </a:cubicBezTo>
                <a:cubicBezTo>
                  <a:pt x="447" y="941"/>
                  <a:pt x="447" y="941"/>
                  <a:pt x="447" y="941"/>
                </a:cubicBezTo>
                <a:cubicBezTo>
                  <a:pt x="445" y="940"/>
                  <a:pt x="443" y="940"/>
                  <a:pt x="441" y="940"/>
                </a:cubicBezTo>
                <a:cubicBezTo>
                  <a:pt x="445" y="916"/>
                  <a:pt x="445" y="916"/>
                  <a:pt x="445" y="916"/>
                </a:cubicBezTo>
                <a:cubicBezTo>
                  <a:pt x="444" y="916"/>
                  <a:pt x="444" y="916"/>
                  <a:pt x="444" y="916"/>
                </a:cubicBezTo>
                <a:cubicBezTo>
                  <a:pt x="443" y="915"/>
                  <a:pt x="439" y="915"/>
                  <a:pt x="439" y="915"/>
                </a:cubicBezTo>
                <a:cubicBezTo>
                  <a:pt x="435" y="939"/>
                  <a:pt x="435" y="939"/>
                  <a:pt x="435" y="939"/>
                </a:cubicBezTo>
                <a:cubicBezTo>
                  <a:pt x="433" y="938"/>
                  <a:pt x="430" y="938"/>
                  <a:pt x="428" y="937"/>
                </a:cubicBezTo>
                <a:cubicBezTo>
                  <a:pt x="433" y="914"/>
                  <a:pt x="433" y="914"/>
                  <a:pt x="433" y="914"/>
                </a:cubicBezTo>
                <a:cubicBezTo>
                  <a:pt x="427" y="912"/>
                  <a:pt x="427" y="912"/>
                  <a:pt x="427" y="912"/>
                </a:cubicBezTo>
                <a:cubicBezTo>
                  <a:pt x="422" y="936"/>
                  <a:pt x="422" y="936"/>
                  <a:pt x="422" y="936"/>
                </a:cubicBezTo>
                <a:cubicBezTo>
                  <a:pt x="420" y="936"/>
                  <a:pt x="418" y="935"/>
                  <a:pt x="416" y="935"/>
                </a:cubicBezTo>
                <a:cubicBezTo>
                  <a:pt x="421" y="911"/>
                  <a:pt x="421" y="911"/>
                  <a:pt x="421" y="911"/>
                </a:cubicBezTo>
                <a:cubicBezTo>
                  <a:pt x="415" y="909"/>
                  <a:pt x="415" y="909"/>
                  <a:pt x="415" y="909"/>
                </a:cubicBezTo>
                <a:cubicBezTo>
                  <a:pt x="410" y="933"/>
                  <a:pt x="410" y="933"/>
                  <a:pt x="410" y="933"/>
                </a:cubicBezTo>
                <a:cubicBezTo>
                  <a:pt x="408" y="933"/>
                  <a:pt x="405" y="932"/>
                  <a:pt x="403" y="931"/>
                </a:cubicBezTo>
                <a:cubicBezTo>
                  <a:pt x="410" y="908"/>
                  <a:pt x="410" y="908"/>
                  <a:pt x="410" y="908"/>
                </a:cubicBezTo>
                <a:cubicBezTo>
                  <a:pt x="404" y="906"/>
                  <a:pt x="404" y="906"/>
                  <a:pt x="404" y="906"/>
                </a:cubicBezTo>
                <a:cubicBezTo>
                  <a:pt x="397" y="930"/>
                  <a:pt x="397" y="930"/>
                  <a:pt x="397" y="930"/>
                </a:cubicBezTo>
                <a:cubicBezTo>
                  <a:pt x="395" y="929"/>
                  <a:pt x="393" y="929"/>
                  <a:pt x="391" y="928"/>
                </a:cubicBezTo>
                <a:cubicBezTo>
                  <a:pt x="398" y="905"/>
                  <a:pt x="398" y="905"/>
                  <a:pt x="398" y="905"/>
                </a:cubicBezTo>
                <a:cubicBezTo>
                  <a:pt x="392" y="903"/>
                  <a:pt x="392" y="903"/>
                  <a:pt x="392" y="903"/>
                </a:cubicBezTo>
                <a:cubicBezTo>
                  <a:pt x="385" y="926"/>
                  <a:pt x="385" y="926"/>
                  <a:pt x="385" y="926"/>
                </a:cubicBezTo>
                <a:cubicBezTo>
                  <a:pt x="383" y="925"/>
                  <a:pt x="381" y="925"/>
                  <a:pt x="379" y="924"/>
                </a:cubicBezTo>
                <a:cubicBezTo>
                  <a:pt x="387" y="901"/>
                  <a:pt x="387" y="901"/>
                  <a:pt x="387" y="901"/>
                </a:cubicBezTo>
                <a:cubicBezTo>
                  <a:pt x="381" y="899"/>
                  <a:pt x="381" y="899"/>
                  <a:pt x="381" y="899"/>
                </a:cubicBezTo>
                <a:cubicBezTo>
                  <a:pt x="373" y="922"/>
                  <a:pt x="373" y="922"/>
                  <a:pt x="373" y="922"/>
                </a:cubicBezTo>
                <a:cubicBezTo>
                  <a:pt x="371" y="921"/>
                  <a:pt x="369" y="921"/>
                  <a:pt x="367" y="920"/>
                </a:cubicBezTo>
                <a:cubicBezTo>
                  <a:pt x="375" y="897"/>
                  <a:pt x="375" y="897"/>
                  <a:pt x="375" y="897"/>
                </a:cubicBezTo>
                <a:cubicBezTo>
                  <a:pt x="369" y="895"/>
                  <a:pt x="369" y="895"/>
                  <a:pt x="369" y="895"/>
                </a:cubicBezTo>
                <a:cubicBezTo>
                  <a:pt x="361" y="918"/>
                  <a:pt x="361" y="918"/>
                  <a:pt x="361" y="918"/>
                </a:cubicBezTo>
                <a:cubicBezTo>
                  <a:pt x="359" y="917"/>
                  <a:pt x="357" y="916"/>
                  <a:pt x="355" y="915"/>
                </a:cubicBezTo>
                <a:cubicBezTo>
                  <a:pt x="364" y="893"/>
                  <a:pt x="364" y="893"/>
                  <a:pt x="364" y="893"/>
                </a:cubicBezTo>
                <a:cubicBezTo>
                  <a:pt x="358" y="890"/>
                  <a:pt x="358" y="890"/>
                  <a:pt x="358" y="890"/>
                </a:cubicBezTo>
                <a:cubicBezTo>
                  <a:pt x="349" y="913"/>
                  <a:pt x="349" y="913"/>
                  <a:pt x="349" y="913"/>
                </a:cubicBezTo>
                <a:cubicBezTo>
                  <a:pt x="347" y="912"/>
                  <a:pt x="345" y="911"/>
                  <a:pt x="343" y="910"/>
                </a:cubicBezTo>
                <a:cubicBezTo>
                  <a:pt x="353" y="888"/>
                  <a:pt x="353" y="888"/>
                  <a:pt x="353" y="888"/>
                </a:cubicBezTo>
                <a:cubicBezTo>
                  <a:pt x="347" y="886"/>
                  <a:pt x="347" y="886"/>
                  <a:pt x="347" y="886"/>
                </a:cubicBezTo>
                <a:cubicBezTo>
                  <a:pt x="337" y="908"/>
                  <a:pt x="337" y="908"/>
                  <a:pt x="337" y="908"/>
                </a:cubicBezTo>
                <a:cubicBezTo>
                  <a:pt x="335" y="907"/>
                  <a:pt x="333" y="906"/>
                  <a:pt x="331" y="905"/>
                </a:cubicBezTo>
                <a:cubicBezTo>
                  <a:pt x="342" y="883"/>
                  <a:pt x="342" y="883"/>
                  <a:pt x="342" y="883"/>
                </a:cubicBezTo>
                <a:cubicBezTo>
                  <a:pt x="336" y="880"/>
                  <a:pt x="336" y="880"/>
                  <a:pt x="336" y="880"/>
                </a:cubicBezTo>
                <a:cubicBezTo>
                  <a:pt x="325" y="902"/>
                  <a:pt x="325" y="902"/>
                  <a:pt x="325" y="902"/>
                </a:cubicBezTo>
                <a:cubicBezTo>
                  <a:pt x="323" y="901"/>
                  <a:pt x="321" y="900"/>
                  <a:pt x="320" y="899"/>
                </a:cubicBezTo>
                <a:cubicBezTo>
                  <a:pt x="331" y="878"/>
                  <a:pt x="331" y="878"/>
                  <a:pt x="331" y="878"/>
                </a:cubicBezTo>
                <a:cubicBezTo>
                  <a:pt x="325" y="875"/>
                  <a:pt x="325" y="875"/>
                  <a:pt x="325" y="875"/>
                </a:cubicBezTo>
                <a:cubicBezTo>
                  <a:pt x="314" y="896"/>
                  <a:pt x="314" y="896"/>
                  <a:pt x="314" y="896"/>
                </a:cubicBezTo>
                <a:cubicBezTo>
                  <a:pt x="312" y="895"/>
                  <a:pt x="310" y="894"/>
                  <a:pt x="308" y="893"/>
                </a:cubicBezTo>
                <a:cubicBezTo>
                  <a:pt x="320" y="872"/>
                  <a:pt x="320" y="872"/>
                  <a:pt x="320" y="872"/>
                </a:cubicBezTo>
                <a:cubicBezTo>
                  <a:pt x="314" y="869"/>
                  <a:pt x="314" y="869"/>
                  <a:pt x="314" y="869"/>
                </a:cubicBezTo>
                <a:cubicBezTo>
                  <a:pt x="303" y="890"/>
                  <a:pt x="303" y="890"/>
                  <a:pt x="303" y="890"/>
                </a:cubicBezTo>
                <a:cubicBezTo>
                  <a:pt x="301" y="889"/>
                  <a:pt x="299" y="888"/>
                  <a:pt x="297" y="887"/>
                </a:cubicBezTo>
                <a:cubicBezTo>
                  <a:pt x="309" y="866"/>
                  <a:pt x="309" y="866"/>
                  <a:pt x="309" y="866"/>
                </a:cubicBezTo>
                <a:cubicBezTo>
                  <a:pt x="304" y="863"/>
                  <a:pt x="304" y="863"/>
                  <a:pt x="304" y="863"/>
                </a:cubicBezTo>
                <a:cubicBezTo>
                  <a:pt x="292" y="884"/>
                  <a:pt x="292" y="884"/>
                  <a:pt x="292" y="884"/>
                </a:cubicBezTo>
                <a:cubicBezTo>
                  <a:pt x="290" y="882"/>
                  <a:pt x="288" y="881"/>
                  <a:pt x="286" y="880"/>
                </a:cubicBezTo>
                <a:cubicBezTo>
                  <a:pt x="299" y="860"/>
                  <a:pt x="299" y="860"/>
                  <a:pt x="299" y="860"/>
                </a:cubicBezTo>
                <a:cubicBezTo>
                  <a:pt x="294" y="856"/>
                  <a:pt x="294" y="856"/>
                  <a:pt x="294" y="856"/>
                </a:cubicBezTo>
                <a:cubicBezTo>
                  <a:pt x="281" y="877"/>
                  <a:pt x="281" y="877"/>
                  <a:pt x="281" y="877"/>
                </a:cubicBezTo>
                <a:cubicBezTo>
                  <a:pt x="279" y="876"/>
                  <a:pt x="277" y="874"/>
                  <a:pt x="275" y="873"/>
                </a:cubicBezTo>
                <a:cubicBezTo>
                  <a:pt x="289" y="853"/>
                  <a:pt x="289" y="853"/>
                  <a:pt x="289" y="853"/>
                </a:cubicBezTo>
                <a:cubicBezTo>
                  <a:pt x="284" y="850"/>
                  <a:pt x="284" y="850"/>
                  <a:pt x="284" y="850"/>
                </a:cubicBezTo>
                <a:cubicBezTo>
                  <a:pt x="270" y="870"/>
                  <a:pt x="270" y="870"/>
                  <a:pt x="270" y="870"/>
                </a:cubicBezTo>
                <a:cubicBezTo>
                  <a:pt x="268" y="868"/>
                  <a:pt x="267" y="867"/>
                  <a:pt x="265" y="866"/>
                </a:cubicBezTo>
                <a:cubicBezTo>
                  <a:pt x="279" y="846"/>
                  <a:pt x="279" y="846"/>
                  <a:pt x="279" y="846"/>
                </a:cubicBezTo>
                <a:cubicBezTo>
                  <a:pt x="274" y="843"/>
                  <a:pt x="274" y="843"/>
                  <a:pt x="274" y="843"/>
                </a:cubicBezTo>
                <a:cubicBezTo>
                  <a:pt x="260" y="862"/>
                  <a:pt x="260" y="862"/>
                  <a:pt x="260" y="862"/>
                </a:cubicBezTo>
                <a:cubicBezTo>
                  <a:pt x="258" y="861"/>
                  <a:pt x="256" y="860"/>
                  <a:pt x="255" y="858"/>
                </a:cubicBezTo>
                <a:cubicBezTo>
                  <a:pt x="269" y="839"/>
                  <a:pt x="269" y="839"/>
                  <a:pt x="269" y="839"/>
                </a:cubicBezTo>
                <a:cubicBezTo>
                  <a:pt x="264" y="835"/>
                  <a:pt x="264" y="835"/>
                  <a:pt x="264" y="835"/>
                </a:cubicBezTo>
                <a:cubicBezTo>
                  <a:pt x="249" y="854"/>
                  <a:pt x="249" y="854"/>
                  <a:pt x="249" y="854"/>
                </a:cubicBezTo>
                <a:cubicBezTo>
                  <a:pt x="248" y="853"/>
                  <a:pt x="246" y="852"/>
                  <a:pt x="245" y="850"/>
                </a:cubicBezTo>
                <a:cubicBezTo>
                  <a:pt x="260" y="832"/>
                  <a:pt x="260" y="832"/>
                  <a:pt x="260" y="832"/>
                </a:cubicBezTo>
                <a:cubicBezTo>
                  <a:pt x="255" y="828"/>
                  <a:pt x="255" y="828"/>
                  <a:pt x="255" y="828"/>
                </a:cubicBezTo>
                <a:cubicBezTo>
                  <a:pt x="239" y="846"/>
                  <a:pt x="239" y="846"/>
                  <a:pt x="239" y="846"/>
                </a:cubicBezTo>
                <a:cubicBezTo>
                  <a:pt x="238" y="845"/>
                  <a:pt x="236" y="843"/>
                  <a:pt x="235" y="842"/>
                </a:cubicBezTo>
                <a:cubicBezTo>
                  <a:pt x="251" y="824"/>
                  <a:pt x="251" y="824"/>
                  <a:pt x="251" y="824"/>
                </a:cubicBezTo>
                <a:cubicBezTo>
                  <a:pt x="246" y="820"/>
                  <a:pt x="246" y="820"/>
                  <a:pt x="246" y="820"/>
                </a:cubicBezTo>
                <a:cubicBezTo>
                  <a:pt x="230" y="838"/>
                  <a:pt x="230" y="838"/>
                  <a:pt x="230" y="838"/>
                </a:cubicBezTo>
                <a:cubicBezTo>
                  <a:pt x="228" y="836"/>
                  <a:pt x="227" y="835"/>
                  <a:pt x="225" y="834"/>
                </a:cubicBezTo>
                <a:cubicBezTo>
                  <a:pt x="242" y="816"/>
                  <a:pt x="242" y="816"/>
                  <a:pt x="242" y="816"/>
                </a:cubicBezTo>
                <a:cubicBezTo>
                  <a:pt x="237" y="812"/>
                  <a:pt x="237" y="812"/>
                  <a:pt x="237" y="812"/>
                </a:cubicBezTo>
                <a:cubicBezTo>
                  <a:pt x="220" y="829"/>
                  <a:pt x="220" y="829"/>
                  <a:pt x="220" y="829"/>
                </a:cubicBezTo>
                <a:cubicBezTo>
                  <a:pt x="219" y="828"/>
                  <a:pt x="217" y="826"/>
                  <a:pt x="216" y="825"/>
                </a:cubicBezTo>
                <a:cubicBezTo>
                  <a:pt x="233" y="808"/>
                  <a:pt x="233" y="808"/>
                  <a:pt x="233" y="808"/>
                </a:cubicBezTo>
                <a:cubicBezTo>
                  <a:pt x="228" y="803"/>
                  <a:pt x="228" y="803"/>
                  <a:pt x="228" y="803"/>
                </a:cubicBezTo>
                <a:cubicBezTo>
                  <a:pt x="211" y="820"/>
                  <a:pt x="211" y="820"/>
                  <a:pt x="211" y="820"/>
                </a:cubicBezTo>
                <a:cubicBezTo>
                  <a:pt x="210" y="819"/>
                  <a:pt x="208" y="817"/>
                  <a:pt x="207" y="816"/>
                </a:cubicBezTo>
                <a:cubicBezTo>
                  <a:pt x="224" y="799"/>
                  <a:pt x="224" y="799"/>
                  <a:pt x="224" y="799"/>
                </a:cubicBezTo>
                <a:cubicBezTo>
                  <a:pt x="220" y="794"/>
                  <a:pt x="220" y="794"/>
                  <a:pt x="220" y="794"/>
                </a:cubicBezTo>
                <a:cubicBezTo>
                  <a:pt x="202" y="811"/>
                  <a:pt x="202" y="811"/>
                  <a:pt x="202" y="811"/>
                </a:cubicBezTo>
                <a:cubicBezTo>
                  <a:pt x="201" y="809"/>
                  <a:pt x="199" y="808"/>
                  <a:pt x="198" y="806"/>
                </a:cubicBezTo>
                <a:cubicBezTo>
                  <a:pt x="216" y="790"/>
                  <a:pt x="216" y="790"/>
                  <a:pt x="216" y="790"/>
                </a:cubicBezTo>
                <a:cubicBezTo>
                  <a:pt x="212" y="785"/>
                  <a:pt x="212" y="785"/>
                  <a:pt x="212" y="785"/>
                </a:cubicBezTo>
                <a:cubicBezTo>
                  <a:pt x="194" y="802"/>
                  <a:pt x="194" y="802"/>
                  <a:pt x="194" y="802"/>
                </a:cubicBezTo>
                <a:cubicBezTo>
                  <a:pt x="192" y="800"/>
                  <a:pt x="191" y="798"/>
                  <a:pt x="190" y="797"/>
                </a:cubicBezTo>
                <a:cubicBezTo>
                  <a:pt x="208" y="781"/>
                  <a:pt x="208" y="781"/>
                  <a:pt x="208" y="781"/>
                </a:cubicBezTo>
                <a:cubicBezTo>
                  <a:pt x="204" y="776"/>
                  <a:pt x="204" y="776"/>
                  <a:pt x="204" y="776"/>
                </a:cubicBezTo>
                <a:cubicBezTo>
                  <a:pt x="185" y="792"/>
                  <a:pt x="185" y="792"/>
                  <a:pt x="185" y="792"/>
                </a:cubicBezTo>
                <a:cubicBezTo>
                  <a:pt x="184" y="790"/>
                  <a:pt x="183" y="789"/>
                  <a:pt x="181" y="787"/>
                </a:cubicBezTo>
                <a:cubicBezTo>
                  <a:pt x="200" y="772"/>
                  <a:pt x="200" y="772"/>
                  <a:pt x="200" y="772"/>
                </a:cubicBezTo>
                <a:cubicBezTo>
                  <a:pt x="196" y="767"/>
                  <a:pt x="196" y="767"/>
                  <a:pt x="196" y="767"/>
                </a:cubicBezTo>
                <a:cubicBezTo>
                  <a:pt x="177" y="782"/>
                  <a:pt x="177" y="782"/>
                  <a:pt x="177" y="782"/>
                </a:cubicBezTo>
                <a:cubicBezTo>
                  <a:pt x="176" y="780"/>
                  <a:pt x="175" y="779"/>
                  <a:pt x="173" y="777"/>
                </a:cubicBezTo>
                <a:cubicBezTo>
                  <a:pt x="193" y="762"/>
                  <a:pt x="193" y="762"/>
                  <a:pt x="193" y="762"/>
                </a:cubicBezTo>
                <a:cubicBezTo>
                  <a:pt x="189" y="757"/>
                  <a:pt x="189" y="757"/>
                  <a:pt x="189" y="757"/>
                </a:cubicBezTo>
                <a:cubicBezTo>
                  <a:pt x="170" y="772"/>
                  <a:pt x="170" y="772"/>
                  <a:pt x="170" y="772"/>
                </a:cubicBezTo>
                <a:cubicBezTo>
                  <a:pt x="168" y="770"/>
                  <a:pt x="167" y="768"/>
                  <a:pt x="166" y="767"/>
                </a:cubicBezTo>
                <a:cubicBezTo>
                  <a:pt x="186" y="753"/>
                  <a:pt x="186" y="753"/>
                  <a:pt x="186" y="753"/>
                </a:cubicBezTo>
                <a:cubicBezTo>
                  <a:pt x="182" y="747"/>
                  <a:pt x="182" y="747"/>
                  <a:pt x="182" y="747"/>
                </a:cubicBezTo>
                <a:cubicBezTo>
                  <a:pt x="162" y="761"/>
                  <a:pt x="162" y="761"/>
                  <a:pt x="162" y="761"/>
                </a:cubicBezTo>
                <a:cubicBezTo>
                  <a:pt x="161" y="760"/>
                  <a:pt x="160" y="758"/>
                  <a:pt x="159" y="756"/>
                </a:cubicBezTo>
                <a:cubicBezTo>
                  <a:pt x="179" y="743"/>
                  <a:pt x="179" y="743"/>
                  <a:pt x="179" y="743"/>
                </a:cubicBezTo>
                <a:cubicBezTo>
                  <a:pt x="175" y="737"/>
                  <a:pt x="175" y="737"/>
                  <a:pt x="175" y="737"/>
                </a:cubicBezTo>
                <a:cubicBezTo>
                  <a:pt x="155" y="751"/>
                  <a:pt x="155" y="751"/>
                  <a:pt x="155" y="751"/>
                </a:cubicBezTo>
                <a:cubicBezTo>
                  <a:pt x="154" y="749"/>
                  <a:pt x="153" y="747"/>
                  <a:pt x="152" y="745"/>
                </a:cubicBezTo>
                <a:cubicBezTo>
                  <a:pt x="172" y="733"/>
                  <a:pt x="172" y="733"/>
                  <a:pt x="172" y="733"/>
                </a:cubicBezTo>
                <a:cubicBezTo>
                  <a:pt x="169" y="727"/>
                  <a:pt x="169" y="727"/>
                  <a:pt x="169" y="727"/>
                </a:cubicBezTo>
                <a:cubicBezTo>
                  <a:pt x="148" y="740"/>
                  <a:pt x="148" y="740"/>
                  <a:pt x="148" y="740"/>
                </a:cubicBezTo>
                <a:cubicBezTo>
                  <a:pt x="147" y="738"/>
                  <a:pt x="146" y="736"/>
                  <a:pt x="145" y="734"/>
                </a:cubicBezTo>
                <a:cubicBezTo>
                  <a:pt x="166" y="722"/>
                  <a:pt x="166" y="722"/>
                  <a:pt x="166" y="722"/>
                </a:cubicBezTo>
                <a:cubicBezTo>
                  <a:pt x="163" y="717"/>
                  <a:pt x="163" y="717"/>
                  <a:pt x="163" y="717"/>
                </a:cubicBezTo>
                <a:cubicBezTo>
                  <a:pt x="142" y="729"/>
                  <a:pt x="142" y="729"/>
                  <a:pt x="142" y="729"/>
                </a:cubicBezTo>
                <a:cubicBezTo>
                  <a:pt x="141" y="727"/>
                  <a:pt x="140" y="725"/>
                  <a:pt x="139" y="723"/>
                </a:cubicBezTo>
                <a:cubicBezTo>
                  <a:pt x="160" y="712"/>
                  <a:pt x="160" y="712"/>
                  <a:pt x="160" y="712"/>
                </a:cubicBezTo>
                <a:cubicBezTo>
                  <a:pt x="157" y="706"/>
                  <a:pt x="157" y="706"/>
                  <a:pt x="157" y="706"/>
                </a:cubicBezTo>
                <a:cubicBezTo>
                  <a:pt x="136" y="718"/>
                  <a:pt x="136" y="718"/>
                  <a:pt x="136" y="718"/>
                </a:cubicBezTo>
                <a:cubicBezTo>
                  <a:pt x="135" y="716"/>
                  <a:pt x="134" y="714"/>
                  <a:pt x="133" y="712"/>
                </a:cubicBezTo>
                <a:cubicBezTo>
                  <a:pt x="154" y="701"/>
                  <a:pt x="154" y="701"/>
                  <a:pt x="154" y="701"/>
                </a:cubicBezTo>
                <a:cubicBezTo>
                  <a:pt x="152" y="695"/>
                  <a:pt x="152" y="695"/>
                  <a:pt x="152" y="695"/>
                </a:cubicBezTo>
                <a:cubicBezTo>
                  <a:pt x="130" y="706"/>
                  <a:pt x="130" y="706"/>
                  <a:pt x="130" y="706"/>
                </a:cubicBezTo>
                <a:cubicBezTo>
                  <a:pt x="129" y="704"/>
                  <a:pt x="128" y="702"/>
                  <a:pt x="127" y="701"/>
                </a:cubicBezTo>
                <a:cubicBezTo>
                  <a:pt x="149" y="690"/>
                  <a:pt x="149" y="690"/>
                  <a:pt x="149" y="690"/>
                </a:cubicBezTo>
                <a:cubicBezTo>
                  <a:pt x="146" y="685"/>
                  <a:pt x="146" y="685"/>
                  <a:pt x="146" y="685"/>
                </a:cubicBezTo>
                <a:cubicBezTo>
                  <a:pt x="124" y="695"/>
                  <a:pt x="124" y="695"/>
                  <a:pt x="124" y="695"/>
                </a:cubicBezTo>
                <a:cubicBezTo>
                  <a:pt x="123" y="693"/>
                  <a:pt x="123" y="691"/>
                  <a:pt x="122" y="689"/>
                </a:cubicBezTo>
                <a:cubicBezTo>
                  <a:pt x="144" y="679"/>
                  <a:pt x="144" y="679"/>
                  <a:pt x="144" y="679"/>
                </a:cubicBezTo>
                <a:cubicBezTo>
                  <a:pt x="142" y="673"/>
                  <a:pt x="142" y="673"/>
                  <a:pt x="142" y="673"/>
                </a:cubicBezTo>
                <a:cubicBezTo>
                  <a:pt x="119" y="683"/>
                  <a:pt x="119" y="683"/>
                  <a:pt x="119" y="683"/>
                </a:cubicBezTo>
                <a:cubicBezTo>
                  <a:pt x="118" y="681"/>
                  <a:pt x="118" y="679"/>
                  <a:pt x="117" y="677"/>
                </a:cubicBezTo>
                <a:cubicBezTo>
                  <a:pt x="139" y="668"/>
                  <a:pt x="139" y="668"/>
                  <a:pt x="139" y="668"/>
                </a:cubicBezTo>
                <a:cubicBezTo>
                  <a:pt x="137" y="662"/>
                  <a:pt x="137" y="662"/>
                  <a:pt x="137" y="662"/>
                </a:cubicBezTo>
                <a:cubicBezTo>
                  <a:pt x="115" y="671"/>
                  <a:pt x="115" y="671"/>
                  <a:pt x="115" y="671"/>
                </a:cubicBezTo>
                <a:cubicBezTo>
                  <a:pt x="114" y="669"/>
                  <a:pt x="113" y="667"/>
                  <a:pt x="112" y="665"/>
                </a:cubicBezTo>
                <a:cubicBezTo>
                  <a:pt x="135" y="657"/>
                  <a:pt x="135" y="657"/>
                  <a:pt x="135" y="657"/>
                </a:cubicBezTo>
                <a:cubicBezTo>
                  <a:pt x="133" y="651"/>
                  <a:pt x="133" y="651"/>
                  <a:pt x="133" y="651"/>
                </a:cubicBezTo>
                <a:cubicBezTo>
                  <a:pt x="110" y="659"/>
                  <a:pt x="110" y="659"/>
                  <a:pt x="110" y="659"/>
                </a:cubicBezTo>
                <a:cubicBezTo>
                  <a:pt x="109" y="657"/>
                  <a:pt x="109" y="655"/>
                  <a:pt x="108" y="653"/>
                </a:cubicBezTo>
                <a:cubicBezTo>
                  <a:pt x="131" y="645"/>
                  <a:pt x="131" y="645"/>
                  <a:pt x="131" y="645"/>
                </a:cubicBezTo>
                <a:cubicBezTo>
                  <a:pt x="129" y="639"/>
                  <a:pt x="129" y="639"/>
                  <a:pt x="129" y="639"/>
                </a:cubicBezTo>
                <a:cubicBezTo>
                  <a:pt x="106" y="647"/>
                  <a:pt x="106" y="647"/>
                  <a:pt x="106" y="647"/>
                </a:cubicBezTo>
                <a:cubicBezTo>
                  <a:pt x="105" y="645"/>
                  <a:pt x="105" y="643"/>
                  <a:pt x="104" y="641"/>
                </a:cubicBezTo>
                <a:cubicBezTo>
                  <a:pt x="128" y="634"/>
                  <a:pt x="128" y="634"/>
                  <a:pt x="128" y="634"/>
                </a:cubicBezTo>
                <a:cubicBezTo>
                  <a:pt x="126" y="628"/>
                  <a:pt x="126" y="628"/>
                  <a:pt x="126" y="628"/>
                </a:cubicBezTo>
                <a:cubicBezTo>
                  <a:pt x="102" y="635"/>
                  <a:pt x="102" y="635"/>
                  <a:pt x="102" y="635"/>
                </a:cubicBezTo>
                <a:cubicBezTo>
                  <a:pt x="102" y="632"/>
                  <a:pt x="101" y="630"/>
                  <a:pt x="101" y="628"/>
                </a:cubicBezTo>
                <a:cubicBezTo>
                  <a:pt x="124" y="622"/>
                  <a:pt x="124" y="622"/>
                  <a:pt x="124" y="622"/>
                </a:cubicBezTo>
                <a:cubicBezTo>
                  <a:pt x="123" y="616"/>
                  <a:pt x="123" y="616"/>
                  <a:pt x="123" y="616"/>
                </a:cubicBezTo>
                <a:cubicBezTo>
                  <a:pt x="99" y="622"/>
                  <a:pt x="99" y="622"/>
                  <a:pt x="99" y="622"/>
                </a:cubicBezTo>
                <a:cubicBezTo>
                  <a:pt x="99" y="620"/>
                  <a:pt x="98" y="618"/>
                  <a:pt x="98" y="616"/>
                </a:cubicBezTo>
                <a:cubicBezTo>
                  <a:pt x="121" y="611"/>
                  <a:pt x="121" y="611"/>
                  <a:pt x="121" y="611"/>
                </a:cubicBezTo>
                <a:cubicBezTo>
                  <a:pt x="120" y="604"/>
                  <a:pt x="120" y="604"/>
                  <a:pt x="120" y="604"/>
                </a:cubicBezTo>
                <a:cubicBezTo>
                  <a:pt x="96" y="610"/>
                  <a:pt x="96" y="610"/>
                  <a:pt x="96" y="610"/>
                </a:cubicBezTo>
                <a:cubicBezTo>
                  <a:pt x="96" y="608"/>
                  <a:pt x="95" y="606"/>
                  <a:pt x="95" y="603"/>
                </a:cubicBezTo>
                <a:cubicBezTo>
                  <a:pt x="119" y="599"/>
                  <a:pt x="119" y="599"/>
                  <a:pt x="119" y="599"/>
                </a:cubicBezTo>
                <a:cubicBezTo>
                  <a:pt x="118" y="593"/>
                  <a:pt x="118" y="593"/>
                  <a:pt x="118" y="593"/>
                </a:cubicBezTo>
                <a:cubicBezTo>
                  <a:pt x="94" y="597"/>
                  <a:pt x="94" y="597"/>
                  <a:pt x="94" y="597"/>
                </a:cubicBezTo>
                <a:cubicBezTo>
                  <a:pt x="93" y="595"/>
                  <a:pt x="93" y="593"/>
                  <a:pt x="93" y="591"/>
                </a:cubicBezTo>
                <a:cubicBezTo>
                  <a:pt x="117" y="587"/>
                  <a:pt x="117" y="587"/>
                  <a:pt x="117" y="587"/>
                </a:cubicBezTo>
                <a:cubicBezTo>
                  <a:pt x="116" y="581"/>
                  <a:pt x="116" y="581"/>
                  <a:pt x="116" y="581"/>
                </a:cubicBezTo>
                <a:cubicBezTo>
                  <a:pt x="92" y="584"/>
                  <a:pt x="92" y="584"/>
                  <a:pt x="92" y="584"/>
                </a:cubicBezTo>
                <a:cubicBezTo>
                  <a:pt x="91" y="582"/>
                  <a:pt x="91" y="580"/>
                  <a:pt x="91" y="578"/>
                </a:cubicBezTo>
                <a:cubicBezTo>
                  <a:pt x="115" y="575"/>
                  <a:pt x="115" y="575"/>
                  <a:pt x="115" y="575"/>
                </a:cubicBezTo>
                <a:cubicBezTo>
                  <a:pt x="114" y="569"/>
                  <a:pt x="114" y="569"/>
                  <a:pt x="114" y="569"/>
                </a:cubicBezTo>
                <a:cubicBezTo>
                  <a:pt x="90" y="572"/>
                  <a:pt x="90" y="572"/>
                  <a:pt x="90" y="572"/>
                </a:cubicBezTo>
                <a:cubicBezTo>
                  <a:pt x="90" y="570"/>
                  <a:pt x="89" y="568"/>
                  <a:pt x="89" y="565"/>
                </a:cubicBezTo>
                <a:cubicBezTo>
                  <a:pt x="113" y="563"/>
                  <a:pt x="113" y="563"/>
                  <a:pt x="113" y="563"/>
                </a:cubicBezTo>
                <a:cubicBezTo>
                  <a:pt x="113" y="557"/>
                  <a:pt x="113" y="557"/>
                  <a:pt x="113" y="557"/>
                </a:cubicBezTo>
                <a:cubicBezTo>
                  <a:pt x="88" y="559"/>
                  <a:pt x="88" y="559"/>
                  <a:pt x="88" y="559"/>
                </a:cubicBezTo>
                <a:cubicBezTo>
                  <a:pt x="88" y="557"/>
                  <a:pt x="88" y="555"/>
                  <a:pt x="88" y="553"/>
                </a:cubicBezTo>
                <a:cubicBezTo>
                  <a:pt x="112" y="551"/>
                  <a:pt x="112" y="551"/>
                  <a:pt x="112" y="551"/>
                </a:cubicBezTo>
                <a:cubicBezTo>
                  <a:pt x="112" y="545"/>
                  <a:pt x="112" y="545"/>
                  <a:pt x="112" y="545"/>
                </a:cubicBezTo>
                <a:cubicBezTo>
                  <a:pt x="88" y="546"/>
                  <a:pt x="88" y="546"/>
                  <a:pt x="88" y="546"/>
                </a:cubicBezTo>
                <a:cubicBezTo>
                  <a:pt x="87" y="544"/>
                  <a:pt x="87" y="542"/>
                  <a:pt x="87" y="540"/>
                </a:cubicBezTo>
                <a:cubicBezTo>
                  <a:pt x="111" y="539"/>
                  <a:pt x="111" y="539"/>
                  <a:pt x="111" y="539"/>
                </a:cubicBezTo>
                <a:cubicBezTo>
                  <a:pt x="111" y="533"/>
                  <a:pt x="111" y="533"/>
                  <a:pt x="111" y="533"/>
                </a:cubicBezTo>
                <a:cubicBezTo>
                  <a:pt x="87" y="533"/>
                  <a:pt x="87" y="533"/>
                  <a:pt x="87" y="533"/>
                </a:cubicBezTo>
                <a:cubicBezTo>
                  <a:pt x="87" y="531"/>
                  <a:pt x="87" y="529"/>
                  <a:pt x="87" y="527"/>
                </a:cubicBezTo>
                <a:cubicBezTo>
                  <a:pt x="111" y="527"/>
                  <a:pt x="111" y="527"/>
                  <a:pt x="111" y="527"/>
                </a:cubicBezTo>
                <a:cubicBezTo>
                  <a:pt x="111" y="520"/>
                  <a:pt x="111" y="520"/>
                  <a:pt x="111" y="520"/>
                </a:cubicBezTo>
                <a:cubicBezTo>
                  <a:pt x="87" y="521"/>
                  <a:pt x="87" y="521"/>
                  <a:pt x="87" y="521"/>
                </a:cubicBezTo>
                <a:cubicBezTo>
                  <a:pt x="87" y="519"/>
                  <a:pt x="87" y="519"/>
                  <a:pt x="87" y="519"/>
                </a:cubicBezTo>
                <a:cubicBezTo>
                  <a:pt x="87" y="518"/>
                  <a:pt x="87" y="516"/>
                  <a:pt x="87" y="515"/>
                </a:cubicBezTo>
                <a:cubicBezTo>
                  <a:pt x="87" y="514"/>
                  <a:pt x="87" y="514"/>
                  <a:pt x="87" y="514"/>
                </a:cubicBezTo>
                <a:cubicBezTo>
                  <a:pt x="111" y="515"/>
                  <a:pt x="111" y="515"/>
                  <a:pt x="111" y="515"/>
                </a:cubicBezTo>
                <a:cubicBezTo>
                  <a:pt x="111" y="508"/>
                  <a:pt x="111" y="508"/>
                  <a:pt x="111" y="508"/>
                </a:cubicBezTo>
                <a:cubicBezTo>
                  <a:pt x="87" y="508"/>
                  <a:pt x="87" y="508"/>
                  <a:pt x="87" y="508"/>
                </a:cubicBezTo>
                <a:cubicBezTo>
                  <a:pt x="87" y="506"/>
                  <a:pt x="87" y="504"/>
                  <a:pt x="87" y="502"/>
                </a:cubicBezTo>
                <a:cubicBezTo>
                  <a:pt x="111" y="503"/>
                  <a:pt x="111" y="503"/>
                  <a:pt x="111" y="503"/>
                </a:cubicBezTo>
                <a:cubicBezTo>
                  <a:pt x="112" y="496"/>
                  <a:pt x="112" y="496"/>
                  <a:pt x="112" y="496"/>
                </a:cubicBezTo>
                <a:cubicBezTo>
                  <a:pt x="87" y="495"/>
                  <a:pt x="87" y="495"/>
                  <a:pt x="87" y="495"/>
                </a:cubicBezTo>
                <a:cubicBezTo>
                  <a:pt x="87" y="493"/>
                  <a:pt x="88" y="491"/>
                  <a:pt x="88" y="489"/>
                </a:cubicBezTo>
                <a:cubicBezTo>
                  <a:pt x="112" y="491"/>
                  <a:pt x="112" y="491"/>
                  <a:pt x="112" y="491"/>
                </a:cubicBezTo>
                <a:cubicBezTo>
                  <a:pt x="113" y="484"/>
                  <a:pt x="113" y="484"/>
                  <a:pt x="113" y="484"/>
                </a:cubicBezTo>
                <a:cubicBezTo>
                  <a:pt x="88" y="482"/>
                  <a:pt x="88" y="482"/>
                  <a:pt x="88" y="482"/>
                </a:cubicBezTo>
                <a:cubicBezTo>
                  <a:pt x="88" y="480"/>
                  <a:pt x="89" y="478"/>
                  <a:pt x="89" y="476"/>
                </a:cubicBezTo>
                <a:cubicBezTo>
                  <a:pt x="113" y="478"/>
                  <a:pt x="113" y="478"/>
                  <a:pt x="113" y="478"/>
                </a:cubicBezTo>
                <a:cubicBezTo>
                  <a:pt x="114" y="472"/>
                  <a:pt x="114" y="472"/>
                  <a:pt x="114" y="472"/>
                </a:cubicBezTo>
                <a:cubicBezTo>
                  <a:pt x="90" y="469"/>
                  <a:pt x="90" y="469"/>
                  <a:pt x="90" y="469"/>
                </a:cubicBezTo>
                <a:cubicBezTo>
                  <a:pt x="90" y="467"/>
                  <a:pt x="90" y="465"/>
                  <a:pt x="90" y="463"/>
                </a:cubicBezTo>
                <a:cubicBezTo>
                  <a:pt x="114" y="466"/>
                  <a:pt x="114" y="466"/>
                  <a:pt x="114" y="466"/>
                </a:cubicBezTo>
                <a:cubicBezTo>
                  <a:pt x="115" y="460"/>
                  <a:pt x="115" y="460"/>
                  <a:pt x="115" y="460"/>
                </a:cubicBezTo>
                <a:cubicBezTo>
                  <a:pt x="91" y="457"/>
                  <a:pt x="91" y="457"/>
                  <a:pt x="91" y="457"/>
                </a:cubicBezTo>
                <a:cubicBezTo>
                  <a:pt x="92" y="455"/>
                  <a:pt x="92" y="453"/>
                  <a:pt x="92" y="451"/>
                </a:cubicBezTo>
                <a:cubicBezTo>
                  <a:pt x="116" y="455"/>
                  <a:pt x="116" y="455"/>
                  <a:pt x="116" y="455"/>
                </a:cubicBezTo>
                <a:cubicBezTo>
                  <a:pt x="117" y="448"/>
                  <a:pt x="117" y="448"/>
                  <a:pt x="117" y="448"/>
                </a:cubicBezTo>
                <a:cubicBezTo>
                  <a:pt x="93" y="444"/>
                  <a:pt x="93" y="444"/>
                  <a:pt x="93" y="444"/>
                </a:cubicBezTo>
                <a:cubicBezTo>
                  <a:pt x="94" y="442"/>
                  <a:pt x="94" y="440"/>
                  <a:pt x="94" y="438"/>
                </a:cubicBezTo>
                <a:cubicBezTo>
                  <a:pt x="118" y="443"/>
                  <a:pt x="118" y="443"/>
                  <a:pt x="118" y="443"/>
                </a:cubicBezTo>
                <a:cubicBezTo>
                  <a:pt x="120" y="436"/>
                  <a:pt x="120" y="436"/>
                  <a:pt x="120" y="436"/>
                </a:cubicBezTo>
                <a:cubicBezTo>
                  <a:pt x="96" y="432"/>
                  <a:pt x="96" y="432"/>
                  <a:pt x="96" y="432"/>
                </a:cubicBezTo>
                <a:cubicBezTo>
                  <a:pt x="96" y="429"/>
                  <a:pt x="97" y="427"/>
                  <a:pt x="97" y="425"/>
                </a:cubicBezTo>
                <a:cubicBezTo>
                  <a:pt x="121" y="431"/>
                  <a:pt x="121" y="431"/>
                  <a:pt x="121" y="431"/>
                </a:cubicBezTo>
                <a:cubicBezTo>
                  <a:pt x="122" y="425"/>
                  <a:pt x="122" y="425"/>
                  <a:pt x="122" y="425"/>
                </a:cubicBezTo>
                <a:cubicBezTo>
                  <a:pt x="99" y="419"/>
                  <a:pt x="99" y="419"/>
                  <a:pt x="99" y="419"/>
                </a:cubicBezTo>
                <a:cubicBezTo>
                  <a:pt x="99" y="417"/>
                  <a:pt x="100" y="415"/>
                  <a:pt x="100" y="413"/>
                </a:cubicBezTo>
                <a:cubicBezTo>
                  <a:pt x="124" y="419"/>
                  <a:pt x="124" y="419"/>
                  <a:pt x="124" y="419"/>
                </a:cubicBezTo>
                <a:cubicBezTo>
                  <a:pt x="125" y="413"/>
                  <a:pt x="125" y="413"/>
                  <a:pt x="125" y="413"/>
                </a:cubicBezTo>
                <a:cubicBezTo>
                  <a:pt x="102" y="407"/>
                  <a:pt x="102" y="407"/>
                  <a:pt x="102" y="407"/>
                </a:cubicBezTo>
                <a:cubicBezTo>
                  <a:pt x="102" y="405"/>
                  <a:pt x="103" y="403"/>
                  <a:pt x="103" y="401"/>
                </a:cubicBezTo>
                <a:cubicBezTo>
                  <a:pt x="127" y="407"/>
                  <a:pt x="127" y="407"/>
                  <a:pt x="127" y="407"/>
                </a:cubicBezTo>
                <a:cubicBezTo>
                  <a:pt x="129" y="401"/>
                  <a:pt x="129" y="401"/>
                  <a:pt x="129" y="401"/>
                </a:cubicBezTo>
                <a:cubicBezTo>
                  <a:pt x="105" y="394"/>
                  <a:pt x="105" y="394"/>
                  <a:pt x="105" y="394"/>
                </a:cubicBezTo>
                <a:cubicBezTo>
                  <a:pt x="106" y="392"/>
                  <a:pt x="107" y="390"/>
                  <a:pt x="107" y="388"/>
                </a:cubicBezTo>
                <a:cubicBezTo>
                  <a:pt x="130" y="396"/>
                  <a:pt x="130" y="396"/>
                  <a:pt x="130" y="396"/>
                </a:cubicBezTo>
                <a:cubicBezTo>
                  <a:pt x="132" y="390"/>
                  <a:pt x="132" y="390"/>
                  <a:pt x="132" y="390"/>
                </a:cubicBezTo>
                <a:cubicBezTo>
                  <a:pt x="109" y="382"/>
                  <a:pt x="109" y="382"/>
                  <a:pt x="109" y="382"/>
                </a:cubicBezTo>
                <a:cubicBezTo>
                  <a:pt x="110" y="380"/>
                  <a:pt x="111" y="378"/>
                  <a:pt x="111" y="376"/>
                </a:cubicBezTo>
                <a:cubicBezTo>
                  <a:pt x="134" y="384"/>
                  <a:pt x="134" y="384"/>
                  <a:pt x="134" y="384"/>
                </a:cubicBezTo>
                <a:cubicBezTo>
                  <a:pt x="136" y="378"/>
                  <a:pt x="136" y="378"/>
                  <a:pt x="136" y="378"/>
                </a:cubicBezTo>
                <a:cubicBezTo>
                  <a:pt x="114" y="370"/>
                  <a:pt x="114" y="370"/>
                  <a:pt x="114" y="370"/>
                </a:cubicBezTo>
                <a:cubicBezTo>
                  <a:pt x="114" y="368"/>
                  <a:pt x="115" y="366"/>
                  <a:pt x="116" y="364"/>
                </a:cubicBezTo>
                <a:cubicBezTo>
                  <a:pt x="138" y="373"/>
                  <a:pt x="138" y="373"/>
                  <a:pt x="138" y="373"/>
                </a:cubicBezTo>
                <a:cubicBezTo>
                  <a:pt x="141" y="367"/>
                  <a:pt x="141" y="367"/>
                  <a:pt x="141" y="367"/>
                </a:cubicBezTo>
                <a:cubicBezTo>
                  <a:pt x="118" y="358"/>
                  <a:pt x="118" y="358"/>
                  <a:pt x="118" y="358"/>
                </a:cubicBezTo>
                <a:cubicBezTo>
                  <a:pt x="119" y="356"/>
                  <a:pt x="120" y="354"/>
                  <a:pt x="121" y="352"/>
                </a:cubicBezTo>
                <a:cubicBezTo>
                  <a:pt x="143" y="362"/>
                  <a:pt x="143" y="362"/>
                  <a:pt x="143" y="362"/>
                </a:cubicBezTo>
                <a:cubicBezTo>
                  <a:pt x="146" y="356"/>
                  <a:pt x="146" y="356"/>
                  <a:pt x="146" y="356"/>
                </a:cubicBezTo>
                <a:cubicBezTo>
                  <a:pt x="123" y="346"/>
                  <a:pt x="123" y="346"/>
                  <a:pt x="123" y="346"/>
                </a:cubicBezTo>
                <a:cubicBezTo>
                  <a:pt x="124" y="344"/>
                  <a:pt x="125" y="342"/>
                  <a:pt x="126" y="340"/>
                </a:cubicBezTo>
                <a:cubicBezTo>
                  <a:pt x="148" y="351"/>
                  <a:pt x="148" y="351"/>
                  <a:pt x="148" y="351"/>
                </a:cubicBezTo>
                <a:cubicBezTo>
                  <a:pt x="151" y="345"/>
                  <a:pt x="151" y="345"/>
                  <a:pt x="151" y="345"/>
                </a:cubicBezTo>
                <a:cubicBezTo>
                  <a:pt x="129" y="335"/>
                  <a:pt x="129" y="335"/>
                  <a:pt x="129" y="335"/>
                </a:cubicBezTo>
                <a:cubicBezTo>
                  <a:pt x="130" y="333"/>
                  <a:pt x="131" y="331"/>
                  <a:pt x="132" y="329"/>
                </a:cubicBezTo>
                <a:cubicBezTo>
                  <a:pt x="153" y="340"/>
                  <a:pt x="153" y="340"/>
                  <a:pt x="153" y="340"/>
                </a:cubicBezTo>
                <a:cubicBezTo>
                  <a:pt x="156" y="334"/>
                  <a:pt x="156" y="334"/>
                  <a:pt x="156" y="334"/>
                </a:cubicBezTo>
                <a:cubicBezTo>
                  <a:pt x="135" y="323"/>
                  <a:pt x="135" y="323"/>
                  <a:pt x="135" y="323"/>
                </a:cubicBezTo>
                <a:cubicBezTo>
                  <a:pt x="136" y="321"/>
                  <a:pt x="137" y="319"/>
                  <a:pt x="138" y="317"/>
                </a:cubicBezTo>
                <a:cubicBezTo>
                  <a:pt x="159" y="329"/>
                  <a:pt x="159" y="329"/>
                  <a:pt x="159" y="329"/>
                </a:cubicBezTo>
                <a:cubicBezTo>
                  <a:pt x="162" y="323"/>
                  <a:pt x="162" y="323"/>
                  <a:pt x="162" y="323"/>
                </a:cubicBezTo>
                <a:cubicBezTo>
                  <a:pt x="141" y="312"/>
                  <a:pt x="141" y="312"/>
                  <a:pt x="141" y="312"/>
                </a:cubicBezTo>
                <a:cubicBezTo>
                  <a:pt x="142" y="310"/>
                  <a:pt x="143" y="308"/>
                  <a:pt x="144" y="306"/>
                </a:cubicBezTo>
                <a:cubicBezTo>
                  <a:pt x="165" y="318"/>
                  <a:pt x="165" y="318"/>
                  <a:pt x="165" y="318"/>
                </a:cubicBezTo>
                <a:cubicBezTo>
                  <a:pt x="168" y="313"/>
                  <a:pt x="168" y="313"/>
                  <a:pt x="168" y="313"/>
                </a:cubicBezTo>
                <a:cubicBezTo>
                  <a:pt x="147" y="301"/>
                  <a:pt x="147" y="301"/>
                  <a:pt x="147" y="301"/>
                </a:cubicBezTo>
                <a:cubicBezTo>
                  <a:pt x="148" y="299"/>
                  <a:pt x="149" y="297"/>
                  <a:pt x="150" y="295"/>
                </a:cubicBezTo>
                <a:cubicBezTo>
                  <a:pt x="171" y="308"/>
                  <a:pt x="171" y="308"/>
                  <a:pt x="171" y="308"/>
                </a:cubicBezTo>
                <a:cubicBezTo>
                  <a:pt x="174" y="303"/>
                  <a:pt x="174" y="303"/>
                  <a:pt x="174" y="303"/>
                </a:cubicBezTo>
                <a:cubicBezTo>
                  <a:pt x="154" y="290"/>
                  <a:pt x="154" y="290"/>
                  <a:pt x="154" y="290"/>
                </a:cubicBezTo>
                <a:cubicBezTo>
                  <a:pt x="155" y="288"/>
                  <a:pt x="156" y="286"/>
                  <a:pt x="157" y="284"/>
                </a:cubicBezTo>
                <a:cubicBezTo>
                  <a:pt x="177" y="298"/>
                  <a:pt x="177" y="298"/>
                  <a:pt x="177" y="298"/>
                </a:cubicBezTo>
                <a:cubicBezTo>
                  <a:pt x="181" y="293"/>
                  <a:pt x="181" y="293"/>
                  <a:pt x="181" y="293"/>
                </a:cubicBezTo>
                <a:cubicBezTo>
                  <a:pt x="161" y="279"/>
                  <a:pt x="161" y="279"/>
                  <a:pt x="161" y="279"/>
                </a:cubicBezTo>
                <a:cubicBezTo>
                  <a:pt x="162" y="277"/>
                  <a:pt x="163" y="276"/>
                  <a:pt x="165" y="274"/>
                </a:cubicBezTo>
                <a:cubicBezTo>
                  <a:pt x="184" y="288"/>
                  <a:pt x="184" y="288"/>
                  <a:pt x="184" y="288"/>
                </a:cubicBezTo>
                <a:cubicBezTo>
                  <a:pt x="188" y="283"/>
                  <a:pt x="188" y="283"/>
                  <a:pt x="188" y="283"/>
                </a:cubicBezTo>
                <a:cubicBezTo>
                  <a:pt x="168" y="269"/>
                  <a:pt x="168" y="269"/>
                  <a:pt x="168" y="269"/>
                </a:cubicBezTo>
                <a:cubicBezTo>
                  <a:pt x="170" y="267"/>
                  <a:pt x="171" y="265"/>
                  <a:pt x="172" y="263"/>
                </a:cubicBezTo>
                <a:cubicBezTo>
                  <a:pt x="191" y="278"/>
                  <a:pt x="191" y="278"/>
                  <a:pt x="191" y="278"/>
                </a:cubicBezTo>
                <a:cubicBezTo>
                  <a:pt x="195" y="273"/>
                  <a:pt x="195" y="273"/>
                  <a:pt x="195" y="273"/>
                </a:cubicBezTo>
                <a:cubicBezTo>
                  <a:pt x="176" y="258"/>
                  <a:pt x="176" y="258"/>
                  <a:pt x="176" y="258"/>
                </a:cubicBezTo>
                <a:cubicBezTo>
                  <a:pt x="177" y="257"/>
                  <a:pt x="179" y="255"/>
                  <a:pt x="180" y="253"/>
                </a:cubicBezTo>
                <a:cubicBezTo>
                  <a:pt x="199" y="268"/>
                  <a:pt x="199" y="268"/>
                  <a:pt x="199" y="268"/>
                </a:cubicBezTo>
                <a:cubicBezTo>
                  <a:pt x="203" y="264"/>
                  <a:pt x="203" y="264"/>
                  <a:pt x="203" y="264"/>
                </a:cubicBezTo>
                <a:cubicBezTo>
                  <a:pt x="184" y="248"/>
                  <a:pt x="184" y="248"/>
                  <a:pt x="184" y="248"/>
                </a:cubicBezTo>
                <a:cubicBezTo>
                  <a:pt x="185" y="247"/>
                  <a:pt x="187" y="245"/>
                  <a:pt x="188" y="243"/>
                </a:cubicBezTo>
                <a:cubicBezTo>
                  <a:pt x="206" y="259"/>
                  <a:pt x="206" y="259"/>
                  <a:pt x="206" y="259"/>
                </a:cubicBezTo>
                <a:cubicBezTo>
                  <a:pt x="211" y="254"/>
                  <a:pt x="211" y="254"/>
                  <a:pt x="211" y="254"/>
                </a:cubicBezTo>
                <a:cubicBezTo>
                  <a:pt x="192" y="239"/>
                  <a:pt x="192" y="239"/>
                  <a:pt x="192" y="239"/>
                </a:cubicBezTo>
                <a:cubicBezTo>
                  <a:pt x="194" y="237"/>
                  <a:pt x="195" y="235"/>
                  <a:pt x="197" y="234"/>
                </a:cubicBezTo>
                <a:cubicBezTo>
                  <a:pt x="214" y="250"/>
                  <a:pt x="214" y="250"/>
                  <a:pt x="214" y="250"/>
                </a:cubicBezTo>
                <a:cubicBezTo>
                  <a:pt x="219" y="245"/>
                  <a:pt x="219" y="245"/>
                  <a:pt x="219" y="245"/>
                </a:cubicBezTo>
                <a:cubicBezTo>
                  <a:pt x="201" y="229"/>
                  <a:pt x="201" y="229"/>
                  <a:pt x="201" y="229"/>
                </a:cubicBezTo>
                <a:cubicBezTo>
                  <a:pt x="202" y="227"/>
                  <a:pt x="204" y="226"/>
                  <a:pt x="205" y="224"/>
                </a:cubicBezTo>
                <a:cubicBezTo>
                  <a:pt x="223" y="241"/>
                  <a:pt x="223" y="241"/>
                  <a:pt x="223" y="241"/>
                </a:cubicBezTo>
                <a:cubicBezTo>
                  <a:pt x="227" y="237"/>
                  <a:pt x="227" y="237"/>
                  <a:pt x="227" y="237"/>
                </a:cubicBezTo>
                <a:cubicBezTo>
                  <a:pt x="210" y="220"/>
                  <a:pt x="210" y="220"/>
                  <a:pt x="210" y="220"/>
                </a:cubicBezTo>
                <a:cubicBezTo>
                  <a:pt x="211" y="218"/>
                  <a:pt x="213" y="217"/>
                  <a:pt x="214" y="215"/>
                </a:cubicBezTo>
                <a:cubicBezTo>
                  <a:pt x="231" y="233"/>
                  <a:pt x="231" y="233"/>
                  <a:pt x="231" y="233"/>
                </a:cubicBezTo>
                <a:cubicBezTo>
                  <a:pt x="236" y="228"/>
                  <a:pt x="236" y="228"/>
                  <a:pt x="236" y="228"/>
                </a:cubicBezTo>
                <a:cubicBezTo>
                  <a:pt x="219" y="211"/>
                  <a:pt x="219" y="211"/>
                  <a:pt x="219" y="211"/>
                </a:cubicBezTo>
                <a:cubicBezTo>
                  <a:pt x="221" y="209"/>
                  <a:pt x="222" y="208"/>
                  <a:pt x="224" y="207"/>
                </a:cubicBezTo>
                <a:cubicBezTo>
                  <a:pt x="240" y="224"/>
                  <a:pt x="240" y="224"/>
                  <a:pt x="240" y="224"/>
                </a:cubicBezTo>
                <a:cubicBezTo>
                  <a:pt x="245" y="220"/>
                  <a:pt x="245" y="220"/>
                  <a:pt x="245" y="220"/>
                </a:cubicBezTo>
                <a:cubicBezTo>
                  <a:pt x="228" y="202"/>
                  <a:pt x="228" y="202"/>
                  <a:pt x="228" y="202"/>
                </a:cubicBezTo>
                <a:cubicBezTo>
                  <a:pt x="230" y="201"/>
                  <a:pt x="231" y="199"/>
                  <a:pt x="233" y="198"/>
                </a:cubicBezTo>
                <a:cubicBezTo>
                  <a:pt x="249" y="216"/>
                  <a:pt x="249" y="216"/>
                  <a:pt x="249" y="216"/>
                </a:cubicBezTo>
                <a:cubicBezTo>
                  <a:pt x="254" y="212"/>
                  <a:pt x="254" y="212"/>
                  <a:pt x="254" y="212"/>
                </a:cubicBezTo>
                <a:cubicBezTo>
                  <a:pt x="238" y="194"/>
                  <a:pt x="238" y="194"/>
                  <a:pt x="238" y="194"/>
                </a:cubicBezTo>
                <a:cubicBezTo>
                  <a:pt x="240" y="192"/>
                  <a:pt x="241" y="191"/>
                  <a:pt x="243" y="190"/>
                </a:cubicBezTo>
                <a:cubicBezTo>
                  <a:pt x="258" y="208"/>
                  <a:pt x="258" y="208"/>
                  <a:pt x="258" y="208"/>
                </a:cubicBezTo>
                <a:cubicBezTo>
                  <a:pt x="263" y="204"/>
                  <a:pt x="263" y="204"/>
                  <a:pt x="263" y="204"/>
                </a:cubicBezTo>
                <a:cubicBezTo>
                  <a:pt x="248" y="186"/>
                  <a:pt x="248" y="186"/>
                  <a:pt x="248" y="186"/>
                </a:cubicBezTo>
                <a:cubicBezTo>
                  <a:pt x="250" y="184"/>
                  <a:pt x="251" y="183"/>
                  <a:pt x="253" y="182"/>
                </a:cubicBezTo>
                <a:cubicBezTo>
                  <a:pt x="268" y="201"/>
                  <a:pt x="268" y="201"/>
                  <a:pt x="268" y="201"/>
                </a:cubicBezTo>
                <a:cubicBezTo>
                  <a:pt x="273" y="197"/>
                  <a:pt x="273" y="197"/>
                  <a:pt x="273" y="197"/>
                </a:cubicBezTo>
                <a:cubicBezTo>
                  <a:pt x="258" y="178"/>
                  <a:pt x="258" y="178"/>
                  <a:pt x="258" y="178"/>
                </a:cubicBezTo>
                <a:cubicBezTo>
                  <a:pt x="260" y="176"/>
                  <a:pt x="261" y="175"/>
                  <a:pt x="263" y="174"/>
                </a:cubicBezTo>
                <a:cubicBezTo>
                  <a:pt x="277" y="194"/>
                  <a:pt x="277" y="194"/>
                  <a:pt x="277" y="194"/>
                </a:cubicBezTo>
                <a:cubicBezTo>
                  <a:pt x="282" y="190"/>
                  <a:pt x="282" y="190"/>
                  <a:pt x="282" y="190"/>
                </a:cubicBezTo>
                <a:cubicBezTo>
                  <a:pt x="268" y="170"/>
                  <a:pt x="268" y="170"/>
                  <a:pt x="268" y="170"/>
                </a:cubicBezTo>
                <a:cubicBezTo>
                  <a:pt x="270" y="169"/>
                  <a:pt x="272" y="168"/>
                  <a:pt x="274" y="167"/>
                </a:cubicBezTo>
                <a:cubicBezTo>
                  <a:pt x="287" y="187"/>
                  <a:pt x="287" y="187"/>
                  <a:pt x="287" y="187"/>
                </a:cubicBezTo>
                <a:cubicBezTo>
                  <a:pt x="292" y="183"/>
                  <a:pt x="292" y="183"/>
                  <a:pt x="292" y="183"/>
                </a:cubicBezTo>
                <a:cubicBezTo>
                  <a:pt x="279" y="163"/>
                  <a:pt x="279" y="163"/>
                  <a:pt x="279" y="163"/>
                </a:cubicBezTo>
                <a:cubicBezTo>
                  <a:pt x="281" y="162"/>
                  <a:pt x="282" y="161"/>
                  <a:pt x="284" y="160"/>
                </a:cubicBezTo>
                <a:cubicBezTo>
                  <a:pt x="297" y="180"/>
                  <a:pt x="297" y="180"/>
                  <a:pt x="297" y="180"/>
                </a:cubicBezTo>
                <a:cubicBezTo>
                  <a:pt x="302" y="177"/>
                  <a:pt x="302" y="177"/>
                  <a:pt x="302" y="177"/>
                </a:cubicBezTo>
                <a:cubicBezTo>
                  <a:pt x="290" y="156"/>
                  <a:pt x="290" y="156"/>
                  <a:pt x="290" y="156"/>
                </a:cubicBezTo>
                <a:cubicBezTo>
                  <a:pt x="292" y="155"/>
                  <a:pt x="293" y="154"/>
                  <a:pt x="295" y="153"/>
                </a:cubicBezTo>
                <a:cubicBezTo>
                  <a:pt x="307" y="174"/>
                  <a:pt x="307" y="174"/>
                  <a:pt x="307" y="174"/>
                </a:cubicBezTo>
                <a:cubicBezTo>
                  <a:pt x="313" y="171"/>
                  <a:pt x="313" y="171"/>
                  <a:pt x="313" y="171"/>
                </a:cubicBezTo>
                <a:cubicBezTo>
                  <a:pt x="301" y="150"/>
                  <a:pt x="301" y="150"/>
                  <a:pt x="301" y="150"/>
                </a:cubicBezTo>
                <a:cubicBezTo>
                  <a:pt x="303" y="149"/>
                  <a:pt x="304" y="148"/>
                  <a:pt x="306" y="147"/>
                </a:cubicBezTo>
                <a:cubicBezTo>
                  <a:pt x="318" y="168"/>
                  <a:pt x="318" y="168"/>
                  <a:pt x="318" y="168"/>
                </a:cubicBezTo>
                <a:cubicBezTo>
                  <a:pt x="323" y="165"/>
                  <a:pt x="323" y="165"/>
                  <a:pt x="323" y="165"/>
                </a:cubicBezTo>
                <a:cubicBezTo>
                  <a:pt x="312" y="143"/>
                  <a:pt x="312" y="143"/>
                  <a:pt x="312" y="143"/>
                </a:cubicBezTo>
                <a:cubicBezTo>
                  <a:pt x="314" y="142"/>
                  <a:pt x="316" y="141"/>
                  <a:pt x="317" y="140"/>
                </a:cubicBezTo>
                <a:cubicBezTo>
                  <a:pt x="329" y="162"/>
                  <a:pt x="329" y="162"/>
                  <a:pt x="329" y="162"/>
                </a:cubicBezTo>
                <a:cubicBezTo>
                  <a:pt x="334" y="159"/>
                  <a:pt x="334" y="159"/>
                  <a:pt x="334" y="159"/>
                </a:cubicBezTo>
                <a:cubicBezTo>
                  <a:pt x="323" y="138"/>
                  <a:pt x="323" y="138"/>
                  <a:pt x="323" y="138"/>
                </a:cubicBezTo>
                <a:cubicBezTo>
                  <a:pt x="325" y="137"/>
                  <a:pt x="327" y="136"/>
                  <a:pt x="329" y="135"/>
                </a:cubicBezTo>
                <a:cubicBezTo>
                  <a:pt x="339" y="157"/>
                  <a:pt x="339" y="157"/>
                  <a:pt x="339" y="157"/>
                </a:cubicBezTo>
                <a:cubicBezTo>
                  <a:pt x="345" y="154"/>
                  <a:pt x="345" y="154"/>
                  <a:pt x="345" y="154"/>
                </a:cubicBezTo>
                <a:cubicBezTo>
                  <a:pt x="335" y="132"/>
                  <a:pt x="335" y="132"/>
                  <a:pt x="335" y="132"/>
                </a:cubicBezTo>
                <a:cubicBezTo>
                  <a:pt x="337" y="131"/>
                  <a:pt x="339" y="130"/>
                  <a:pt x="340" y="129"/>
                </a:cubicBezTo>
                <a:cubicBezTo>
                  <a:pt x="350" y="152"/>
                  <a:pt x="350" y="152"/>
                  <a:pt x="350" y="152"/>
                </a:cubicBezTo>
                <a:cubicBezTo>
                  <a:pt x="356" y="149"/>
                  <a:pt x="356" y="149"/>
                  <a:pt x="356" y="149"/>
                </a:cubicBezTo>
                <a:cubicBezTo>
                  <a:pt x="346" y="127"/>
                  <a:pt x="346" y="127"/>
                  <a:pt x="346" y="127"/>
                </a:cubicBezTo>
                <a:cubicBezTo>
                  <a:pt x="348" y="126"/>
                  <a:pt x="350" y="125"/>
                  <a:pt x="352" y="124"/>
                </a:cubicBezTo>
                <a:cubicBezTo>
                  <a:pt x="361" y="147"/>
                  <a:pt x="361" y="147"/>
                  <a:pt x="361" y="147"/>
                </a:cubicBezTo>
                <a:cubicBezTo>
                  <a:pt x="367" y="145"/>
                  <a:pt x="367" y="145"/>
                  <a:pt x="367" y="145"/>
                </a:cubicBezTo>
                <a:cubicBezTo>
                  <a:pt x="358" y="122"/>
                  <a:pt x="358" y="122"/>
                  <a:pt x="358" y="122"/>
                </a:cubicBezTo>
                <a:cubicBezTo>
                  <a:pt x="360" y="121"/>
                  <a:pt x="362" y="120"/>
                  <a:pt x="364" y="120"/>
                </a:cubicBezTo>
                <a:cubicBezTo>
                  <a:pt x="373" y="142"/>
                  <a:pt x="373" y="142"/>
                  <a:pt x="373" y="142"/>
                </a:cubicBezTo>
                <a:cubicBezTo>
                  <a:pt x="378" y="140"/>
                  <a:pt x="378" y="140"/>
                  <a:pt x="378" y="140"/>
                </a:cubicBezTo>
                <a:cubicBezTo>
                  <a:pt x="370" y="117"/>
                  <a:pt x="370" y="117"/>
                  <a:pt x="370" y="117"/>
                </a:cubicBezTo>
                <a:cubicBezTo>
                  <a:pt x="372" y="117"/>
                  <a:pt x="374" y="116"/>
                  <a:pt x="376" y="115"/>
                </a:cubicBezTo>
                <a:cubicBezTo>
                  <a:pt x="384" y="138"/>
                  <a:pt x="384" y="138"/>
                  <a:pt x="384" y="138"/>
                </a:cubicBezTo>
                <a:cubicBezTo>
                  <a:pt x="390" y="136"/>
                  <a:pt x="390" y="136"/>
                  <a:pt x="390" y="136"/>
                </a:cubicBezTo>
                <a:cubicBezTo>
                  <a:pt x="382" y="113"/>
                  <a:pt x="382" y="113"/>
                  <a:pt x="382" y="113"/>
                </a:cubicBezTo>
                <a:cubicBezTo>
                  <a:pt x="384" y="113"/>
                  <a:pt x="386" y="112"/>
                  <a:pt x="388" y="111"/>
                </a:cubicBezTo>
                <a:cubicBezTo>
                  <a:pt x="395" y="135"/>
                  <a:pt x="395" y="135"/>
                  <a:pt x="395" y="135"/>
                </a:cubicBezTo>
                <a:cubicBezTo>
                  <a:pt x="401" y="133"/>
                  <a:pt x="401" y="133"/>
                  <a:pt x="401" y="133"/>
                </a:cubicBezTo>
                <a:cubicBezTo>
                  <a:pt x="395" y="110"/>
                  <a:pt x="395" y="110"/>
                  <a:pt x="395" y="110"/>
                </a:cubicBezTo>
                <a:cubicBezTo>
                  <a:pt x="397" y="109"/>
                  <a:pt x="399" y="108"/>
                  <a:pt x="401" y="108"/>
                </a:cubicBezTo>
                <a:cubicBezTo>
                  <a:pt x="407" y="131"/>
                  <a:pt x="407" y="131"/>
                  <a:pt x="407" y="131"/>
                </a:cubicBezTo>
                <a:cubicBezTo>
                  <a:pt x="413" y="130"/>
                  <a:pt x="413" y="130"/>
                  <a:pt x="413" y="130"/>
                </a:cubicBezTo>
                <a:cubicBezTo>
                  <a:pt x="407" y="106"/>
                  <a:pt x="407" y="106"/>
                  <a:pt x="407" y="106"/>
                </a:cubicBezTo>
                <a:cubicBezTo>
                  <a:pt x="409" y="106"/>
                  <a:pt x="411" y="105"/>
                  <a:pt x="413" y="105"/>
                </a:cubicBezTo>
                <a:cubicBezTo>
                  <a:pt x="419" y="128"/>
                  <a:pt x="419" y="128"/>
                  <a:pt x="419" y="128"/>
                </a:cubicBezTo>
                <a:cubicBezTo>
                  <a:pt x="425" y="127"/>
                  <a:pt x="425" y="127"/>
                  <a:pt x="425" y="127"/>
                </a:cubicBezTo>
                <a:cubicBezTo>
                  <a:pt x="420" y="103"/>
                  <a:pt x="420" y="103"/>
                  <a:pt x="420" y="103"/>
                </a:cubicBezTo>
                <a:cubicBezTo>
                  <a:pt x="422" y="103"/>
                  <a:pt x="424" y="102"/>
                  <a:pt x="426" y="102"/>
                </a:cubicBezTo>
                <a:cubicBezTo>
                  <a:pt x="431" y="126"/>
                  <a:pt x="431" y="126"/>
                  <a:pt x="431" y="126"/>
                </a:cubicBezTo>
                <a:cubicBezTo>
                  <a:pt x="437" y="124"/>
                  <a:pt x="437" y="124"/>
                  <a:pt x="437" y="124"/>
                </a:cubicBezTo>
                <a:cubicBezTo>
                  <a:pt x="432" y="101"/>
                  <a:pt x="432" y="101"/>
                  <a:pt x="432" y="101"/>
                </a:cubicBezTo>
                <a:cubicBezTo>
                  <a:pt x="434" y="100"/>
                  <a:pt x="436" y="100"/>
                  <a:pt x="438" y="99"/>
                </a:cubicBezTo>
                <a:cubicBezTo>
                  <a:pt x="442" y="123"/>
                  <a:pt x="442" y="123"/>
                  <a:pt x="442" y="123"/>
                </a:cubicBezTo>
                <a:cubicBezTo>
                  <a:pt x="449" y="122"/>
                  <a:pt x="449" y="122"/>
                  <a:pt x="449" y="122"/>
                </a:cubicBezTo>
                <a:cubicBezTo>
                  <a:pt x="445" y="98"/>
                  <a:pt x="445" y="98"/>
                  <a:pt x="445" y="98"/>
                </a:cubicBezTo>
                <a:cubicBezTo>
                  <a:pt x="447" y="98"/>
                  <a:pt x="449" y="98"/>
                  <a:pt x="451" y="97"/>
                </a:cubicBezTo>
                <a:cubicBezTo>
                  <a:pt x="454" y="121"/>
                  <a:pt x="454" y="121"/>
                  <a:pt x="454" y="121"/>
                </a:cubicBezTo>
                <a:cubicBezTo>
                  <a:pt x="461" y="121"/>
                  <a:pt x="461" y="121"/>
                  <a:pt x="461" y="121"/>
                </a:cubicBezTo>
                <a:cubicBezTo>
                  <a:pt x="457" y="97"/>
                  <a:pt x="457" y="97"/>
                  <a:pt x="457" y="97"/>
                </a:cubicBezTo>
                <a:cubicBezTo>
                  <a:pt x="459" y="96"/>
                  <a:pt x="462" y="96"/>
                  <a:pt x="464" y="96"/>
                </a:cubicBezTo>
                <a:cubicBezTo>
                  <a:pt x="466" y="120"/>
                  <a:pt x="466" y="120"/>
                  <a:pt x="466" y="120"/>
                </a:cubicBezTo>
                <a:cubicBezTo>
                  <a:pt x="473" y="119"/>
                  <a:pt x="473" y="119"/>
                  <a:pt x="473" y="119"/>
                </a:cubicBezTo>
                <a:cubicBezTo>
                  <a:pt x="470" y="95"/>
                  <a:pt x="470" y="95"/>
                  <a:pt x="470" y="95"/>
                </a:cubicBezTo>
                <a:cubicBezTo>
                  <a:pt x="472" y="95"/>
                  <a:pt x="474" y="95"/>
                  <a:pt x="476" y="94"/>
                </a:cubicBezTo>
                <a:cubicBezTo>
                  <a:pt x="478" y="119"/>
                  <a:pt x="478" y="119"/>
                  <a:pt x="478" y="119"/>
                </a:cubicBezTo>
                <a:cubicBezTo>
                  <a:pt x="485" y="118"/>
                  <a:pt x="485" y="118"/>
                  <a:pt x="485" y="118"/>
                </a:cubicBezTo>
                <a:cubicBezTo>
                  <a:pt x="483" y="94"/>
                  <a:pt x="483" y="94"/>
                  <a:pt x="483" y="94"/>
                </a:cubicBezTo>
                <a:cubicBezTo>
                  <a:pt x="485" y="94"/>
                  <a:pt x="487" y="94"/>
                  <a:pt x="489" y="94"/>
                </a:cubicBezTo>
                <a:cubicBezTo>
                  <a:pt x="490" y="118"/>
                  <a:pt x="490" y="118"/>
                  <a:pt x="490" y="118"/>
                </a:cubicBezTo>
                <a:cubicBezTo>
                  <a:pt x="497" y="118"/>
                  <a:pt x="497" y="118"/>
                  <a:pt x="497" y="118"/>
                </a:cubicBezTo>
                <a:cubicBezTo>
                  <a:pt x="496" y="93"/>
                  <a:pt x="496" y="93"/>
                  <a:pt x="496" y="93"/>
                </a:cubicBezTo>
                <a:cubicBezTo>
                  <a:pt x="498" y="93"/>
                  <a:pt x="500" y="93"/>
                  <a:pt x="502" y="93"/>
                </a:cubicBezTo>
                <a:cubicBezTo>
                  <a:pt x="502" y="117"/>
                  <a:pt x="502" y="117"/>
                  <a:pt x="502" y="117"/>
                </a:cubicBezTo>
                <a:cubicBezTo>
                  <a:pt x="509" y="117"/>
                  <a:pt x="509" y="117"/>
                  <a:pt x="509" y="117"/>
                </a:cubicBezTo>
                <a:cubicBezTo>
                  <a:pt x="508" y="93"/>
                  <a:pt x="508" y="93"/>
                  <a:pt x="508" y="93"/>
                </a:cubicBezTo>
                <a:cubicBezTo>
                  <a:pt x="509" y="93"/>
                  <a:pt x="509" y="93"/>
                  <a:pt x="509" y="93"/>
                </a:cubicBezTo>
                <a:cubicBezTo>
                  <a:pt x="510" y="93"/>
                  <a:pt x="512" y="93"/>
                  <a:pt x="513" y="93"/>
                </a:cubicBezTo>
                <a:cubicBezTo>
                  <a:pt x="515" y="93"/>
                  <a:pt x="515" y="93"/>
                  <a:pt x="515" y="93"/>
                </a:cubicBezTo>
                <a:cubicBezTo>
                  <a:pt x="515" y="117"/>
                  <a:pt x="515" y="117"/>
                  <a:pt x="515" y="117"/>
                </a:cubicBezTo>
                <a:cubicBezTo>
                  <a:pt x="521" y="117"/>
                  <a:pt x="521" y="117"/>
                  <a:pt x="521" y="117"/>
                </a:cubicBezTo>
                <a:cubicBezTo>
                  <a:pt x="521" y="93"/>
                  <a:pt x="521" y="93"/>
                  <a:pt x="521" y="93"/>
                </a:cubicBezTo>
                <a:cubicBezTo>
                  <a:pt x="523" y="93"/>
                  <a:pt x="525" y="93"/>
                  <a:pt x="528" y="93"/>
                </a:cubicBezTo>
                <a:cubicBezTo>
                  <a:pt x="527" y="117"/>
                  <a:pt x="527" y="117"/>
                  <a:pt x="527" y="117"/>
                </a:cubicBezTo>
                <a:cubicBezTo>
                  <a:pt x="533" y="118"/>
                  <a:pt x="533" y="118"/>
                  <a:pt x="533" y="118"/>
                </a:cubicBezTo>
                <a:cubicBezTo>
                  <a:pt x="534" y="93"/>
                  <a:pt x="534" y="93"/>
                  <a:pt x="534" y="93"/>
                </a:cubicBezTo>
                <a:cubicBezTo>
                  <a:pt x="536" y="93"/>
                  <a:pt x="538" y="94"/>
                  <a:pt x="540" y="94"/>
                </a:cubicBezTo>
                <a:cubicBezTo>
                  <a:pt x="539" y="118"/>
                  <a:pt x="539" y="118"/>
                  <a:pt x="539" y="118"/>
                </a:cubicBezTo>
                <a:cubicBezTo>
                  <a:pt x="545" y="118"/>
                  <a:pt x="545" y="118"/>
                  <a:pt x="545" y="118"/>
                </a:cubicBezTo>
                <a:cubicBezTo>
                  <a:pt x="547" y="94"/>
                  <a:pt x="547" y="94"/>
                  <a:pt x="547" y="94"/>
                </a:cubicBezTo>
                <a:cubicBezTo>
                  <a:pt x="549" y="94"/>
                  <a:pt x="551" y="95"/>
                  <a:pt x="553" y="95"/>
                </a:cubicBezTo>
                <a:cubicBezTo>
                  <a:pt x="551" y="119"/>
                  <a:pt x="551" y="119"/>
                  <a:pt x="551" y="119"/>
                </a:cubicBezTo>
                <a:cubicBezTo>
                  <a:pt x="557" y="120"/>
                  <a:pt x="557" y="120"/>
                  <a:pt x="557" y="120"/>
                </a:cubicBezTo>
                <a:cubicBezTo>
                  <a:pt x="560" y="95"/>
                  <a:pt x="560" y="95"/>
                  <a:pt x="560" y="95"/>
                </a:cubicBezTo>
                <a:cubicBezTo>
                  <a:pt x="562" y="96"/>
                  <a:pt x="564" y="96"/>
                  <a:pt x="566" y="96"/>
                </a:cubicBezTo>
                <a:cubicBezTo>
                  <a:pt x="563" y="120"/>
                  <a:pt x="563" y="120"/>
                  <a:pt x="563" y="120"/>
                </a:cubicBezTo>
                <a:cubicBezTo>
                  <a:pt x="569" y="121"/>
                  <a:pt x="569" y="121"/>
                  <a:pt x="569" y="121"/>
                </a:cubicBezTo>
                <a:cubicBezTo>
                  <a:pt x="572" y="97"/>
                  <a:pt x="572" y="97"/>
                  <a:pt x="572" y="97"/>
                </a:cubicBezTo>
                <a:cubicBezTo>
                  <a:pt x="574" y="97"/>
                  <a:pt x="576" y="98"/>
                  <a:pt x="579" y="98"/>
                </a:cubicBezTo>
                <a:cubicBezTo>
                  <a:pt x="575" y="122"/>
                  <a:pt x="575" y="122"/>
                  <a:pt x="575" y="122"/>
                </a:cubicBezTo>
                <a:cubicBezTo>
                  <a:pt x="581" y="123"/>
                  <a:pt x="581" y="123"/>
                  <a:pt x="581" y="123"/>
                </a:cubicBezTo>
                <a:cubicBezTo>
                  <a:pt x="585" y="99"/>
                  <a:pt x="585" y="99"/>
                  <a:pt x="585" y="99"/>
                </a:cubicBezTo>
                <a:cubicBezTo>
                  <a:pt x="587" y="99"/>
                  <a:pt x="589" y="100"/>
                  <a:pt x="591" y="100"/>
                </a:cubicBezTo>
                <a:cubicBezTo>
                  <a:pt x="587" y="124"/>
                  <a:pt x="587" y="124"/>
                  <a:pt x="587" y="124"/>
                </a:cubicBezTo>
                <a:cubicBezTo>
                  <a:pt x="593" y="125"/>
                  <a:pt x="593" y="125"/>
                  <a:pt x="593" y="125"/>
                </a:cubicBezTo>
                <a:cubicBezTo>
                  <a:pt x="598" y="101"/>
                  <a:pt x="598" y="101"/>
                  <a:pt x="598" y="101"/>
                </a:cubicBezTo>
                <a:cubicBezTo>
                  <a:pt x="600" y="102"/>
                  <a:pt x="602" y="102"/>
                  <a:pt x="604" y="103"/>
                </a:cubicBezTo>
                <a:cubicBezTo>
                  <a:pt x="599" y="126"/>
                  <a:pt x="599" y="126"/>
                  <a:pt x="599" y="126"/>
                </a:cubicBezTo>
                <a:cubicBezTo>
                  <a:pt x="605" y="128"/>
                  <a:pt x="605" y="128"/>
                  <a:pt x="605" y="128"/>
                </a:cubicBezTo>
                <a:cubicBezTo>
                  <a:pt x="610" y="104"/>
                  <a:pt x="610" y="104"/>
                  <a:pt x="610" y="104"/>
                </a:cubicBezTo>
                <a:cubicBezTo>
                  <a:pt x="612" y="104"/>
                  <a:pt x="614" y="105"/>
                  <a:pt x="616" y="105"/>
                </a:cubicBezTo>
                <a:cubicBezTo>
                  <a:pt x="610" y="129"/>
                  <a:pt x="610" y="129"/>
                  <a:pt x="610" y="129"/>
                </a:cubicBezTo>
                <a:cubicBezTo>
                  <a:pt x="616" y="131"/>
                  <a:pt x="616" y="131"/>
                  <a:pt x="616" y="131"/>
                </a:cubicBezTo>
                <a:cubicBezTo>
                  <a:pt x="623" y="107"/>
                  <a:pt x="623" y="107"/>
                  <a:pt x="623" y="107"/>
                </a:cubicBezTo>
                <a:cubicBezTo>
                  <a:pt x="625" y="108"/>
                  <a:pt x="627" y="108"/>
                  <a:pt x="629" y="109"/>
                </a:cubicBezTo>
                <a:cubicBezTo>
                  <a:pt x="622" y="132"/>
                  <a:pt x="622" y="132"/>
                  <a:pt x="622" y="132"/>
                </a:cubicBezTo>
                <a:cubicBezTo>
                  <a:pt x="628" y="134"/>
                  <a:pt x="628" y="134"/>
                  <a:pt x="628" y="134"/>
                </a:cubicBezTo>
                <a:cubicBezTo>
                  <a:pt x="635" y="111"/>
                  <a:pt x="635" y="111"/>
                  <a:pt x="635" y="111"/>
                </a:cubicBezTo>
                <a:cubicBezTo>
                  <a:pt x="637" y="111"/>
                  <a:pt x="639" y="112"/>
                  <a:pt x="641" y="112"/>
                </a:cubicBezTo>
                <a:cubicBezTo>
                  <a:pt x="634" y="136"/>
                  <a:pt x="634" y="136"/>
                  <a:pt x="634" y="136"/>
                </a:cubicBezTo>
                <a:cubicBezTo>
                  <a:pt x="640" y="138"/>
                  <a:pt x="640" y="138"/>
                  <a:pt x="640" y="138"/>
                </a:cubicBezTo>
                <a:cubicBezTo>
                  <a:pt x="647" y="114"/>
                  <a:pt x="647" y="114"/>
                  <a:pt x="647" y="114"/>
                </a:cubicBezTo>
                <a:cubicBezTo>
                  <a:pt x="649" y="115"/>
                  <a:pt x="651" y="116"/>
                  <a:pt x="653" y="116"/>
                </a:cubicBezTo>
                <a:cubicBezTo>
                  <a:pt x="645" y="139"/>
                  <a:pt x="645" y="139"/>
                  <a:pt x="645" y="139"/>
                </a:cubicBezTo>
                <a:cubicBezTo>
                  <a:pt x="651" y="141"/>
                  <a:pt x="651" y="141"/>
                  <a:pt x="651" y="141"/>
                </a:cubicBezTo>
                <a:cubicBezTo>
                  <a:pt x="659" y="119"/>
                  <a:pt x="659" y="119"/>
                  <a:pt x="659" y="119"/>
                </a:cubicBezTo>
                <a:cubicBezTo>
                  <a:pt x="661" y="119"/>
                  <a:pt x="663" y="120"/>
                  <a:pt x="665" y="121"/>
                </a:cubicBezTo>
                <a:cubicBezTo>
                  <a:pt x="656" y="144"/>
                  <a:pt x="656" y="144"/>
                  <a:pt x="656" y="144"/>
                </a:cubicBezTo>
                <a:cubicBezTo>
                  <a:pt x="662" y="146"/>
                  <a:pt x="662" y="146"/>
                  <a:pt x="662" y="146"/>
                </a:cubicBezTo>
                <a:cubicBezTo>
                  <a:pt x="671" y="123"/>
                  <a:pt x="671" y="123"/>
                  <a:pt x="671" y="123"/>
                </a:cubicBezTo>
                <a:cubicBezTo>
                  <a:pt x="673" y="124"/>
                  <a:pt x="675" y="125"/>
                  <a:pt x="677" y="126"/>
                </a:cubicBezTo>
                <a:cubicBezTo>
                  <a:pt x="668" y="148"/>
                  <a:pt x="668" y="148"/>
                  <a:pt x="668" y="148"/>
                </a:cubicBezTo>
                <a:cubicBezTo>
                  <a:pt x="674" y="150"/>
                  <a:pt x="674" y="150"/>
                  <a:pt x="674" y="150"/>
                </a:cubicBezTo>
                <a:cubicBezTo>
                  <a:pt x="683" y="128"/>
                  <a:pt x="683" y="128"/>
                  <a:pt x="683" y="128"/>
                </a:cubicBezTo>
                <a:cubicBezTo>
                  <a:pt x="685" y="129"/>
                  <a:pt x="687" y="130"/>
                  <a:pt x="689" y="131"/>
                </a:cubicBezTo>
                <a:cubicBezTo>
                  <a:pt x="679" y="153"/>
                  <a:pt x="679" y="153"/>
                  <a:pt x="679" y="153"/>
                </a:cubicBezTo>
                <a:cubicBezTo>
                  <a:pt x="685" y="156"/>
                  <a:pt x="685" y="156"/>
                  <a:pt x="685" y="156"/>
                </a:cubicBezTo>
                <a:cubicBezTo>
                  <a:pt x="695" y="134"/>
                  <a:pt x="695" y="134"/>
                  <a:pt x="695" y="134"/>
                </a:cubicBezTo>
                <a:cubicBezTo>
                  <a:pt x="697" y="134"/>
                  <a:pt x="699" y="135"/>
                  <a:pt x="701" y="136"/>
                </a:cubicBezTo>
                <a:cubicBezTo>
                  <a:pt x="690" y="158"/>
                  <a:pt x="690" y="158"/>
                  <a:pt x="690" y="158"/>
                </a:cubicBezTo>
                <a:cubicBezTo>
                  <a:pt x="695" y="161"/>
                  <a:pt x="695" y="161"/>
                  <a:pt x="695" y="161"/>
                </a:cubicBezTo>
                <a:cubicBezTo>
                  <a:pt x="706" y="139"/>
                  <a:pt x="706" y="139"/>
                  <a:pt x="706" y="139"/>
                </a:cubicBezTo>
                <a:cubicBezTo>
                  <a:pt x="708" y="140"/>
                  <a:pt x="710" y="141"/>
                  <a:pt x="712" y="142"/>
                </a:cubicBezTo>
                <a:cubicBezTo>
                  <a:pt x="701" y="164"/>
                  <a:pt x="701" y="164"/>
                  <a:pt x="701" y="164"/>
                </a:cubicBezTo>
                <a:cubicBezTo>
                  <a:pt x="706" y="167"/>
                  <a:pt x="706" y="167"/>
                  <a:pt x="706" y="167"/>
                </a:cubicBezTo>
                <a:cubicBezTo>
                  <a:pt x="718" y="145"/>
                  <a:pt x="718" y="145"/>
                  <a:pt x="718" y="145"/>
                </a:cubicBezTo>
                <a:cubicBezTo>
                  <a:pt x="720" y="146"/>
                  <a:pt x="721" y="147"/>
                  <a:pt x="723" y="148"/>
                </a:cubicBezTo>
                <a:cubicBezTo>
                  <a:pt x="711" y="169"/>
                  <a:pt x="711" y="169"/>
                  <a:pt x="711" y="169"/>
                </a:cubicBezTo>
                <a:cubicBezTo>
                  <a:pt x="717" y="172"/>
                  <a:pt x="717" y="172"/>
                  <a:pt x="717" y="172"/>
                </a:cubicBezTo>
                <a:cubicBezTo>
                  <a:pt x="729" y="152"/>
                  <a:pt x="729" y="152"/>
                  <a:pt x="729" y="152"/>
                </a:cubicBezTo>
                <a:cubicBezTo>
                  <a:pt x="731" y="153"/>
                  <a:pt x="733" y="154"/>
                  <a:pt x="734" y="155"/>
                </a:cubicBezTo>
                <a:cubicBezTo>
                  <a:pt x="722" y="175"/>
                  <a:pt x="722" y="175"/>
                  <a:pt x="722" y="175"/>
                </a:cubicBezTo>
                <a:cubicBezTo>
                  <a:pt x="727" y="179"/>
                  <a:pt x="727" y="179"/>
                  <a:pt x="727" y="179"/>
                </a:cubicBezTo>
                <a:cubicBezTo>
                  <a:pt x="740" y="158"/>
                  <a:pt x="740" y="158"/>
                  <a:pt x="740" y="158"/>
                </a:cubicBezTo>
                <a:cubicBezTo>
                  <a:pt x="742" y="159"/>
                  <a:pt x="743" y="161"/>
                  <a:pt x="745" y="162"/>
                </a:cubicBezTo>
                <a:cubicBezTo>
                  <a:pt x="732" y="182"/>
                  <a:pt x="732" y="182"/>
                  <a:pt x="732" y="182"/>
                </a:cubicBezTo>
                <a:cubicBezTo>
                  <a:pt x="737" y="185"/>
                  <a:pt x="737" y="185"/>
                  <a:pt x="737" y="185"/>
                </a:cubicBezTo>
                <a:cubicBezTo>
                  <a:pt x="751" y="165"/>
                  <a:pt x="751" y="165"/>
                  <a:pt x="751" y="165"/>
                </a:cubicBezTo>
                <a:cubicBezTo>
                  <a:pt x="752" y="166"/>
                  <a:pt x="754" y="168"/>
                  <a:pt x="756" y="169"/>
                </a:cubicBezTo>
                <a:cubicBezTo>
                  <a:pt x="742" y="189"/>
                  <a:pt x="742" y="189"/>
                  <a:pt x="742" y="189"/>
                </a:cubicBezTo>
                <a:cubicBezTo>
                  <a:pt x="747" y="192"/>
                  <a:pt x="747" y="192"/>
                  <a:pt x="747" y="192"/>
                </a:cubicBezTo>
                <a:cubicBezTo>
                  <a:pt x="761" y="173"/>
                  <a:pt x="761" y="173"/>
                  <a:pt x="761" y="173"/>
                </a:cubicBezTo>
                <a:cubicBezTo>
                  <a:pt x="763" y="174"/>
                  <a:pt x="765" y="175"/>
                  <a:pt x="766" y="176"/>
                </a:cubicBezTo>
                <a:cubicBezTo>
                  <a:pt x="752" y="196"/>
                  <a:pt x="752" y="196"/>
                  <a:pt x="752" y="196"/>
                </a:cubicBezTo>
                <a:cubicBezTo>
                  <a:pt x="757" y="199"/>
                  <a:pt x="757" y="199"/>
                  <a:pt x="757" y="199"/>
                </a:cubicBezTo>
                <a:cubicBezTo>
                  <a:pt x="771" y="180"/>
                  <a:pt x="771" y="180"/>
                  <a:pt x="771" y="180"/>
                </a:cubicBezTo>
                <a:cubicBezTo>
                  <a:pt x="773" y="182"/>
                  <a:pt x="775" y="183"/>
                  <a:pt x="776" y="184"/>
                </a:cubicBezTo>
                <a:cubicBezTo>
                  <a:pt x="761" y="203"/>
                  <a:pt x="761" y="203"/>
                  <a:pt x="761" y="203"/>
                </a:cubicBezTo>
                <a:cubicBezTo>
                  <a:pt x="766" y="207"/>
                  <a:pt x="766" y="207"/>
                  <a:pt x="766" y="207"/>
                </a:cubicBezTo>
                <a:cubicBezTo>
                  <a:pt x="782" y="188"/>
                  <a:pt x="782" y="188"/>
                  <a:pt x="782" y="188"/>
                </a:cubicBezTo>
                <a:cubicBezTo>
                  <a:pt x="783" y="189"/>
                  <a:pt x="785" y="191"/>
                  <a:pt x="786" y="192"/>
                </a:cubicBezTo>
                <a:cubicBezTo>
                  <a:pt x="771" y="211"/>
                  <a:pt x="771" y="211"/>
                  <a:pt x="771" y="211"/>
                </a:cubicBezTo>
                <a:cubicBezTo>
                  <a:pt x="776" y="215"/>
                  <a:pt x="776" y="215"/>
                  <a:pt x="776" y="215"/>
                </a:cubicBezTo>
                <a:cubicBezTo>
                  <a:pt x="791" y="196"/>
                  <a:pt x="791" y="196"/>
                  <a:pt x="791" y="196"/>
                </a:cubicBezTo>
                <a:cubicBezTo>
                  <a:pt x="793" y="198"/>
                  <a:pt x="795" y="199"/>
                  <a:pt x="796" y="201"/>
                </a:cubicBezTo>
                <a:cubicBezTo>
                  <a:pt x="780" y="219"/>
                  <a:pt x="780" y="219"/>
                  <a:pt x="780" y="219"/>
                </a:cubicBezTo>
                <a:cubicBezTo>
                  <a:pt x="785" y="223"/>
                  <a:pt x="785" y="223"/>
                  <a:pt x="785" y="223"/>
                </a:cubicBezTo>
                <a:cubicBezTo>
                  <a:pt x="801" y="205"/>
                  <a:pt x="801" y="205"/>
                  <a:pt x="801" y="205"/>
                </a:cubicBezTo>
                <a:cubicBezTo>
                  <a:pt x="802" y="206"/>
                  <a:pt x="804" y="208"/>
                  <a:pt x="806" y="209"/>
                </a:cubicBezTo>
                <a:cubicBezTo>
                  <a:pt x="789" y="227"/>
                  <a:pt x="789" y="227"/>
                  <a:pt x="789" y="227"/>
                </a:cubicBezTo>
                <a:cubicBezTo>
                  <a:pt x="793" y="231"/>
                  <a:pt x="793" y="231"/>
                  <a:pt x="793" y="231"/>
                </a:cubicBezTo>
                <a:cubicBezTo>
                  <a:pt x="810" y="214"/>
                  <a:pt x="810" y="214"/>
                  <a:pt x="810" y="214"/>
                </a:cubicBezTo>
                <a:cubicBezTo>
                  <a:pt x="812" y="215"/>
                  <a:pt x="813" y="217"/>
                  <a:pt x="815" y="218"/>
                </a:cubicBezTo>
                <a:cubicBezTo>
                  <a:pt x="798" y="235"/>
                  <a:pt x="798" y="235"/>
                  <a:pt x="798" y="235"/>
                </a:cubicBezTo>
                <a:cubicBezTo>
                  <a:pt x="802" y="240"/>
                  <a:pt x="802" y="240"/>
                  <a:pt x="802" y="240"/>
                </a:cubicBezTo>
                <a:cubicBezTo>
                  <a:pt x="819" y="223"/>
                  <a:pt x="819" y="223"/>
                  <a:pt x="819" y="223"/>
                </a:cubicBezTo>
                <a:cubicBezTo>
                  <a:pt x="821" y="224"/>
                  <a:pt x="822" y="226"/>
                  <a:pt x="824" y="227"/>
                </a:cubicBezTo>
                <a:cubicBezTo>
                  <a:pt x="806" y="244"/>
                  <a:pt x="806" y="244"/>
                  <a:pt x="806" y="244"/>
                </a:cubicBezTo>
                <a:cubicBezTo>
                  <a:pt x="810" y="248"/>
                  <a:pt x="810" y="248"/>
                  <a:pt x="810" y="248"/>
                </a:cubicBezTo>
                <a:cubicBezTo>
                  <a:pt x="828" y="232"/>
                  <a:pt x="828" y="232"/>
                  <a:pt x="828" y="232"/>
                </a:cubicBezTo>
                <a:cubicBezTo>
                  <a:pt x="829" y="234"/>
                  <a:pt x="831" y="235"/>
                  <a:pt x="832" y="237"/>
                </a:cubicBezTo>
                <a:cubicBezTo>
                  <a:pt x="814" y="253"/>
                  <a:pt x="814" y="253"/>
                  <a:pt x="814" y="253"/>
                </a:cubicBezTo>
                <a:cubicBezTo>
                  <a:pt x="818" y="257"/>
                  <a:pt x="818" y="257"/>
                  <a:pt x="818" y="257"/>
                </a:cubicBezTo>
                <a:cubicBezTo>
                  <a:pt x="837" y="242"/>
                  <a:pt x="837" y="242"/>
                  <a:pt x="837" y="242"/>
                </a:cubicBezTo>
                <a:cubicBezTo>
                  <a:pt x="838" y="243"/>
                  <a:pt x="839" y="245"/>
                  <a:pt x="841" y="246"/>
                </a:cubicBezTo>
                <a:cubicBezTo>
                  <a:pt x="822" y="262"/>
                  <a:pt x="822" y="262"/>
                  <a:pt x="822" y="262"/>
                </a:cubicBezTo>
                <a:cubicBezTo>
                  <a:pt x="826" y="267"/>
                  <a:pt x="826" y="267"/>
                  <a:pt x="826" y="267"/>
                </a:cubicBezTo>
                <a:cubicBezTo>
                  <a:pt x="845" y="252"/>
                  <a:pt x="845" y="252"/>
                  <a:pt x="845" y="252"/>
                </a:cubicBezTo>
                <a:cubicBezTo>
                  <a:pt x="846" y="253"/>
                  <a:pt x="847" y="255"/>
                  <a:pt x="849" y="256"/>
                </a:cubicBezTo>
                <a:cubicBezTo>
                  <a:pt x="830" y="271"/>
                  <a:pt x="830" y="271"/>
                  <a:pt x="830" y="271"/>
                </a:cubicBezTo>
                <a:cubicBezTo>
                  <a:pt x="833" y="276"/>
                  <a:pt x="833" y="276"/>
                  <a:pt x="833" y="276"/>
                </a:cubicBezTo>
                <a:cubicBezTo>
                  <a:pt x="853" y="262"/>
                  <a:pt x="853" y="262"/>
                  <a:pt x="853" y="262"/>
                </a:cubicBezTo>
                <a:cubicBezTo>
                  <a:pt x="854" y="263"/>
                  <a:pt x="855" y="265"/>
                  <a:pt x="856" y="267"/>
                </a:cubicBezTo>
                <a:cubicBezTo>
                  <a:pt x="837" y="281"/>
                  <a:pt x="837" y="281"/>
                  <a:pt x="837" y="281"/>
                </a:cubicBezTo>
                <a:cubicBezTo>
                  <a:pt x="841" y="286"/>
                  <a:pt x="841" y="286"/>
                  <a:pt x="841" y="286"/>
                </a:cubicBezTo>
                <a:cubicBezTo>
                  <a:pt x="860" y="272"/>
                  <a:pt x="860" y="272"/>
                  <a:pt x="860" y="272"/>
                </a:cubicBezTo>
                <a:cubicBezTo>
                  <a:pt x="861" y="274"/>
                  <a:pt x="863" y="275"/>
                  <a:pt x="864" y="277"/>
                </a:cubicBezTo>
                <a:cubicBezTo>
                  <a:pt x="844" y="291"/>
                  <a:pt x="844" y="291"/>
                  <a:pt x="844" y="291"/>
                </a:cubicBezTo>
                <a:cubicBezTo>
                  <a:pt x="845" y="292"/>
                  <a:pt x="845" y="292"/>
                  <a:pt x="845" y="292"/>
                </a:cubicBezTo>
                <a:cubicBezTo>
                  <a:pt x="845" y="293"/>
                  <a:pt x="847" y="296"/>
                  <a:pt x="847" y="296"/>
                </a:cubicBezTo>
                <a:cubicBezTo>
                  <a:pt x="868" y="282"/>
                  <a:pt x="868" y="282"/>
                  <a:pt x="868" y="282"/>
                </a:cubicBezTo>
                <a:cubicBezTo>
                  <a:pt x="869" y="284"/>
                  <a:pt x="870" y="286"/>
                  <a:pt x="871" y="288"/>
                </a:cubicBezTo>
                <a:cubicBezTo>
                  <a:pt x="851" y="301"/>
                  <a:pt x="851" y="301"/>
                  <a:pt x="851" y="301"/>
                </a:cubicBezTo>
                <a:cubicBezTo>
                  <a:pt x="854" y="306"/>
                  <a:pt x="854" y="306"/>
                  <a:pt x="854" y="306"/>
                </a:cubicBezTo>
                <a:cubicBezTo>
                  <a:pt x="874" y="293"/>
                  <a:pt x="874" y="293"/>
                  <a:pt x="874" y="293"/>
                </a:cubicBezTo>
                <a:cubicBezTo>
                  <a:pt x="876" y="295"/>
                  <a:pt x="877" y="297"/>
                  <a:pt x="878" y="298"/>
                </a:cubicBezTo>
                <a:cubicBezTo>
                  <a:pt x="857" y="311"/>
                  <a:pt x="857" y="311"/>
                  <a:pt x="857" y="311"/>
                </a:cubicBezTo>
                <a:cubicBezTo>
                  <a:pt x="860" y="316"/>
                  <a:pt x="860" y="316"/>
                  <a:pt x="860" y="316"/>
                </a:cubicBezTo>
                <a:cubicBezTo>
                  <a:pt x="881" y="304"/>
                  <a:pt x="881" y="304"/>
                  <a:pt x="881" y="304"/>
                </a:cubicBezTo>
                <a:cubicBezTo>
                  <a:pt x="882" y="306"/>
                  <a:pt x="883" y="308"/>
                  <a:pt x="884" y="309"/>
                </a:cubicBezTo>
                <a:cubicBezTo>
                  <a:pt x="863" y="321"/>
                  <a:pt x="863" y="321"/>
                  <a:pt x="863" y="321"/>
                </a:cubicBezTo>
                <a:cubicBezTo>
                  <a:pt x="866" y="327"/>
                  <a:pt x="866" y="327"/>
                  <a:pt x="866" y="327"/>
                </a:cubicBezTo>
                <a:cubicBezTo>
                  <a:pt x="887" y="315"/>
                  <a:pt x="887" y="315"/>
                  <a:pt x="887" y="315"/>
                </a:cubicBezTo>
                <a:cubicBezTo>
                  <a:pt x="888" y="317"/>
                  <a:pt x="889" y="319"/>
                  <a:pt x="890" y="321"/>
                </a:cubicBezTo>
                <a:cubicBezTo>
                  <a:pt x="869" y="332"/>
                  <a:pt x="869" y="332"/>
                  <a:pt x="869" y="332"/>
                </a:cubicBezTo>
                <a:cubicBezTo>
                  <a:pt x="872" y="338"/>
                  <a:pt x="872" y="338"/>
                  <a:pt x="872" y="338"/>
                </a:cubicBezTo>
                <a:cubicBezTo>
                  <a:pt x="893" y="326"/>
                  <a:pt x="893" y="326"/>
                  <a:pt x="893" y="326"/>
                </a:cubicBezTo>
                <a:cubicBezTo>
                  <a:pt x="894" y="328"/>
                  <a:pt x="895" y="330"/>
                  <a:pt x="896" y="332"/>
                </a:cubicBezTo>
                <a:cubicBezTo>
                  <a:pt x="874" y="343"/>
                  <a:pt x="874" y="343"/>
                  <a:pt x="874" y="343"/>
                </a:cubicBezTo>
                <a:cubicBezTo>
                  <a:pt x="877" y="348"/>
                  <a:pt x="877" y="348"/>
                  <a:pt x="877" y="348"/>
                </a:cubicBezTo>
                <a:cubicBezTo>
                  <a:pt x="899" y="338"/>
                  <a:pt x="899" y="338"/>
                  <a:pt x="899" y="338"/>
                </a:cubicBezTo>
                <a:cubicBezTo>
                  <a:pt x="900" y="340"/>
                  <a:pt x="901" y="342"/>
                  <a:pt x="902" y="344"/>
                </a:cubicBezTo>
                <a:cubicBezTo>
                  <a:pt x="880" y="354"/>
                  <a:pt x="880" y="354"/>
                  <a:pt x="880" y="354"/>
                </a:cubicBezTo>
                <a:cubicBezTo>
                  <a:pt x="880" y="355"/>
                  <a:pt x="880" y="355"/>
                  <a:pt x="880" y="355"/>
                </a:cubicBezTo>
                <a:cubicBezTo>
                  <a:pt x="881" y="356"/>
                  <a:pt x="882" y="359"/>
                  <a:pt x="882" y="359"/>
                </a:cubicBezTo>
                <a:cubicBezTo>
                  <a:pt x="904" y="350"/>
                  <a:pt x="904" y="350"/>
                  <a:pt x="904" y="350"/>
                </a:cubicBezTo>
                <a:cubicBezTo>
                  <a:pt x="905" y="351"/>
                  <a:pt x="906" y="353"/>
                  <a:pt x="907" y="355"/>
                </a:cubicBezTo>
                <a:cubicBezTo>
                  <a:pt x="884" y="365"/>
                  <a:pt x="884" y="365"/>
                  <a:pt x="884" y="365"/>
                </a:cubicBezTo>
                <a:cubicBezTo>
                  <a:pt x="887" y="370"/>
                  <a:pt x="887" y="370"/>
                  <a:pt x="887" y="370"/>
                </a:cubicBezTo>
                <a:cubicBezTo>
                  <a:pt x="909" y="361"/>
                  <a:pt x="909" y="361"/>
                  <a:pt x="909" y="361"/>
                </a:cubicBezTo>
                <a:cubicBezTo>
                  <a:pt x="910" y="363"/>
                  <a:pt x="911" y="365"/>
                  <a:pt x="912" y="367"/>
                </a:cubicBezTo>
                <a:cubicBezTo>
                  <a:pt x="889" y="376"/>
                  <a:pt x="889" y="376"/>
                  <a:pt x="889" y="376"/>
                </a:cubicBezTo>
                <a:cubicBezTo>
                  <a:pt x="891" y="382"/>
                  <a:pt x="891" y="382"/>
                  <a:pt x="891" y="382"/>
                </a:cubicBezTo>
                <a:cubicBezTo>
                  <a:pt x="914" y="373"/>
                  <a:pt x="914" y="373"/>
                  <a:pt x="914" y="373"/>
                </a:cubicBezTo>
                <a:cubicBezTo>
                  <a:pt x="915" y="375"/>
                  <a:pt x="915" y="377"/>
                  <a:pt x="916" y="379"/>
                </a:cubicBezTo>
                <a:cubicBezTo>
                  <a:pt x="893" y="387"/>
                  <a:pt x="893" y="387"/>
                  <a:pt x="893" y="387"/>
                </a:cubicBezTo>
                <a:cubicBezTo>
                  <a:pt x="895" y="393"/>
                  <a:pt x="895" y="393"/>
                  <a:pt x="895" y="393"/>
                </a:cubicBezTo>
                <a:cubicBezTo>
                  <a:pt x="918" y="385"/>
                  <a:pt x="918" y="385"/>
                  <a:pt x="918" y="385"/>
                </a:cubicBezTo>
                <a:cubicBezTo>
                  <a:pt x="919" y="387"/>
                  <a:pt x="919" y="389"/>
                  <a:pt x="920" y="391"/>
                </a:cubicBezTo>
                <a:cubicBezTo>
                  <a:pt x="897" y="399"/>
                  <a:pt x="897" y="399"/>
                  <a:pt x="897" y="399"/>
                </a:cubicBezTo>
                <a:cubicBezTo>
                  <a:pt x="899" y="405"/>
                  <a:pt x="899" y="405"/>
                  <a:pt x="899" y="405"/>
                </a:cubicBezTo>
                <a:cubicBezTo>
                  <a:pt x="922" y="398"/>
                  <a:pt x="922" y="398"/>
                  <a:pt x="922" y="398"/>
                </a:cubicBezTo>
                <a:cubicBezTo>
                  <a:pt x="922" y="400"/>
                  <a:pt x="923" y="402"/>
                  <a:pt x="924" y="404"/>
                </a:cubicBezTo>
                <a:cubicBezTo>
                  <a:pt x="900" y="410"/>
                  <a:pt x="900" y="410"/>
                  <a:pt x="900" y="410"/>
                </a:cubicBezTo>
                <a:cubicBezTo>
                  <a:pt x="901" y="411"/>
                  <a:pt x="901" y="411"/>
                  <a:pt x="901" y="411"/>
                </a:cubicBezTo>
                <a:cubicBezTo>
                  <a:pt x="901" y="413"/>
                  <a:pt x="901" y="414"/>
                  <a:pt x="902" y="415"/>
                </a:cubicBezTo>
                <a:cubicBezTo>
                  <a:pt x="902" y="416"/>
                  <a:pt x="902" y="416"/>
                  <a:pt x="902" y="416"/>
                </a:cubicBezTo>
                <a:cubicBezTo>
                  <a:pt x="925" y="410"/>
                  <a:pt x="925" y="410"/>
                  <a:pt x="925" y="410"/>
                </a:cubicBezTo>
                <a:cubicBezTo>
                  <a:pt x="926" y="412"/>
                  <a:pt x="926" y="414"/>
                  <a:pt x="927" y="416"/>
                </a:cubicBezTo>
                <a:cubicBezTo>
                  <a:pt x="903" y="422"/>
                  <a:pt x="903" y="422"/>
                  <a:pt x="903" y="422"/>
                </a:cubicBezTo>
                <a:cubicBezTo>
                  <a:pt x="905" y="428"/>
                  <a:pt x="905" y="428"/>
                  <a:pt x="905" y="428"/>
                </a:cubicBezTo>
                <a:cubicBezTo>
                  <a:pt x="928" y="422"/>
                  <a:pt x="928" y="422"/>
                  <a:pt x="928" y="422"/>
                </a:cubicBezTo>
                <a:cubicBezTo>
                  <a:pt x="929" y="424"/>
                  <a:pt x="929" y="427"/>
                  <a:pt x="930" y="429"/>
                </a:cubicBezTo>
                <a:cubicBezTo>
                  <a:pt x="906" y="434"/>
                  <a:pt x="906" y="434"/>
                  <a:pt x="906" y="434"/>
                </a:cubicBezTo>
                <a:cubicBezTo>
                  <a:pt x="907" y="440"/>
                  <a:pt x="907" y="440"/>
                  <a:pt x="907" y="440"/>
                </a:cubicBezTo>
                <a:cubicBezTo>
                  <a:pt x="931" y="435"/>
                  <a:pt x="931" y="435"/>
                  <a:pt x="931" y="435"/>
                </a:cubicBezTo>
                <a:cubicBezTo>
                  <a:pt x="932" y="437"/>
                  <a:pt x="932" y="439"/>
                  <a:pt x="932" y="441"/>
                </a:cubicBezTo>
                <a:cubicBezTo>
                  <a:pt x="908" y="445"/>
                  <a:pt x="908" y="445"/>
                  <a:pt x="908" y="445"/>
                </a:cubicBezTo>
                <a:cubicBezTo>
                  <a:pt x="910" y="452"/>
                  <a:pt x="910" y="452"/>
                  <a:pt x="910" y="452"/>
                </a:cubicBezTo>
                <a:cubicBezTo>
                  <a:pt x="934" y="448"/>
                  <a:pt x="934" y="448"/>
                  <a:pt x="934" y="448"/>
                </a:cubicBezTo>
                <a:cubicBezTo>
                  <a:pt x="934" y="450"/>
                  <a:pt x="934" y="452"/>
                  <a:pt x="935" y="454"/>
                </a:cubicBezTo>
                <a:cubicBezTo>
                  <a:pt x="910" y="457"/>
                  <a:pt x="910" y="457"/>
                  <a:pt x="910" y="457"/>
                </a:cubicBezTo>
                <a:cubicBezTo>
                  <a:pt x="911" y="464"/>
                  <a:pt x="911" y="464"/>
                  <a:pt x="911" y="464"/>
                </a:cubicBezTo>
                <a:cubicBezTo>
                  <a:pt x="935" y="460"/>
                  <a:pt x="935" y="460"/>
                  <a:pt x="935" y="460"/>
                </a:cubicBezTo>
                <a:cubicBezTo>
                  <a:pt x="936" y="462"/>
                  <a:pt x="936" y="464"/>
                  <a:pt x="936" y="466"/>
                </a:cubicBezTo>
                <a:cubicBezTo>
                  <a:pt x="912" y="469"/>
                  <a:pt x="912" y="469"/>
                  <a:pt x="912" y="469"/>
                </a:cubicBezTo>
                <a:cubicBezTo>
                  <a:pt x="913" y="476"/>
                  <a:pt x="913" y="476"/>
                  <a:pt x="913" y="476"/>
                </a:cubicBezTo>
                <a:cubicBezTo>
                  <a:pt x="937" y="473"/>
                  <a:pt x="937" y="473"/>
                  <a:pt x="937" y="473"/>
                </a:cubicBezTo>
                <a:cubicBezTo>
                  <a:pt x="937" y="475"/>
                  <a:pt x="937" y="477"/>
                  <a:pt x="938" y="479"/>
                </a:cubicBezTo>
                <a:cubicBezTo>
                  <a:pt x="913" y="481"/>
                  <a:pt x="913" y="481"/>
                  <a:pt x="913" y="481"/>
                </a:cubicBezTo>
                <a:cubicBezTo>
                  <a:pt x="914" y="488"/>
                  <a:pt x="914" y="488"/>
                  <a:pt x="914" y="488"/>
                </a:cubicBezTo>
                <a:cubicBezTo>
                  <a:pt x="938" y="486"/>
                  <a:pt x="938" y="486"/>
                  <a:pt x="938" y="486"/>
                </a:cubicBezTo>
                <a:cubicBezTo>
                  <a:pt x="938" y="488"/>
                  <a:pt x="939" y="490"/>
                  <a:pt x="939" y="492"/>
                </a:cubicBezTo>
                <a:cubicBezTo>
                  <a:pt x="914" y="493"/>
                  <a:pt x="914" y="493"/>
                  <a:pt x="914" y="493"/>
                </a:cubicBezTo>
                <a:cubicBezTo>
                  <a:pt x="915" y="500"/>
                  <a:pt x="915" y="500"/>
                  <a:pt x="915" y="500"/>
                </a:cubicBezTo>
                <a:cubicBezTo>
                  <a:pt x="939" y="499"/>
                  <a:pt x="939" y="499"/>
                  <a:pt x="939" y="499"/>
                </a:cubicBezTo>
                <a:cubicBezTo>
                  <a:pt x="939" y="501"/>
                  <a:pt x="939" y="503"/>
                  <a:pt x="939" y="505"/>
                </a:cubicBezTo>
                <a:cubicBezTo>
                  <a:pt x="915" y="506"/>
                  <a:pt x="915" y="506"/>
                  <a:pt x="915" y="506"/>
                </a:cubicBezTo>
                <a:cubicBezTo>
                  <a:pt x="915" y="512"/>
                  <a:pt x="915" y="512"/>
                  <a:pt x="915" y="512"/>
                </a:cubicBezTo>
                <a:cubicBezTo>
                  <a:pt x="939" y="511"/>
                  <a:pt x="939" y="511"/>
                  <a:pt x="939" y="511"/>
                </a:cubicBezTo>
                <a:cubicBezTo>
                  <a:pt x="940" y="513"/>
                  <a:pt x="940" y="516"/>
                  <a:pt x="940" y="518"/>
                </a:cubicBezTo>
                <a:cubicBezTo>
                  <a:pt x="915" y="518"/>
                  <a:pt x="915" y="518"/>
                  <a:pt x="915" y="518"/>
                </a:cubicBezTo>
                <a:cubicBezTo>
                  <a:pt x="915" y="524"/>
                  <a:pt x="915" y="524"/>
                  <a:pt x="915" y="524"/>
                </a:cubicBezTo>
                <a:cubicBezTo>
                  <a:pt x="940" y="525"/>
                  <a:pt x="940" y="525"/>
                  <a:pt x="940" y="525"/>
                </a:cubicBezTo>
                <a:cubicBezTo>
                  <a:pt x="939" y="527"/>
                  <a:pt x="939" y="529"/>
                  <a:pt x="939" y="531"/>
                </a:cubicBezTo>
                <a:cubicBezTo>
                  <a:pt x="915" y="530"/>
                  <a:pt x="915" y="530"/>
                  <a:pt x="915" y="530"/>
                </a:cubicBezTo>
                <a:cubicBezTo>
                  <a:pt x="915" y="537"/>
                  <a:pt x="915" y="537"/>
                  <a:pt x="915" y="537"/>
                </a:cubicBezTo>
                <a:cubicBezTo>
                  <a:pt x="939" y="538"/>
                  <a:pt x="939" y="538"/>
                  <a:pt x="939" y="538"/>
                </a:cubicBezTo>
                <a:cubicBezTo>
                  <a:pt x="939" y="540"/>
                  <a:pt x="939" y="542"/>
                  <a:pt x="939" y="544"/>
                </a:cubicBezTo>
                <a:cubicBezTo>
                  <a:pt x="915" y="542"/>
                  <a:pt x="915" y="542"/>
                  <a:pt x="915" y="542"/>
                </a:cubicBezTo>
                <a:cubicBezTo>
                  <a:pt x="914" y="549"/>
                  <a:pt x="914" y="549"/>
                  <a:pt x="914" y="549"/>
                </a:cubicBezTo>
                <a:cubicBezTo>
                  <a:pt x="938" y="550"/>
                  <a:pt x="938" y="550"/>
                  <a:pt x="938" y="550"/>
                </a:cubicBezTo>
                <a:cubicBezTo>
                  <a:pt x="938" y="552"/>
                  <a:pt x="938" y="554"/>
                  <a:pt x="938" y="557"/>
                </a:cubicBezTo>
                <a:cubicBezTo>
                  <a:pt x="914" y="554"/>
                  <a:pt x="914" y="554"/>
                  <a:pt x="914" y="554"/>
                </a:cubicBezTo>
                <a:cubicBezTo>
                  <a:pt x="913" y="561"/>
                  <a:pt x="913" y="561"/>
                  <a:pt x="913" y="561"/>
                </a:cubicBezTo>
                <a:cubicBezTo>
                  <a:pt x="937" y="563"/>
                  <a:pt x="937" y="563"/>
                  <a:pt x="937" y="563"/>
                </a:cubicBezTo>
                <a:cubicBezTo>
                  <a:pt x="937" y="565"/>
                  <a:pt x="937" y="567"/>
                  <a:pt x="937" y="569"/>
                </a:cubicBezTo>
                <a:cubicBezTo>
                  <a:pt x="912" y="566"/>
                  <a:pt x="912" y="566"/>
                  <a:pt x="912" y="566"/>
                </a:cubicBezTo>
                <a:cubicBezTo>
                  <a:pt x="912" y="573"/>
                  <a:pt x="912" y="573"/>
                  <a:pt x="912" y="573"/>
                </a:cubicBezTo>
                <a:cubicBezTo>
                  <a:pt x="936" y="576"/>
                  <a:pt x="936" y="576"/>
                  <a:pt x="936" y="576"/>
                </a:cubicBezTo>
                <a:cubicBezTo>
                  <a:pt x="936" y="578"/>
                  <a:pt x="935" y="580"/>
                  <a:pt x="935" y="582"/>
                </a:cubicBezTo>
                <a:cubicBezTo>
                  <a:pt x="911" y="578"/>
                  <a:pt x="911" y="578"/>
                  <a:pt x="911" y="578"/>
                </a:cubicBezTo>
                <a:cubicBezTo>
                  <a:pt x="910" y="585"/>
                  <a:pt x="910" y="585"/>
                  <a:pt x="910" y="585"/>
                </a:cubicBezTo>
                <a:cubicBezTo>
                  <a:pt x="934" y="589"/>
                  <a:pt x="934" y="589"/>
                  <a:pt x="934" y="589"/>
                </a:cubicBezTo>
                <a:cubicBezTo>
                  <a:pt x="934" y="591"/>
                  <a:pt x="933" y="593"/>
                  <a:pt x="933" y="595"/>
                </a:cubicBezTo>
                <a:cubicBezTo>
                  <a:pt x="909" y="590"/>
                  <a:pt x="909" y="590"/>
                  <a:pt x="909" y="590"/>
                </a:cubicBezTo>
                <a:cubicBezTo>
                  <a:pt x="908" y="597"/>
                  <a:pt x="908" y="597"/>
                  <a:pt x="908" y="597"/>
                </a:cubicBezTo>
                <a:cubicBezTo>
                  <a:pt x="932" y="601"/>
                  <a:pt x="932" y="601"/>
                  <a:pt x="932" y="601"/>
                </a:cubicBezTo>
                <a:cubicBezTo>
                  <a:pt x="931" y="603"/>
                  <a:pt x="931" y="605"/>
                  <a:pt x="930" y="607"/>
                </a:cubicBezTo>
                <a:cubicBezTo>
                  <a:pt x="907" y="602"/>
                  <a:pt x="907" y="602"/>
                  <a:pt x="907" y="602"/>
                </a:cubicBezTo>
                <a:cubicBezTo>
                  <a:pt x="905" y="608"/>
                  <a:pt x="905" y="608"/>
                  <a:pt x="905" y="608"/>
                </a:cubicBezTo>
                <a:cubicBezTo>
                  <a:pt x="929" y="614"/>
                  <a:pt x="929" y="614"/>
                  <a:pt x="929" y="614"/>
                </a:cubicBezTo>
                <a:cubicBezTo>
                  <a:pt x="929" y="616"/>
                  <a:pt x="928" y="618"/>
                  <a:pt x="928" y="620"/>
                </a:cubicBezTo>
                <a:cubicBezTo>
                  <a:pt x="904" y="614"/>
                  <a:pt x="904" y="614"/>
                  <a:pt x="904" y="614"/>
                </a:cubicBezTo>
                <a:cubicBezTo>
                  <a:pt x="902" y="620"/>
                  <a:pt x="902" y="620"/>
                  <a:pt x="902" y="620"/>
                </a:cubicBezTo>
                <a:cubicBezTo>
                  <a:pt x="926" y="626"/>
                  <a:pt x="926" y="626"/>
                  <a:pt x="926" y="626"/>
                </a:cubicBezTo>
                <a:cubicBezTo>
                  <a:pt x="925" y="628"/>
                  <a:pt x="925" y="630"/>
                  <a:pt x="924" y="632"/>
                </a:cubicBezTo>
                <a:cubicBezTo>
                  <a:pt x="901" y="626"/>
                  <a:pt x="901" y="626"/>
                  <a:pt x="901" y="626"/>
                </a:cubicBezTo>
                <a:cubicBezTo>
                  <a:pt x="899" y="632"/>
                  <a:pt x="899" y="632"/>
                  <a:pt x="899" y="632"/>
                </a:cubicBezTo>
                <a:cubicBezTo>
                  <a:pt x="923" y="638"/>
                  <a:pt x="923" y="638"/>
                  <a:pt x="923" y="638"/>
                </a:cubicBezTo>
                <a:cubicBezTo>
                  <a:pt x="922" y="641"/>
                  <a:pt x="921" y="643"/>
                  <a:pt x="921" y="645"/>
                </a:cubicBezTo>
                <a:cubicBezTo>
                  <a:pt x="898" y="637"/>
                  <a:pt x="898" y="637"/>
                  <a:pt x="898" y="637"/>
                </a:cubicBezTo>
                <a:cubicBezTo>
                  <a:pt x="896" y="643"/>
                  <a:pt x="896" y="643"/>
                  <a:pt x="896" y="643"/>
                </a:cubicBezTo>
                <a:cubicBezTo>
                  <a:pt x="919" y="651"/>
                  <a:pt x="919" y="651"/>
                  <a:pt x="919" y="651"/>
                </a:cubicBezTo>
                <a:cubicBezTo>
                  <a:pt x="918" y="653"/>
                  <a:pt x="918" y="655"/>
                  <a:pt x="917" y="657"/>
                </a:cubicBezTo>
                <a:cubicBezTo>
                  <a:pt x="894" y="649"/>
                  <a:pt x="894" y="649"/>
                  <a:pt x="894" y="649"/>
                </a:cubicBezTo>
                <a:cubicBezTo>
                  <a:pt x="892" y="655"/>
                  <a:pt x="892" y="655"/>
                  <a:pt x="892" y="655"/>
                </a:cubicBezTo>
                <a:cubicBezTo>
                  <a:pt x="915" y="663"/>
                  <a:pt x="915" y="663"/>
                  <a:pt x="915" y="663"/>
                </a:cubicBezTo>
                <a:cubicBezTo>
                  <a:pt x="914" y="665"/>
                  <a:pt x="913" y="667"/>
                  <a:pt x="912" y="669"/>
                </a:cubicBezTo>
                <a:cubicBezTo>
                  <a:pt x="890" y="660"/>
                  <a:pt x="890" y="660"/>
                  <a:pt x="890" y="660"/>
                </a:cubicBezTo>
                <a:cubicBezTo>
                  <a:pt x="888" y="666"/>
                  <a:pt x="888" y="666"/>
                  <a:pt x="888" y="666"/>
                </a:cubicBezTo>
                <a:cubicBezTo>
                  <a:pt x="910" y="675"/>
                  <a:pt x="910" y="675"/>
                  <a:pt x="910" y="675"/>
                </a:cubicBezTo>
                <a:cubicBezTo>
                  <a:pt x="909" y="677"/>
                  <a:pt x="909" y="679"/>
                  <a:pt x="908" y="681"/>
                </a:cubicBezTo>
                <a:cubicBezTo>
                  <a:pt x="885" y="672"/>
                  <a:pt x="885" y="672"/>
                  <a:pt x="885" y="672"/>
                </a:cubicBezTo>
                <a:cubicBezTo>
                  <a:pt x="883" y="677"/>
                  <a:pt x="883" y="677"/>
                  <a:pt x="883" y="677"/>
                </a:cubicBezTo>
                <a:cubicBezTo>
                  <a:pt x="905" y="687"/>
                  <a:pt x="905" y="687"/>
                  <a:pt x="905" y="687"/>
                </a:cubicBezTo>
                <a:cubicBezTo>
                  <a:pt x="904" y="689"/>
                  <a:pt x="904" y="691"/>
                  <a:pt x="903" y="693"/>
                </a:cubicBezTo>
                <a:cubicBezTo>
                  <a:pt x="882" y="683"/>
                  <a:pt x="882" y="683"/>
                  <a:pt x="882" y="683"/>
                </a:cubicBezTo>
                <a:cubicBezTo>
                  <a:pt x="881" y="683"/>
                  <a:pt x="881" y="683"/>
                  <a:pt x="881" y="683"/>
                </a:cubicBezTo>
                <a:cubicBezTo>
                  <a:pt x="878" y="688"/>
                  <a:pt x="878" y="688"/>
                  <a:pt x="878" y="688"/>
                </a:cubicBezTo>
                <a:cubicBezTo>
                  <a:pt x="900" y="699"/>
                  <a:pt x="900" y="699"/>
                  <a:pt x="900" y="699"/>
                </a:cubicBezTo>
                <a:cubicBezTo>
                  <a:pt x="899" y="701"/>
                  <a:pt x="898" y="702"/>
                  <a:pt x="897" y="704"/>
                </a:cubicBezTo>
                <a:cubicBezTo>
                  <a:pt x="876" y="694"/>
                  <a:pt x="876" y="694"/>
                  <a:pt x="876" y="694"/>
                </a:cubicBezTo>
                <a:cubicBezTo>
                  <a:pt x="873" y="699"/>
                  <a:pt x="873" y="699"/>
                  <a:pt x="873" y="699"/>
                </a:cubicBezTo>
                <a:cubicBezTo>
                  <a:pt x="894" y="710"/>
                  <a:pt x="894" y="710"/>
                  <a:pt x="894" y="710"/>
                </a:cubicBezTo>
                <a:cubicBezTo>
                  <a:pt x="893" y="712"/>
                  <a:pt x="893" y="714"/>
                  <a:pt x="892" y="716"/>
                </a:cubicBezTo>
                <a:cubicBezTo>
                  <a:pt x="870" y="705"/>
                  <a:pt x="870" y="705"/>
                  <a:pt x="870" y="705"/>
                </a:cubicBezTo>
                <a:cubicBezTo>
                  <a:pt x="867" y="710"/>
                  <a:pt x="867" y="710"/>
                  <a:pt x="867" y="710"/>
                </a:cubicBezTo>
                <a:cubicBezTo>
                  <a:pt x="888" y="722"/>
                  <a:pt x="888" y="722"/>
                  <a:pt x="888" y="722"/>
                </a:cubicBezTo>
                <a:cubicBezTo>
                  <a:pt x="887" y="723"/>
                  <a:pt x="886" y="725"/>
                  <a:pt x="885" y="727"/>
                </a:cubicBezTo>
                <a:cubicBezTo>
                  <a:pt x="864" y="715"/>
                  <a:pt x="864" y="715"/>
                  <a:pt x="864" y="715"/>
                </a:cubicBezTo>
                <a:cubicBezTo>
                  <a:pt x="861" y="721"/>
                  <a:pt x="861" y="721"/>
                  <a:pt x="861" y="721"/>
                </a:cubicBezTo>
                <a:cubicBezTo>
                  <a:pt x="882" y="733"/>
                  <a:pt x="882" y="733"/>
                  <a:pt x="882" y="733"/>
                </a:cubicBezTo>
                <a:cubicBezTo>
                  <a:pt x="881" y="735"/>
                  <a:pt x="880" y="736"/>
                  <a:pt x="879" y="738"/>
                </a:cubicBezTo>
                <a:cubicBezTo>
                  <a:pt x="858" y="726"/>
                  <a:pt x="858" y="726"/>
                  <a:pt x="858" y="726"/>
                </a:cubicBezTo>
                <a:cubicBezTo>
                  <a:pt x="855" y="731"/>
                  <a:pt x="855" y="731"/>
                  <a:pt x="855" y="731"/>
                </a:cubicBezTo>
                <a:cubicBezTo>
                  <a:pt x="876" y="744"/>
                  <a:pt x="876" y="744"/>
                  <a:pt x="876" y="744"/>
                </a:cubicBezTo>
                <a:cubicBezTo>
                  <a:pt x="874" y="746"/>
                  <a:pt x="873" y="747"/>
                  <a:pt x="872" y="749"/>
                </a:cubicBezTo>
                <a:cubicBezTo>
                  <a:pt x="852" y="736"/>
                  <a:pt x="852" y="736"/>
                  <a:pt x="852" y="736"/>
                </a:cubicBezTo>
                <a:cubicBezTo>
                  <a:pt x="848" y="741"/>
                  <a:pt x="848" y="741"/>
                  <a:pt x="848" y="741"/>
                </a:cubicBezTo>
                <a:cubicBezTo>
                  <a:pt x="869" y="755"/>
                  <a:pt x="869" y="755"/>
                  <a:pt x="869" y="755"/>
                </a:cubicBezTo>
                <a:cubicBezTo>
                  <a:pt x="867" y="756"/>
                  <a:pt x="866" y="758"/>
                  <a:pt x="865" y="760"/>
                </a:cubicBezTo>
                <a:cubicBezTo>
                  <a:pt x="845" y="746"/>
                  <a:pt x="845" y="746"/>
                  <a:pt x="845" y="746"/>
                </a:cubicBezTo>
                <a:cubicBezTo>
                  <a:pt x="842" y="751"/>
                  <a:pt x="842" y="751"/>
                  <a:pt x="842" y="751"/>
                </a:cubicBezTo>
                <a:cubicBezTo>
                  <a:pt x="861" y="765"/>
                  <a:pt x="861" y="765"/>
                  <a:pt x="861" y="765"/>
                </a:cubicBezTo>
                <a:cubicBezTo>
                  <a:pt x="860" y="767"/>
                  <a:pt x="859" y="769"/>
                  <a:pt x="858" y="770"/>
                </a:cubicBezTo>
                <a:cubicBezTo>
                  <a:pt x="838" y="756"/>
                  <a:pt x="838" y="756"/>
                  <a:pt x="838" y="756"/>
                </a:cubicBezTo>
                <a:cubicBezTo>
                  <a:pt x="834" y="761"/>
                  <a:pt x="834" y="761"/>
                  <a:pt x="834" y="761"/>
                </a:cubicBezTo>
                <a:cubicBezTo>
                  <a:pt x="854" y="775"/>
                  <a:pt x="854" y="775"/>
                  <a:pt x="854" y="775"/>
                </a:cubicBezTo>
                <a:cubicBezTo>
                  <a:pt x="853" y="777"/>
                  <a:pt x="851" y="779"/>
                  <a:pt x="850" y="780"/>
                </a:cubicBezTo>
                <a:cubicBezTo>
                  <a:pt x="831" y="766"/>
                  <a:pt x="831" y="766"/>
                  <a:pt x="831" y="766"/>
                </a:cubicBezTo>
                <a:cubicBezTo>
                  <a:pt x="827" y="771"/>
                  <a:pt x="827" y="771"/>
                  <a:pt x="827" y="771"/>
                </a:cubicBezTo>
                <a:cubicBezTo>
                  <a:pt x="846" y="786"/>
                  <a:pt x="846" y="786"/>
                  <a:pt x="846" y="786"/>
                </a:cubicBezTo>
                <a:cubicBezTo>
                  <a:pt x="845" y="787"/>
                  <a:pt x="843" y="789"/>
                  <a:pt x="842" y="790"/>
                </a:cubicBezTo>
                <a:cubicBezTo>
                  <a:pt x="823" y="775"/>
                  <a:pt x="823" y="775"/>
                  <a:pt x="823" y="775"/>
                </a:cubicBezTo>
                <a:cubicBezTo>
                  <a:pt x="819" y="780"/>
                  <a:pt x="819" y="780"/>
                  <a:pt x="819" y="780"/>
                </a:cubicBezTo>
                <a:cubicBezTo>
                  <a:pt x="838" y="795"/>
                  <a:pt x="838" y="795"/>
                  <a:pt x="838" y="795"/>
                </a:cubicBezTo>
                <a:cubicBezTo>
                  <a:pt x="836" y="797"/>
                  <a:pt x="835" y="799"/>
                  <a:pt x="834" y="800"/>
                </a:cubicBezTo>
                <a:cubicBezTo>
                  <a:pt x="816" y="784"/>
                  <a:pt x="816" y="784"/>
                  <a:pt x="816" y="784"/>
                </a:cubicBezTo>
                <a:cubicBezTo>
                  <a:pt x="811" y="789"/>
                  <a:pt x="811" y="789"/>
                  <a:pt x="811" y="789"/>
                </a:cubicBezTo>
                <a:cubicBezTo>
                  <a:pt x="829" y="805"/>
                  <a:pt x="829" y="805"/>
                  <a:pt x="829" y="805"/>
                </a:cubicBezTo>
                <a:cubicBezTo>
                  <a:pt x="828" y="807"/>
                  <a:pt x="827" y="808"/>
                  <a:pt x="825" y="810"/>
                </a:cubicBezTo>
                <a:cubicBezTo>
                  <a:pt x="807" y="793"/>
                  <a:pt x="807" y="793"/>
                  <a:pt x="807" y="793"/>
                </a:cubicBezTo>
                <a:cubicBezTo>
                  <a:pt x="803" y="798"/>
                  <a:pt x="803" y="798"/>
                  <a:pt x="803" y="798"/>
                </a:cubicBezTo>
                <a:cubicBezTo>
                  <a:pt x="821" y="815"/>
                  <a:pt x="821" y="815"/>
                  <a:pt x="821" y="815"/>
                </a:cubicBezTo>
                <a:cubicBezTo>
                  <a:pt x="819" y="816"/>
                  <a:pt x="818" y="817"/>
                  <a:pt x="816" y="819"/>
                </a:cubicBezTo>
                <a:lnTo>
                  <a:pt x="799" y="802"/>
                </a:lnTo>
                <a:close/>
              </a:path>
            </a:pathLst>
          </a:custGeom>
          <a:solidFill>
            <a:schemeClr val="accent5">
              <a:alpha val="12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57" name="组合 156"/>
          <p:cNvGrpSpPr/>
          <p:nvPr/>
        </p:nvGrpSpPr>
        <p:grpSpPr>
          <a:xfrm>
            <a:off x="-1299502" y="-3582555"/>
            <a:ext cx="5957668" cy="5957668"/>
            <a:chOff x="11098213" y="1098550"/>
            <a:chExt cx="4189413" cy="4189413"/>
          </a:xfrm>
          <a:solidFill>
            <a:schemeClr val="accent5">
              <a:alpha val="12000"/>
            </a:schemeClr>
          </a:solidFill>
        </p:grpSpPr>
        <p:sp>
          <p:nvSpPr>
            <p:cNvPr id="158" name="Freeform 84"/>
            <p:cNvSpPr>
              <a:spLocks noEditPoints="1"/>
            </p:cNvSpPr>
            <p:nvPr/>
          </p:nvSpPr>
          <p:spPr bwMode="auto">
            <a:xfrm>
              <a:off x="11098213" y="1098550"/>
              <a:ext cx="4189413" cy="4035425"/>
            </a:xfrm>
            <a:custGeom>
              <a:avLst/>
              <a:gdLst>
                <a:gd name="T0" fmla="*/ 1028 w 1117"/>
                <a:gd name="T1" fmla="*/ 256 h 1076"/>
                <a:gd name="T2" fmla="*/ 993 w 1117"/>
                <a:gd name="T3" fmla="*/ 278 h 1076"/>
                <a:gd name="T4" fmla="*/ 564 w 1117"/>
                <a:gd name="T5" fmla="*/ 41 h 1076"/>
                <a:gd name="T6" fmla="*/ 565 w 1117"/>
                <a:gd name="T7" fmla="*/ 0 h 1076"/>
                <a:gd name="T8" fmla="*/ 558 w 1117"/>
                <a:gd name="T9" fmla="*/ 0 h 1076"/>
                <a:gd name="T10" fmla="*/ 0 w 1117"/>
                <a:gd name="T11" fmla="*/ 558 h 1076"/>
                <a:gd name="T12" fmla="*/ 193 w 1117"/>
                <a:gd name="T13" fmla="*/ 981 h 1076"/>
                <a:gd name="T14" fmla="*/ 220 w 1117"/>
                <a:gd name="T15" fmla="*/ 950 h 1076"/>
                <a:gd name="T16" fmla="*/ 558 w 1117"/>
                <a:gd name="T17" fmla="*/ 1076 h 1076"/>
                <a:gd name="T18" fmla="*/ 1076 w 1117"/>
                <a:gd name="T19" fmla="*/ 558 h 1076"/>
                <a:gd name="T20" fmla="*/ 1117 w 1117"/>
                <a:gd name="T21" fmla="*/ 558 h 1076"/>
                <a:gd name="T22" fmla="*/ 1028 w 1117"/>
                <a:gd name="T23" fmla="*/ 256 h 1076"/>
                <a:gd name="T24" fmla="*/ 558 w 1117"/>
                <a:gd name="T25" fmla="*/ 1068 h 1076"/>
                <a:gd name="T26" fmla="*/ 49 w 1117"/>
                <a:gd name="T27" fmla="*/ 558 h 1076"/>
                <a:gd name="T28" fmla="*/ 558 w 1117"/>
                <a:gd name="T29" fmla="*/ 49 h 1076"/>
                <a:gd name="T30" fmla="*/ 1067 w 1117"/>
                <a:gd name="T31" fmla="*/ 558 h 1076"/>
                <a:gd name="T32" fmla="*/ 558 w 1117"/>
                <a:gd name="T33" fmla="*/ 1068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7" h="1076">
                  <a:moveTo>
                    <a:pt x="1028" y="256"/>
                  </a:moveTo>
                  <a:cubicBezTo>
                    <a:pt x="993" y="278"/>
                    <a:pt x="993" y="278"/>
                    <a:pt x="993" y="278"/>
                  </a:cubicBezTo>
                  <a:cubicBezTo>
                    <a:pt x="902" y="137"/>
                    <a:pt x="744" y="43"/>
                    <a:pt x="564" y="41"/>
                  </a:cubicBezTo>
                  <a:cubicBezTo>
                    <a:pt x="565" y="0"/>
                    <a:pt x="565" y="0"/>
                    <a:pt x="565" y="0"/>
                  </a:cubicBezTo>
                  <a:cubicBezTo>
                    <a:pt x="562" y="0"/>
                    <a:pt x="560" y="0"/>
                    <a:pt x="558" y="0"/>
                  </a:cubicBezTo>
                  <a:cubicBezTo>
                    <a:pt x="250" y="0"/>
                    <a:pt x="0" y="250"/>
                    <a:pt x="0" y="558"/>
                  </a:cubicBezTo>
                  <a:cubicBezTo>
                    <a:pt x="0" y="727"/>
                    <a:pt x="75" y="879"/>
                    <a:pt x="193" y="981"/>
                  </a:cubicBezTo>
                  <a:cubicBezTo>
                    <a:pt x="220" y="950"/>
                    <a:pt x="220" y="950"/>
                    <a:pt x="220" y="950"/>
                  </a:cubicBezTo>
                  <a:cubicBezTo>
                    <a:pt x="311" y="1029"/>
                    <a:pt x="429" y="1076"/>
                    <a:pt x="558" y="1076"/>
                  </a:cubicBezTo>
                  <a:cubicBezTo>
                    <a:pt x="844" y="1076"/>
                    <a:pt x="1076" y="844"/>
                    <a:pt x="1076" y="558"/>
                  </a:cubicBezTo>
                  <a:cubicBezTo>
                    <a:pt x="1117" y="558"/>
                    <a:pt x="1117" y="558"/>
                    <a:pt x="1117" y="558"/>
                  </a:cubicBezTo>
                  <a:cubicBezTo>
                    <a:pt x="1117" y="447"/>
                    <a:pt x="1084" y="343"/>
                    <a:pt x="1028" y="256"/>
                  </a:cubicBezTo>
                  <a:close/>
                  <a:moveTo>
                    <a:pt x="558" y="1068"/>
                  </a:moveTo>
                  <a:cubicBezTo>
                    <a:pt x="277" y="1068"/>
                    <a:pt x="49" y="839"/>
                    <a:pt x="49" y="558"/>
                  </a:cubicBezTo>
                  <a:cubicBezTo>
                    <a:pt x="49" y="277"/>
                    <a:pt x="277" y="49"/>
                    <a:pt x="558" y="49"/>
                  </a:cubicBezTo>
                  <a:cubicBezTo>
                    <a:pt x="839" y="49"/>
                    <a:pt x="1067" y="277"/>
                    <a:pt x="1067" y="558"/>
                  </a:cubicBezTo>
                  <a:cubicBezTo>
                    <a:pt x="1067" y="839"/>
                    <a:pt x="839" y="1068"/>
                    <a:pt x="558" y="10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85"/>
            <p:cNvSpPr>
              <a:spLocks/>
            </p:cNvSpPr>
            <p:nvPr/>
          </p:nvSpPr>
          <p:spPr bwMode="auto">
            <a:xfrm>
              <a:off x="13192126" y="4222750"/>
              <a:ext cx="1773238" cy="1065213"/>
            </a:xfrm>
            <a:custGeom>
              <a:avLst/>
              <a:gdLst>
                <a:gd name="T0" fmla="*/ 473 w 473"/>
                <a:gd name="T1" fmla="*/ 22 h 284"/>
                <a:gd name="T2" fmla="*/ 0 w 473"/>
                <a:gd name="T3" fmla="*/ 284 h 284"/>
                <a:gd name="T4" fmla="*/ 0 w 473"/>
                <a:gd name="T5" fmla="*/ 242 h 284"/>
                <a:gd name="T6" fmla="*/ 438 w 473"/>
                <a:gd name="T7" fmla="*/ 0 h 284"/>
                <a:gd name="T8" fmla="*/ 473 w 473"/>
                <a:gd name="T9" fmla="*/ 22 h 284"/>
              </a:gdLst>
              <a:ahLst/>
              <a:cxnLst>
                <a:cxn ang="0">
                  <a:pos x="T0" y="T1"/>
                </a:cxn>
                <a:cxn ang="0">
                  <a:pos x="T2" y="T3"/>
                </a:cxn>
                <a:cxn ang="0">
                  <a:pos x="T4" y="T5"/>
                </a:cxn>
                <a:cxn ang="0">
                  <a:pos x="T6" y="T7"/>
                </a:cxn>
                <a:cxn ang="0">
                  <a:pos x="T8" y="T9"/>
                </a:cxn>
              </a:cxnLst>
              <a:rect l="0" t="0" r="r" b="b"/>
              <a:pathLst>
                <a:path w="473" h="284">
                  <a:moveTo>
                    <a:pt x="473" y="22"/>
                  </a:moveTo>
                  <a:cubicBezTo>
                    <a:pt x="375" y="179"/>
                    <a:pt x="200" y="284"/>
                    <a:pt x="0" y="284"/>
                  </a:cubicBezTo>
                  <a:cubicBezTo>
                    <a:pt x="0" y="242"/>
                    <a:pt x="0" y="242"/>
                    <a:pt x="0" y="242"/>
                  </a:cubicBezTo>
                  <a:cubicBezTo>
                    <a:pt x="185" y="242"/>
                    <a:pt x="347" y="145"/>
                    <a:pt x="438" y="0"/>
                  </a:cubicBezTo>
                  <a:lnTo>
                    <a:pt x="47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16" name="五角星 2115"/>
          <p:cNvSpPr/>
          <p:nvPr/>
        </p:nvSpPr>
        <p:spPr>
          <a:xfrm>
            <a:off x="12154440" y="2353786"/>
            <a:ext cx="424136" cy="514248"/>
          </a:xfrm>
          <a:prstGeom prst="star5">
            <a:avLst/>
          </a:prstGeom>
          <a:solidFill>
            <a:schemeClr val="accent6"/>
          </a:solidFill>
          <a:ln w="12700" cap="flat">
            <a:noFill/>
            <a:miter lim="400000"/>
          </a:ln>
          <a:effectLst>
            <a:glow rad="63500">
              <a:schemeClr val="accent5">
                <a:satMod val="175000"/>
                <a:alpha val="40000"/>
              </a:schemeClr>
            </a:glow>
            <a:outerShdw blurRad="50800" dist="25400" dir="5400000" rotWithShape="0">
              <a:srgbClr val="000000">
                <a:alpha val="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584217" rtl="0" latinLnBrk="1" hangingPunct="0"/>
            <a:endParaRPr lang="zh-CN" altLang="en-US" sz="3201">
              <a:solidFill>
                <a:srgbClr val="FFFFFF"/>
              </a:solidFill>
            </a:endParaRPr>
          </a:p>
        </p:txBody>
      </p:sp>
      <p:sp>
        <p:nvSpPr>
          <p:cNvPr id="47" name="Shape 1607"/>
          <p:cNvSpPr/>
          <p:nvPr/>
        </p:nvSpPr>
        <p:spPr>
          <a:xfrm>
            <a:off x="1878562" y="7512139"/>
            <a:ext cx="7245598" cy="47705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647700">
              <a:lnSpc>
                <a:spcPct val="120000"/>
              </a:lnSpc>
              <a:spcBef>
                <a:spcPts val="1700"/>
              </a:spcBef>
              <a:defRPr sz="4500">
                <a:solidFill>
                  <a:srgbClr val="FFFFFF"/>
                </a:solidFill>
                <a:latin typeface="Lato Light"/>
                <a:ea typeface="Lato Light"/>
                <a:cs typeface="Lato Light"/>
                <a:sym typeface="Lato Light"/>
              </a:defRPr>
            </a:lvl1pPr>
          </a:lstStyle>
          <a:p>
            <a:pPr lvl="0" algn="l">
              <a:lnSpc>
                <a:spcPct val="100000"/>
              </a:lnSpc>
              <a:defRPr sz="1800">
                <a:solidFill>
                  <a:srgbClr val="000000"/>
                </a:solidFill>
              </a:defRPr>
            </a:pPr>
            <a:r>
              <a:rPr lang="en-US" sz="3100" b="1" dirty="0" err="1">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Xiaohui</a:t>
            </a:r>
            <a:r>
              <a:rPr lang="en-US" sz="3100" b="1" dirty="0">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Li    </a:t>
            </a:r>
            <a:r>
              <a:rPr lang="en-US" sz="3100" b="1" dirty="0" err="1">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Xiaoyu</a:t>
            </a:r>
            <a:r>
              <a:rPr lang="en-US" sz="3100" b="1" dirty="0">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Xu   </a:t>
            </a:r>
            <a:r>
              <a:rPr lang="en-US" sz="3100" b="1" dirty="0" err="1">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Xiaoxuan</a:t>
            </a:r>
            <a:r>
              <a:rPr lang="en-US" sz="3100" b="1" dirty="0">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Xia </a:t>
            </a:r>
            <a:endParaRPr sz="3100" b="1" dirty="0">
              <a:ln w="10160">
                <a:solidFill>
                  <a:schemeClr val="accent5"/>
                </a:solidFill>
                <a:prstDash val="solid"/>
              </a:ln>
              <a:solidFill>
                <a:schemeClr val="bg2"/>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sp>
        <p:nvSpPr>
          <p:cNvPr id="55" name="Shape 772"/>
          <p:cNvSpPr txBox="1">
            <a:spLocks/>
          </p:cNvSpPr>
          <p:nvPr/>
        </p:nvSpPr>
        <p:spPr>
          <a:xfrm>
            <a:off x="16074351" y="8832398"/>
            <a:ext cx="546100" cy="534988"/>
          </a:xfrm>
          <a:prstGeom prst="rect">
            <a:avLst/>
          </a:prstGeom>
          <a:extLst>
            <a:ext uri="{C572A759-6A51-4108-AA02-DFA0A04FC94B}">
              <ma14:wrappingTextBoxFlag xmlns="" xmlns:ma14="http://schemas.microsoft.com/office/mac/drawingml/2011/main" val="1"/>
            </a:ext>
          </a:extLst>
        </p:spPr>
        <p:txBody>
          <a:bodyPr lIns="63935" tIns="31967" rIns="63935" bIns="31967"/>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r>
              <a:rPr lang="en-US" altLang="zh-CN" sz="1401" dirty="0">
                <a:solidFill>
                  <a:schemeClr val="accent6"/>
                </a:solidFill>
                <a:latin typeface="微软雅黑" pitchFamily="34" charset="-122"/>
                <a:ea typeface="微软雅黑" pitchFamily="34" charset="-122"/>
              </a:rPr>
              <a:t>1</a:t>
            </a:r>
          </a:p>
        </p:txBody>
      </p:sp>
      <p:pic>
        <p:nvPicPr>
          <p:cNvPr id="2" name="The Minions - Universal Fanfar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275041" y="-158217"/>
            <a:ext cx="2915985" cy="2915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04">
        <p14:vortex dir="r"/>
      </p:transition>
    </mc:Choice>
    <mc:Fallback xmlns="">
      <p:transition spd="slow" advTm="11004">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2078"/>
                                        </p:tgtEl>
                                        <p:attrNameLst>
                                          <p:attrName>style.visibility</p:attrName>
                                        </p:attrNameLst>
                                      </p:cBhvr>
                                      <p:to>
                                        <p:strVal val="visible"/>
                                      </p:to>
                                    </p:set>
                                    <p:anim calcmode="lin" valueType="num">
                                      <p:cBhvr>
                                        <p:cTn id="9" dur="500" fill="hold"/>
                                        <p:tgtEl>
                                          <p:spTgt spid="2078"/>
                                        </p:tgtEl>
                                        <p:attrNameLst>
                                          <p:attrName>ppt_w</p:attrName>
                                        </p:attrNameLst>
                                      </p:cBhvr>
                                      <p:tavLst>
                                        <p:tav tm="0">
                                          <p:val>
                                            <p:fltVal val="0"/>
                                          </p:val>
                                        </p:tav>
                                        <p:tav tm="100000">
                                          <p:val>
                                            <p:strVal val="#ppt_w"/>
                                          </p:val>
                                        </p:tav>
                                      </p:tavLst>
                                    </p:anim>
                                    <p:anim calcmode="lin" valueType="num">
                                      <p:cBhvr>
                                        <p:cTn id="10" dur="500" fill="hold"/>
                                        <p:tgtEl>
                                          <p:spTgt spid="2078"/>
                                        </p:tgtEl>
                                        <p:attrNameLst>
                                          <p:attrName>ppt_h</p:attrName>
                                        </p:attrNameLst>
                                      </p:cBhvr>
                                      <p:tavLst>
                                        <p:tav tm="0">
                                          <p:val>
                                            <p:fltVal val="0"/>
                                          </p:val>
                                        </p:tav>
                                        <p:tav tm="100000">
                                          <p:val>
                                            <p:strVal val="#ppt_h"/>
                                          </p:val>
                                        </p:tav>
                                      </p:tavLst>
                                    </p:anim>
                                    <p:animEffect transition="in" filter="fade">
                                      <p:cBhvr>
                                        <p:cTn id="11" dur="500"/>
                                        <p:tgtEl>
                                          <p:spTgt spid="2078"/>
                                        </p:tgtEl>
                                      </p:cBhvr>
                                    </p:animEffect>
                                  </p:childTnLst>
                                </p:cTn>
                              </p:par>
                              <p:par>
                                <p:cTn id="12" presetID="53" presetClass="entr" presetSubtype="16" fill="hold" nodeType="withEffect">
                                  <p:stCondLst>
                                    <p:cond delay="100"/>
                                  </p:stCondLst>
                                  <p:childTnLst>
                                    <p:set>
                                      <p:cBhvr>
                                        <p:cTn id="13" dur="1" fill="hold">
                                          <p:stCondLst>
                                            <p:cond delay="0"/>
                                          </p:stCondLst>
                                        </p:cTn>
                                        <p:tgtEl>
                                          <p:spTgt spid="2079"/>
                                        </p:tgtEl>
                                        <p:attrNameLst>
                                          <p:attrName>style.visibility</p:attrName>
                                        </p:attrNameLst>
                                      </p:cBhvr>
                                      <p:to>
                                        <p:strVal val="visible"/>
                                      </p:to>
                                    </p:set>
                                    <p:anim calcmode="lin" valueType="num">
                                      <p:cBhvr>
                                        <p:cTn id="14" dur="500" fill="hold"/>
                                        <p:tgtEl>
                                          <p:spTgt spid="2079"/>
                                        </p:tgtEl>
                                        <p:attrNameLst>
                                          <p:attrName>ppt_w</p:attrName>
                                        </p:attrNameLst>
                                      </p:cBhvr>
                                      <p:tavLst>
                                        <p:tav tm="0">
                                          <p:val>
                                            <p:fltVal val="0"/>
                                          </p:val>
                                        </p:tav>
                                        <p:tav tm="100000">
                                          <p:val>
                                            <p:strVal val="#ppt_w"/>
                                          </p:val>
                                        </p:tav>
                                      </p:tavLst>
                                    </p:anim>
                                    <p:anim calcmode="lin" valueType="num">
                                      <p:cBhvr>
                                        <p:cTn id="15" dur="500" fill="hold"/>
                                        <p:tgtEl>
                                          <p:spTgt spid="2079"/>
                                        </p:tgtEl>
                                        <p:attrNameLst>
                                          <p:attrName>ppt_h</p:attrName>
                                        </p:attrNameLst>
                                      </p:cBhvr>
                                      <p:tavLst>
                                        <p:tav tm="0">
                                          <p:val>
                                            <p:fltVal val="0"/>
                                          </p:val>
                                        </p:tav>
                                        <p:tav tm="100000">
                                          <p:val>
                                            <p:strVal val="#ppt_h"/>
                                          </p:val>
                                        </p:tav>
                                      </p:tavLst>
                                    </p:anim>
                                    <p:animEffect transition="in" filter="fade">
                                      <p:cBhvr>
                                        <p:cTn id="16" dur="500"/>
                                        <p:tgtEl>
                                          <p:spTgt spid="2079"/>
                                        </p:tgtEl>
                                      </p:cBhvr>
                                    </p:animEffect>
                                  </p:childTnLst>
                                </p:cTn>
                              </p:par>
                              <p:par>
                                <p:cTn id="17" presetID="53" presetClass="entr" presetSubtype="16" fill="hold" grpId="0" nodeType="withEffect">
                                  <p:stCondLst>
                                    <p:cond delay="200"/>
                                  </p:stCondLst>
                                  <p:childTnLst>
                                    <p:set>
                                      <p:cBhvr>
                                        <p:cTn id="18" dur="1" fill="hold">
                                          <p:stCondLst>
                                            <p:cond delay="0"/>
                                          </p:stCondLst>
                                        </p:cTn>
                                        <p:tgtEl>
                                          <p:spTgt spid="2075"/>
                                        </p:tgtEl>
                                        <p:attrNameLst>
                                          <p:attrName>style.visibility</p:attrName>
                                        </p:attrNameLst>
                                      </p:cBhvr>
                                      <p:to>
                                        <p:strVal val="visible"/>
                                      </p:to>
                                    </p:set>
                                    <p:anim calcmode="lin" valueType="num">
                                      <p:cBhvr>
                                        <p:cTn id="19" dur="500" fill="hold"/>
                                        <p:tgtEl>
                                          <p:spTgt spid="2075"/>
                                        </p:tgtEl>
                                        <p:attrNameLst>
                                          <p:attrName>ppt_w</p:attrName>
                                        </p:attrNameLst>
                                      </p:cBhvr>
                                      <p:tavLst>
                                        <p:tav tm="0">
                                          <p:val>
                                            <p:fltVal val="0"/>
                                          </p:val>
                                        </p:tav>
                                        <p:tav tm="100000">
                                          <p:val>
                                            <p:strVal val="#ppt_w"/>
                                          </p:val>
                                        </p:tav>
                                      </p:tavLst>
                                    </p:anim>
                                    <p:anim calcmode="lin" valueType="num">
                                      <p:cBhvr>
                                        <p:cTn id="20" dur="500" fill="hold"/>
                                        <p:tgtEl>
                                          <p:spTgt spid="2075"/>
                                        </p:tgtEl>
                                        <p:attrNameLst>
                                          <p:attrName>ppt_h</p:attrName>
                                        </p:attrNameLst>
                                      </p:cBhvr>
                                      <p:tavLst>
                                        <p:tav tm="0">
                                          <p:val>
                                            <p:fltVal val="0"/>
                                          </p:val>
                                        </p:tav>
                                        <p:tav tm="100000">
                                          <p:val>
                                            <p:strVal val="#ppt_h"/>
                                          </p:val>
                                        </p:tav>
                                      </p:tavLst>
                                    </p:anim>
                                    <p:animEffect transition="in" filter="fade">
                                      <p:cBhvr>
                                        <p:cTn id="21" dur="500"/>
                                        <p:tgtEl>
                                          <p:spTgt spid="2075"/>
                                        </p:tgtEl>
                                      </p:cBhvr>
                                    </p:animEffect>
                                  </p:childTnLst>
                                </p:cTn>
                              </p:par>
                              <p:par>
                                <p:cTn id="22" presetID="53" presetClass="entr" presetSubtype="16" fill="hold" nodeType="withEffect">
                                  <p:stCondLst>
                                    <p:cond delay="300"/>
                                  </p:stCondLst>
                                  <p:childTnLst>
                                    <p:set>
                                      <p:cBhvr>
                                        <p:cTn id="23" dur="1" fill="hold">
                                          <p:stCondLst>
                                            <p:cond delay="0"/>
                                          </p:stCondLst>
                                        </p:cTn>
                                        <p:tgtEl>
                                          <p:spTgt spid="2112"/>
                                        </p:tgtEl>
                                        <p:attrNameLst>
                                          <p:attrName>style.visibility</p:attrName>
                                        </p:attrNameLst>
                                      </p:cBhvr>
                                      <p:to>
                                        <p:strVal val="visible"/>
                                      </p:to>
                                    </p:set>
                                    <p:anim calcmode="lin" valueType="num">
                                      <p:cBhvr>
                                        <p:cTn id="24" dur="500" fill="hold"/>
                                        <p:tgtEl>
                                          <p:spTgt spid="2112"/>
                                        </p:tgtEl>
                                        <p:attrNameLst>
                                          <p:attrName>ppt_w</p:attrName>
                                        </p:attrNameLst>
                                      </p:cBhvr>
                                      <p:tavLst>
                                        <p:tav tm="0">
                                          <p:val>
                                            <p:fltVal val="0"/>
                                          </p:val>
                                        </p:tav>
                                        <p:tav tm="100000">
                                          <p:val>
                                            <p:strVal val="#ppt_w"/>
                                          </p:val>
                                        </p:tav>
                                      </p:tavLst>
                                    </p:anim>
                                    <p:anim calcmode="lin" valueType="num">
                                      <p:cBhvr>
                                        <p:cTn id="25" dur="500" fill="hold"/>
                                        <p:tgtEl>
                                          <p:spTgt spid="2112"/>
                                        </p:tgtEl>
                                        <p:attrNameLst>
                                          <p:attrName>ppt_h</p:attrName>
                                        </p:attrNameLst>
                                      </p:cBhvr>
                                      <p:tavLst>
                                        <p:tav tm="0">
                                          <p:val>
                                            <p:fltVal val="0"/>
                                          </p:val>
                                        </p:tav>
                                        <p:tav tm="100000">
                                          <p:val>
                                            <p:strVal val="#ppt_h"/>
                                          </p:val>
                                        </p:tav>
                                      </p:tavLst>
                                    </p:anim>
                                    <p:animEffect transition="in" filter="fade">
                                      <p:cBhvr>
                                        <p:cTn id="26" dur="500"/>
                                        <p:tgtEl>
                                          <p:spTgt spid="2112"/>
                                        </p:tgtEl>
                                      </p:cBhvr>
                                    </p:animEffect>
                                  </p:childTnLst>
                                </p:cTn>
                              </p:par>
                              <p:par>
                                <p:cTn id="27" presetID="53" presetClass="entr" presetSubtype="16" fill="hold" nodeType="withEffect">
                                  <p:stCondLst>
                                    <p:cond delay="75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par>
                                <p:cTn id="32" presetID="1" presetClass="entr" presetSubtype="0" fill="hold" grpId="0" nodeType="withEffect">
                                  <p:stCondLst>
                                    <p:cond delay="750"/>
                                  </p:stCondLst>
                                  <p:childTnLst>
                                    <p:set>
                                      <p:cBhvr>
                                        <p:cTn id="33" dur="1" fill="hold">
                                          <p:stCondLst>
                                            <p:cond delay="0"/>
                                          </p:stCondLst>
                                        </p:cTn>
                                        <p:tgtEl>
                                          <p:spTgt spid="2116"/>
                                        </p:tgtEl>
                                        <p:attrNameLst>
                                          <p:attrName>style.visibility</p:attrName>
                                        </p:attrNameLst>
                                      </p:cBhvr>
                                      <p:to>
                                        <p:strVal val="visible"/>
                                      </p:to>
                                    </p:set>
                                  </p:childTnLst>
                                </p:cTn>
                              </p:par>
                              <p:par>
                                <p:cTn id="34" presetID="27" presetClass="emph" presetSubtype="0" repeatCount="indefinite" fill="remove" grpId="1" nodeType="withEffect">
                                  <p:stCondLst>
                                    <p:cond delay="1000"/>
                                  </p:stCondLst>
                                  <p:endCondLst>
                                    <p:cond evt="onNext" delay="0">
                                      <p:tgtEl>
                                        <p:sldTgt/>
                                      </p:tgtEl>
                                    </p:cond>
                                  </p:endCondLst>
                                  <p:childTnLst>
                                    <p:animClr clrSpc="rgb" dir="cw">
                                      <p:cBhvr override="childStyle">
                                        <p:cTn id="35" dur="133" autoRev="1" fill="remove"/>
                                        <p:tgtEl>
                                          <p:spTgt spid="2116"/>
                                        </p:tgtEl>
                                        <p:attrNameLst>
                                          <p:attrName>style.color</p:attrName>
                                        </p:attrNameLst>
                                      </p:cBhvr>
                                      <p:to>
                                        <a:schemeClr val="bg1"/>
                                      </p:to>
                                    </p:animClr>
                                    <p:animClr clrSpc="rgb" dir="cw">
                                      <p:cBhvr>
                                        <p:cTn id="36" dur="133" autoRev="1" fill="remove"/>
                                        <p:tgtEl>
                                          <p:spTgt spid="2116"/>
                                        </p:tgtEl>
                                        <p:attrNameLst>
                                          <p:attrName>fillcolor</p:attrName>
                                        </p:attrNameLst>
                                      </p:cBhvr>
                                      <p:to>
                                        <a:schemeClr val="bg1"/>
                                      </p:to>
                                    </p:animClr>
                                    <p:set>
                                      <p:cBhvr>
                                        <p:cTn id="37" dur="133" autoRev="1" fill="remove"/>
                                        <p:tgtEl>
                                          <p:spTgt spid="2116"/>
                                        </p:tgtEl>
                                        <p:attrNameLst>
                                          <p:attrName>fill.type</p:attrName>
                                        </p:attrNameLst>
                                      </p:cBhvr>
                                      <p:to>
                                        <p:strVal val="solid"/>
                                      </p:to>
                                    </p:set>
                                    <p:set>
                                      <p:cBhvr>
                                        <p:cTn id="38" dur="133" autoRev="1" fill="remove"/>
                                        <p:tgtEl>
                                          <p:spTgt spid="2116"/>
                                        </p:tgtEl>
                                        <p:attrNameLst>
                                          <p:attrName>fill.on</p:attrName>
                                        </p:attrNameLst>
                                      </p:cBhvr>
                                      <p:to>
                                        <p:strVal val="true"/>
                                      </p:to>
                                    </p:set>
                                  </p:childTnLst>
                                </p:cTn>
                              </p:par>
                              <p:par>
                                <p:cTn id="39" presetID="0" presetClass="path" presetSubtype="0" accel="50000" decel="50000" fill="hold" grpId="2" nodeType="withEffect">
                                  <p:stCondLst>
                                    <p:cond delay="1700"/>
                                  </p:stCondLst>
                                  <p:childTnLst>
                                    <p:animMotion origin="layout" path="M 1.6317E-7 3.11785E-6 L -0.29622 0.00066 L -0.61128 0.08884 " pathEditMode="relative" rAng="0" ptsTypes="AAA">
                                      <p:cBhvr>
                                        <p:cTn id="40" dur="2000" fill="hold"/>
                                        <p:tgtEl>
                                          <p:spTgt spid="2116"/>
                                        </p:tgtEl>
                                        <p:attrNameLst>
                                          <p:attrName>ppt_x</p:attrName>
                                          <p:attrName>ppt_y</p:attrName>
                                        </p:attrNameLst>
                                      </p:cBhvr>
                                      <p:rCtr x="-30564" y="4442"/>
                                    </p:animMotion>
                                  </p:childTnLst>
                                </p:cTn>
                              </p:par>
                              <p:par>
                                <p:cTn id="41" presetID="22" presetClass="entr" presetSubtype="8" fill="hold" grpId="0" nodeType="withEffect">
                                  <p:stCondLst>
                                    <p:cond delay="3750"/>
                                  </p:stCondLst>
                                  <p:childTnLst>
                                    <p:set>
                                      <p:cBhvr>
                                        <p:cTn id="42" dur="1" fill="hold">
                                          <p:stCondLst>
                                            <p:cond delay="0"/>
                                          </p:stCondLst>
                                        </p:cTn>
                                        <p:tgtEl>
                                          <p:spTgt spid="2125"/>
                                        </p:tgtEl>
                                        <p:attrNameLst>
                                          <p:attrName>style.visibility</p:attrName>
                                        </p:attrNameLst>
                                      </p:cBhvr>
                                      <p:to>
                                        <p:strVal val="visible"/>
                                      </p:to>
                                    </p:set>
                                    <p:animEffect transition="in" filter="wipe(left)">
                                      <p:cBhvr>
                                        <p:cTn id="43" dur="500"/>
                                        <p:tgtEl>
                                          <p:spTgt spid="2125"/>
                                        </p:tgtEl>
                                      </p:cBhvr>
                                    </p:animEffect>
                                  </p:childTnLst>
                                </p:cTn>
                              </p:par>
                              <p:par>
                                <p:cTn id="44" presetID="22" presetClass="entr" presetSubtype="8" fill="hold" grpId="0" nodeType="withEffect">
                                  <p:stCondLst>
                                    <p:cond delay="3750"/>
                                  </p:stCondLst>
                                  <p:childTnLst>
                                    <p:set>
                                      <p:cBhvr>
                                        <p:cTn id="45" dur="1" fill="hold">
                                          <p:stCondLst>
                                            <p:cond delay="0"/>
                                          </p:stCondLst>
                                        </p:cTn>
                                        <p:tgtEl>
                                          <p:spTgt spid="2124"/>
                                        </p:tgtEl>
                                        <p:attrNameLst>
                                          <p:attrName>style.visibility</p:attrName>
                                        </p:attrNameLst>
                                      </p:cBhvr>
                                      <p:to>
                                        <p:strVal val="visible"/>
                                      </p:to>
                                    </p:set>
                                    <p:animEffect transition="in" filter="wipe(left)">
                                      <p:cBhvr>
                                        <p:cTn id="46" dur="500"/>
                                        <p:tgtEl>
                                          <p:spTgt spid="2124"/>
                                        </p:tgtEl>
                                      </p:cBhvr>
                                    </p:animEffect>
                                  </p:childTnLst>
                                </p:cTn>
                              </p:par>
                              <p:par>
                                <p:cTn id="47" presetID="14" presetClass="entr" presetSubtype="10" repeatCount="3000" fill="hold" grpId="1" nodeType="withEffect">
                                  <p:stCondLst>
                                    <p:cond delay="4250"/>
                                  </p:stCondLst>
                                  <p:childTnLst>
                                    <p:set>
                                      <p:cBhvr>
                                        <p:cTn id="48" dur="1" fill="hold">
                                          <p:stCondLst>
                                            <p:cond delay="0"/>
                                          </p:stCondLst>
                                        </p:cTn>
                                        <p:tgtEl>
                                          <p:spTgt spid="2125"/>
                                        </p:tgtEl>
                                        <p:attrNameLst>
                                          <p:attrName>style.visibility</p:attrName>
                                        </p:attrNameLst>
                                      </p:cBhvr>
                                      <p:to>
                                        <p:strVal val="visible"/>
                                      </p:to>
                                    </p:set>
                                    <p:animEffect transition="in" filter="randombar(horizontal)">
                                      <p:cBhvr>
                                        <p:cTn id="49" dur="200"/>
                                        <p:tgtEl>
                                          <p:spTgt spid="2125"/>
                                        </p:tgtEl>
                                      </p:cBhvr>
                                    </p:animEffect>
                                  </p:childTnLst>
                                </p:cTn>
                              </p:par>
                              <p:par>
                                <p:cTn id="50" presetID="14" presetClass="entr" presetSubtype="10" repeatCount="3000" fill="hold" grpId="1" nodeType="withEffect">
                                  <p:stCondLst>
                                    <p:cond delay="4250"/>
                                  </p:stCondLst>
                                  <p:childTnLst>
                                    <p:set>
                                      <p:cBhvr>
                                        <p:cTn id="51" dur="1" fill="hold">
                                          <p:stCondLst>
                                            <p:cond delay="0"/>
                                          </p:stCondLst>
                                        </p:cTn>
                                        <p:tgtEl>
                                          <p:spTgt spid="2124"/>
                                        </p:tgtEl>
                                        <p:attrNameLst>
                                          <p:attrName>style.visibility</p:attrName>
                                        </p:attrNameLst>
                                      </p:cBhvr>
                                      <p:to>
                                        <p:strVal val="visible"/>
                                      </p:to>
                                    </p:set>
                                    <p:animEffect transition="in" filter="randombar(horizontal)">
                                      <p:cBhvr>
                                        <p:cTn id="52" dur="200"/>
                                        <p:tgtEl>
                                          <p:spTgt spid="2124"/>
                                        </p:tgtEl>
                                      </p:cBhvr>
                                    </p:animEffect>
                                  </p:childTnLst>
                                </p:cTn>
                              </p:par>
                              <p:par>
                                <p:cTn id="53" presetID="1" presetClass="entr" presetSubtype="0" fill="hold" grpId="1" nodeType="withEffect">
                                  <p:stCondLst>
                                    <p:cond delay="4750"/>
                                  </p:stCondLst>
                                  <p:childTnLst>
                                    <p:set>
                                      <p:cBhvr>
                                        <p:cTn id="54" dur="1" fill="hold">
                                          <p:stCondLst>
                                            <p:cond delay="0"/>
                                          </p:stCondLst>
                                        </p:cTn>
                                        <p:tgtEl>
                                          <p:spTgt spid="2127"/>
                                        </p:tgtEl>
                                        <p:attrNameLst>
                                          <p:attrName>style.visibility</p:attrName>
                                        </p:attrNameLst>
                                      </p:cBhvr>
                                      <p:to>
                                        <p:strVal val="visible"/>
                                      </p:to>
                                    </p:set>
                                  </p:childTnLst>
                                </p:cTn>
                              </p:par>
                              <p:par>
                                <p:cTn id="55" presetID="26" presetClass="emph" presetSubtype="0" fill="hold" grpId="0" nodeType="withEffect">
                                  <p:stCondLst>
                                    <p:cond delay="5000"/>
                                  </p:stCondLst>
                                  <p:childTnLst>
                                    <p:animEffect transition="out" filter="fade">
                                      <p:cBhvr>
                                        <p:cTn id="56" dur="500" tmFilter="0, 0; .2, .5; .8, .5; 1, 0"/>
                                        <p:tgtEl>
                                          <p:spTgt spid="2127"/>
                                        </p:tgtEl>
                                      </p:cBhvr>
                                    </p:animEffect>
                                    <p:animScale>
                                      <p:cBhvr>
                                        <p:cTn id="57" dur="250" autoRev="1" fill="hold"/>
                                        <p:tgtEl>
                                          <p:spTgt spid="2127"/>
                                        </p:tgtEl>
                                      </p:cBhvr>
                                      <p:by x="105000" y="105000"/>
                                    </p:animScale>
                                  </p:childTnLst>
                                </p:cTn>
                              </p:par>
                              <p:par>
                                <p:cTn id="58" presetID="14" presetClass="entr" presetSubtype="10" repeatCount="3000" fill="hold" grpId="2" nodeType="withEffect">
                                  <p:stCondLst>
                                    <p:cond delay="5500"/>
                                  </p:stCondLst>
                                  <p:childTnLst>
                                    <p:set>
                                      <p:cBhvr>
                                        <p:cTn id="59" dur="1" fill="hold">
                                          <p:stCondLst>
                                            <p:cond delay="0"/>
                                          </p:stCondLst>
                                        </p:cTn>
                                        <p:tgtEl>
                                          <p:spTgt spid="2127"/>
                                        </p:tgtEl>
                                        <p:attrNameLst>
                                          <p:attrName>style.visibility</p:attrName>
                                        </p:attrNameLst>
                                      </p:cBhvr>
                                      <p:to>
                                        <p:strVal val="visible"/>
                                      </p:to>
                                    </p:set>
                                    <p:animEffect transition="in" filter="randombar(horizontal)">
                                      <p:cBhvr>
                                        <p:cTn id="60" dur="333"/>
                                        <p:tgtEl>
                                          <p:spTgt spid="2127"/>
                                        </p:tgtEl>
                                      </p:cBhvr>
                                    </p:animEffect>
                                  </p:childTnLst>
                                </p:cTn>
                              </p:par>
                              <p:par>
                                <p:cTn id="61" presetID="42" presetClass="entr" presetSubtype="0" fill="hold" grpId="0" nodeType="withEffect">
                                  <p:stCondLst>
                                    <p:cond delay="5500"/>
                                  </p:stCondLst>
                                  <p:childTnLst>
                                    <p:set>
                                      <p:cBhvr>
                                        <p:cTn id="62" dur="1" fill="hold">
                                          <p:stCondLst>
                                            <p:cond delay="0"/>
                                          </p:stCondLst>
                                        </p:cTn>
                                        <p:tgtEl>
                                          <p:spTgt spid="2128"/>
                                        </p:tgtEl>
                                        <p:attrNameLst>
                                          <p:attrName>style.visibility</p:attrName>
                                        </p:attrNameLst>
                                      </p:cBhvr>
                                      <p:to>
                                        <p:strVal val="visible"/>
                                      </p:to>
                                    </p:set>
                                    <p:animEffect transition="in" filter="fade">
                                      <p:cBhvr>
                                        <p:cTn id="63" dur="1000"/>
                                        <p:tgtEl>
                                          <p:spTgt spid="2128"/>
                                        </p:tgtEl>
                                      </p:cBhvr>
                                    </p:animEffect>
                                    <p:anim calcmode="lin" valueType="num">
                                      <p:cBhvr>
                                        <p:cTn id="64" dur="1000" fill="hold"/>
                                        <p:tgtEl>
                                          <p:spTgt spid="2128"/>
                                        </p:tgtEl>
                                        <p:attrNameLst>
                                          <p:attrName>ppt_x</p:attrName>
                                        </p:attrNameLst>
                                      </p:cBhvr>
                                      <p:tavLst>
                                        <p:tav tm="0">
                                          <p:val>
                                            <p:strVal val="#ppt_x"/>
                                          </p:val>
                                        </p:tav>
                                        <p:tav tm="100000">
                                          <p:val>
                                            <p:strVal val="#ppt_x"/>
                                          </p:val>
                                        </p:tav>
                                      </p:tavLst>
                                    </p:anim>
                                    <p:anim calcmode="lin" valueType="num">
                                      <p:cBhvr>
                                        <p:cTn id="65" dur="1000" fill="hold"/>
                                        <p:tgtEl>
                                          <p:spTgt spid="2128"/>
                                        </p:tgtEl>
                                        <p:attrNameLst>
                                          <p:attrName>ppt_y</p:attrName>
                                        </p:attrNameLst>
                                      </p:cBhvr>
                                      <p:tavLst>
                                        <p:tav tm="0">
                                          <p:val>
                                            <p:strVal val="#ppt_y+.1"/>
                                          </p:val>
                                        </p:tav>
                                        <p:tav tm="100000">
                                          <p:val>
                                            <p:strVal val="#ppt_y"/>
                                          </p:val>
                                        </p:tav>
                                      </p:tavLst>
                                    </p:anim>
                                  </p:childTnLst>
                                </p:cTn>
                              </p:par>
                              <p:par>
                                <p:cTn id="66" presetID="22" presetClass="entr" presetSubtype="8" fill="hold" grpId="0" nodeType="withEffect">
                                  <p:stCondLst>
                                    <p:cond delay="6250"/>
                                  </p:stCondLst>
                                  <p:childTnLst>
                                    <p:set>
                                      <p:cBhvr>
                                        <p:cTn id="67" dur="1" fill="hold">
                                          <p:stCondLst>
                                            <p:cond delay="0"/>
                                          </p:stCondLst>
                                        </p:cTn>
                                        <p:tgtEl>
                                          <p:spTgt spid="2129"/>
                                        </p:tgtEl>
                                        <p:attrNameLst>
                                          <p:attrName>style.visibility</p:attrName>
                                        </p:attrNameLst>
                                      </p:cBhvr>
                                      <p:to>
                                        <p:strVal val="visible"/>
                                      </p:to>
                                    </p:set>
                                    <p:animEffect transition="in" filter="wipe(left)">
                                      <p:cBhvr>
                                        <p:cTn id="68" dur="500"/>
                                        <p:tgtEl>
                                          <p:spTgt spid="2129"/>
                                        </p:tgtEl>
                                      </p:cBhvr>
                                    </p:animEffect>
                                  </p:childTnLst>
                                </p:cTn>
                              </p:par>
                              <p:par>
                                <p:cTn id="69" presetID="25" presetClass="entr" presetSubtype="0" fill="hold" grpId="0" nodeType="withEffect">
                                  <p:stCondLst>
                                    <p:cond delay="6700"/>
                                  </p:stCondLst>
                                  <p:childTnLst>
                                    <p:set>
                                      <p:cBhvr>
                                        <p:cTn id="70" dur="1" fill="hold">
                                          <p:stCondLst>
                                            <p:cond delay="0"/>
                                          </p:stCondLst>
                                        </p:cTn>
                                        <p:tgtEl>
                                          <p:spTgt spid="39"/>
                                        </p:tgtEl>
                                        <p:attrNameLst>
                                          <p:attrName>style.visibility</p:attrName>
                                        </p:attrNameLst>
                                      </p:cBhvr>
                                      <p:to>
                                        <p:strVal val="visible"/>
                                      </p:to>
                                    </p:set>
                                    <p:anim calcmode="lin" valueType="num">
                                      <p:cBhvr>
                                        <p:cTn id="71" dur="250" decel="50000" fill="hold">
                                          <p:stCondLst>
                                            <p:cond delay="0"/>
                                          </p:stCondLst>
                                        </p:cTn>
                                        <p:tgtEl>
                                          <p:spTgt spid="39"/>
                                        </p:tgtEl>
                                        <p:attrNameLst>
                                          <p:attrName>style.rotation</p:attrName>
                                        </p:attrNameLst>
                                      </p:cBhvr>
                                      <p:tavLst>
                                        <p:tav tm="0">
                                          <p:val>
                                            <p:fltVal val="-90"/>
                                          </p:val>
                                        </p:tav>
                                        <p:tav tm="100000">
                                          <p:val>
                                            <p:fltVal val="0"/>
                                          </p:val>
                                        </p:tav>
                                      </p:tavLst>
                                    </p:anim>
                                    <p:anim calcmode="lin" valueType="num">
                                      <p:cBhvr>
                                        <p:cTn id="72" dur="250" decel="50000" fill="hold">
                                          <p:stCondLst>
                                            <p:cond delay="0"/>
                                          </p:stCondLst>
                                        </p:cTn>
                                        <p:tgtEl>
                                          <p:spTgt spid="39"/>
                                        </p:tgtEl>
                                        <p:attrNameLst>
                                          <p:attrName>ppt_w</p:attrName>
                                        </p:attrNameLst>
                                      </p:cBhvr>
                                      <p:tavLst>
                                        <p:tav tm="0">
                                          <p:val>
                                            <p:strVal val="#ppt_w"/>
                                          </p:val>
                                        </p:tav>
                                        <p:tav tm="100000">
                                          <p:val>
                                            <p:strVal val="#ppt_w*.05"/>
                                          </p:val>
                                        </p:tav>
                                      </p:tavLst>
                                    </p:anim>
                                    <p:anim calcmode="lin" valueType="num">
                                      <p:cBhvr>
                                        <p:cTn id="73" dur="250" accel="50000" fill="hold">
                                          <p:stCondLst>
                                            <p:cond delay="250"/>
                                          </p:stCondLst>
                                        </p:cTn>
                                        <p:tgtEl>
                                          <p:spTgt spid="39"/>
                                        </p:tgtEl>
                                        <p:attrNameLst>
                                          <p:attrName>ppt_w</p:attrName>
                                        </p:attrNameLst>
                                      </p:cBhvr>
                                      <p:tavLst>
                                        <p:tav tm="0">
                                          <p:val>
                                            <p:strVal val="#ppt_w*.05"/>
                                          </p:val>
                                        </p:tav>
                                        <p:tav tm="100000">
                                          <p:val>
                                            <p:strVal val="#ppt_w"/>
                                          </p:val>
                                        </p:tav>
                                      </p:tavLst>
                                    </p:anim>
                                    <p:anim calcmode="lin" valueType="num">
                                      <p:cBhvr>
                                        <p:cTn id="74" dur="500" fill="hold"/>
                                        <p:tgtEl>
                                          <p:spTgt spid="39"/>
                                        </p:tgtEl>
                                        <p:attrNameLst>
                                          <p:attrName>ppt_h</p:attrName>
                                        </p:attrNameLst>
                                      </p:cBhvr>
                                      <p:tavLst>
                                        <p:tav tm="0">
                                          <p:val>
                                            <p:strVal val="#ppt_h"/>
                                          </p:val>
                                        </p:tav>
                                        <p:tav tm="100000">
                                          <p:val>
                                            <p:strVal val="#ppt_h"/>
                                          </p:val>
                                        </p:tav>
                                      </p:tavLst>
                                    </p:anim>
                                    <p:anim calcmode="lin" valueType="num">
                                      <p:cBhvr>
                                        <p:cTn id="75" dur="250" decel="50000" fill="hold">
                                          <p:stCondLst>
                                            <p:cond delay="0"/>
                                          </p:stCondLst>
                                        </p:cTn>
                                        <p:tgtEl>
                                          <p:spTgt spid="39"/>
                                        </p:tgtEl>
                                        <p:attrNameLst>
                                          <p:attrName>ppt_x</p:attrName>
                                        </p:attrNameLst>
                                      </p:cBhvr>
                                      <p:tavLst>
                                        <p:tav tm="0">
                                          <p:val>
                                            <p:strVal val="#ppt_x+.4"/>
                                          </p:val>
                                        </p:tav>
                                        <p:tav tm="100000">
                                          <p:val>
                                            <p:strVal val="#ppt_x"/>
                                          </p:val>
                                        </p:tav>
                                      </p:tavLst>
                                    </p:anim>
                                    <p:anim calcmode="lin" valueType="num">
                                      <p:cBhvr>
                                        <p:cTn id="76" dur="250" decel="50000" fill="hold">
                                          <p:stCondLst>
                                            <p:cond delay="0"/>
                                          </p:stCondLst>
                                        </p:cTn>
                                        <p:tgtEl>
                                          <p:spTgt spid="39"/>
                                        </p:tgtEl>
                                        <p:attrNameLst>
                                          <p:attrName>ppt_y</p:attrName>
                                        </p:attrNameLst>
                                      </p:cBhvr>
                                      <p:tavLst>
                                        <p:tav tm="0">
                                          <p:val>
                                            <p:strVal val="#ppt_y-.2"/>
                                          </p:val>
                                        </p:tav>
                                        <p:tav tm="100000">
                                          <p:val>
                                            <p:strVal val="#ppt_y+.1"/>
                                          </p:val>
                                        </p:tav>
                                      </p:tavLst>
                                    </p:anim>
                                    <p:anim calcmode="lin" valueType="num">
                                      <p:cBhvr>
                                        <p:cTn id="77" dur="250" accel="50000" fill="hold">
                                          <p:stCondLst>
                                            <p:cond delay="250"/>
                                          </p:stCondLst>
                                        </p:cTn>
                                        <p:tgtEl>
                                          <p:spTgt spid="39"/>
                                        </p:tgtEl>
                                        <p:attrNameLst>
                                          <p:attrName>ppt_y</p:attrName>
                                        </p:attrNameLst>
                                      </p:cBhvr>
                                      <p:tavLst>
                                        <p:tav tm="0">
                                          <p:val>
                                            <p:strVal val="#ppt_y+.1"/>
                                          </p:val>
                                        </p:tav>
                                        <p:tav tm="100000">
                                          <p:val>
                                            <p:strVal val="#ppt_y"/>
                                          </p:val>
                                        </p:tav>
                                      </p:tavLst>
                                    </p:anim>
                                    <p:animEffect transition="in" filter="fade">
                                      <p:cBhvr>
                                        <p:cTn id="78" dur="500" decel="50000">
                                          <p:stCondLst>
                                            <p:cond delay="0"/>
                                          </p:stCondLst>
                                        </p:cTn>
                                        <p:tgtEl>
                                          <p:spTgt spid="39"/>
                                        </p:tgtEl>
                                      </p:cBhvr>
                                    </p:animEffect>
                                  </p:childTnLst>
                                </p:cTn>
                              </p:par>
                              <p:par>
                                <p:cTn id="79" presetID="10" presetClass="entr" presetSubtype="0" repeatCount="2000" fill="hold" nodeType="withEffect">
                                  <p:stCondLst>
                                    <p:cond delay="7250"/>
                                  </p:stCondLst>
                                  <p:childTnLst>
                                    <p:set>
                                      <p:cBhvr>
                                        <p:cTn id="80" dur="1" fill="hold">
                                          <p:stCondLst>
                                            <p:cond delay="0"/>
                                          </p:stCondLst>
                                        </p:cTn>
                                        <p:tgtEl>
                                          <p:spTgt spid="2131"/>
                                        </p:tgtEl>
                                        <p:attrNameLst>
                                          <p:attrName>style.visibility</p:attrName>
                                        </p:attrNameLst>
                                      </p:cBhvr>
                                      <p:to>
                                        <p:strVal val="visible"/>
                                      </p:to>
                                    </p:set>
                                    <p:animEffect transition="in" filter="fade">
                                      <p:cBhvr>
                                        <p:cTn id="81" dur="325"/>
                                        <p:tgtEl>
                                          <p:spTgt spid="2131"/>
                                        </p:tgtEl>
                                      </p:cBhvr>
                                    </p:animEffect>
                                  </p:childTnLst>
                                </p:cTn>
                              </p:par>
                              <p:par>
                                <p:cTn id="82" presetID="22" presetClass="entr" presetSubtype="1" fill="hold" nodeType="withEffect">
                                  <p:stCondLst>
                                    <p:cond delay="7750"/>
                                  </p:stCondLst>
                                  <p:childTnLst>
                                    <p:set>
                                      <p:cBhvr>
                                        <p:cTn id="83" dur="1" fill="hold">
                                          <p:stCondLst>
                                            <p:cond delay="0"/>
                                          </p:stCondLst>
                                        </p:cTn>
                                        <p:tgtEl>
                                          <p:spTgt spid="2131"/>
                                        </p:tgtEl>
                                        <p:attrNameLst>
                                          <p:attrName>style.visibility</p:attrName>
                                        </p:attrNameLst>
                                      </p:cBhvr>
                                      <p:to>
                                        <p:strVal val="visible"/>
                                      </p:to>
                                    </p:set>
                                    <p:animEffect transition="in" filter="wipe(up)">
                                      <p:cBhvr>
                                        <p:cTn id="84" dur="500"/>
                                        <p:tgtEl>
                                          <p:spTgt spid="2131"/>
                                        </p:tgtEl>
                                      </p:cBhvr>
                                    </p:animEffect>
                                  </p:childTnLst>
                                </p:cTn>
                              </p:par>
                              <p:par>
                                <p:cTn id="85" presetID="47" presetClass="entr" presetSubtype="0" fill="hold" grpId="0" nodeType="withEffect">
                                  <p:stCondLst>
                                    <p:cond delay="8100"/>
                                  </p:stCondLst>
                                  <p:childTnLst>
                                    <p:set>
                                      <p:cBhvr>
                                        <p:cTn id="86" dur="1" fill="hold">
                                          <p:stCondLst>
                                            <p:cond delay="0"/>
                                          </p:stCondLst>
                                        </p:cTn>
                                        <p:tgtEl>
                                          <p:spTgt spid="2133"/>
                                        </p:tgtEl>
                                        <p:attrNameLst>
                                          <p:attrName>style.visibility</p:attrName>
                                        </p:attrNameLst>
                                      </p:cBhvr>
                                      <p:to>
                                        <p:strVal val="visible"/>
                                      </p:to>
                                    </p:set>
                                    <p:animEffect transition="in" filter="fade">
                                      <p:cBhvr>
                                        <p:cTn id="87" dur="600"/>
                                        <p:tgtEl>
                                          <p:spTgt spid="2133"/>
                                        </p:tgtEl>
                                      </p:cBhvr>
                                    </p:animEffect>
                                    <p:anim calcmode="lin" valueType="num">
                                      <p:cBhvr>
                                        <p:cTn id="88" dur="600" fill="hold"/>
                                        <p:tgtEl>
                                          <p:spTgt spid="2133"/>
                                        </p:tgtEl>
                                        <p:attrNameLst>
                                          <p:attrName>ppt_x</p:attrName>
                                        </p:attrNameLst>
                                      </p:cBhvr>
                                      <p:tavLst>
                                        <p:tav tm="0">
                                          <p:val>
                                            <p:strVal val="#ppt_x"/>
                                          </p:val>
                                        </p:tav>
                                        <p:tav tm="100000">
                                          <p:val>
                                            <p:strVal val="#ppt_x"/>
                                          </p:val>
                                        </p:tav>
                                      </p:tavLst>
                                    </p:anim>
                                    <p:anim calcmode="lin" valueType="num">
                                      <p:cBhvr>
                                        <p:cTn id="89" dur="600" fill="hold"/>
                                        <p:tgtEl>
                                          <p:spTgt spid="2133"/>
                                        </p:tgtEl>
                                        <p:attrNameLst>
                                          <p:attrName>ppt_y</p:attrName>
                                        </p:attrNameLst>
                                      </p:cBhvr>
                                      <p:tavLst>
                                        <p:tav tm="0">
                                          <p:val>
                                            <p:strVal val="#ppt_y-.1"/>
                                          </p:val>
                                        </p:tav>
                                        <p:tav tm="100000">
                                          <p:val>
                                            <p:strVal val="#ppt_y"/>
                                          </p:val>
                                        </p:tav>
                                      </p:tavLst>
                                    </p:anim>
                                  </p:childTnLst>
                                </p:cTn>
                              </p:par>
                              <p:par>
                                <p:cTn id="90" presetID="2" presetClass="entr" presetSubtype="8" fill="hold" nodeType="withEffect">
                                  <p:stCondLst>
                                    <p:cond delay="8500"/>
                                  </p:stCondLst>
                                  <p:childTnLst>
                                    <p:set>
                                      <p:cBhvr>
                                        <p:cTn id="91" dur="1" fill="hold">
                                          <p:stCondLst>
                                            <p:cond delay="0"/>
                                          </p:stCondLst>
                                        </p:cTn>
                                        <p:tgtEl>
                                          <p:spTgt spid="134"/>
                                        </p:tgtEl>
                                        <p:attrNameLst>
                                          <p:attrName>style.visibility</p:attrName>
                                        </p:attrNameLst>
                                      </p:cBhvr>
                                      <p:to>
                                        <p:strVal val="visible"/>
                                      </p:to>
                                    </p:set>
                                    <p:anim calcmode="lin" valueType="num">
                                      <p:cBhvr additive="base">
                                        <p:cTn id="92" dur="500" fill="hold"/>
                                        <p:tgtEl>
                                          <p:spTgt spid="134"/>
                                        </p:tgtEl>
                                        <p:attrNameLst>
                                          <p:attrName>ppt_x</p:attrName>
                                        </p:attrNameLst>
                                      </p:cBhvr>
                                      <p:tavLst>
                                        <p:tav tm="0">
                                          <p:val>
                                            <p:strVal val="0-#ppt_w/2"/>
                                          </p:val>
                                        </p:tav>
                                        <p:tav tm="100000">
                                          <p:val>
                                            <p:strVal val="#ppt_x"/>
                                          </p:val>
                                        </p:tav>
                                      </p:tavLst>
                                    </p:anim>
                                    <p:anim calcmode="lin" valueType="num">
                                      <p:cBhvr additive="base">
                                        <p:cTn id="93" dur="500" fill="hold"/>
                                        <p:tgtEl>
                                          <p:spTgt spid="134"/>
                                        </p:tgtEl>
                                        <p:attrNameLst>
                                          <p:attrName>ppt_y</p:attrName>
                                        </p:attrNameLst>
                                      </p:cBhvr>
                                      <p:tavLst>
                                        <p:tav tm="0">
                                          <p:val>
                                            <p:strVal val="#ppt_y"/>
                                          </p:val>
                                        </p:tav>
                                        <p:tav tm="100000">
                                          <p:val>
                                            <p:strVal val="#ppt_y"/>
                                          </p:val>
                                        </p:tav>
                                      </p:tavLst>
                                    </p:anim>
                                  </p:childTnLst>
                                </p:cTn>
                              </p:par>
                              <p:par>
                                <p:cTn id="94" presetID="8" presetClass="emph" presetSubtype="0" repeatCount="indefinite" fill="hold" nodeType="withEffect">
                                  <p:stCondLst>
                                    <p:cond delay="750"/>
                                  </p:stCondLst>
                                  <p:endCondLst>
                                    <p:cond evt="onNext" delay="0">
                                      <p:tgtEl>
                                        <p:sldTgt/>
                                      </p:tgtEl>
                                    </p:cond>
                                  </p:endCondLst>
                                  <p:childTnLst>
                                    <p:animRot by="21600000">
                                      <p:cBhvr>
                                        <p:cTn id="95" dur="1250" fill="hold"/>
                                        <p:tgtEl>
                                          <p:spTgt spid="2078"/>
                                        </p:tgtEl>
                                        <p:attrNameLst>
                                          <p:attrName>r</p:attrName>
                                        </p:attrNameLst>
                                      </p:cBhvr>
                                    </p:animRot>
                                  </p:childTnLst>
                                </p:cTn>
                              </p:par>
                              <p:par>
                                <p:cTn id="96" presetID="8" presetClass="emph" presetSubtype="0" repeatCount="indefinite" fill="hold" nodeType="withEffect">
                                  <p:stCondLst>
                                    <p:cond delay="750"/>
                                  </p:stCondLst>
                                  <p:endCondLst>
                                    <p:cond evt="onNext" delay="0">
                                      <p:tgtEl>
                                        <p:sldTgt/>
                                      </p:tgtEl>
                                    </p:cond>
                                  </p:endCondLst>
                                  <p:childTnLst>
                                    <p:animRot by="21600000">
                                      <p:cBhvr>
                                        <p:cTn id="97" dur="1250" fill="hold"/>
                                        <p:tgtEl>
                                          <p:spTgt spid="2079"/>
                                        </p:tgtEl>
                                        <p:attrNameLst>
                                          <p:attrName>r</p:attrName>
                                        </p:attrNameLst>
                                      </p:cBhvr>
                                    </p:animRot>
                                  </p:childTnLst>
                                </p:cTn>
                              </p:par>
                              <p:par>
                                <p:cTn id="98" presetID="8" presetClass="emph" presetSubtype="0" repeatCount="indefinite" fill="hold" grpId="1" nodeType="withEffect">
                                  <p:stCondLst>
                                    <p:cond delay="750"/>
                                  </p:stCondLst>
                                  <p:endCondLst>
                                    <p:cond evt="onNext" delay="0">
                                      <p:tgtEl>
                                        <p:sldTgt/>
                                      </p:tgtEl>
                                    </p:cond>
                                  </p:endCondLst>
                                  <p:childTnLst>
                                    <p:animRot by="21600000">
                                      <p:cBhvr>
                                        <p:cTn id="99" dur="1250" fill="hold"/>
                                        <p:tgtEl>
                                          <p:spTgt spid="2075"/>
                                        </p:tgtEl>
                                        <p:attrNameLst>
                                          <p:attrName>r</p:attrName>
                                        </p:attrNameLst>
                                      </p:cBhvr>
                                    </p:animRot>
                                  </p:childTnLst>
                                </p:cTn>
                              </p:par>
                              <p:par>
                                <p:cTn id="100" presetID="8" presetClass="emph" presetSubtype="0" repeatCount="indefinite" fill="hold" nodeType="withEffect">
                                  <p:stCondLst>
                                    <p:cond delay="750"/>
                                  </p:stCondLst>
                                  <p:endCondLst>
                                    <p:cond evt="onNext" delay="0">
                                      <p:tgtEl>
                                        <p:sldTgt/>
                                      </p:tgtEl>
                                    </p:cond>
                                  </p:endCondLst>
                                  <p:childTnLst>
                                    <p:animRot by="-21600000">
                                      <p:cBhvr>
                                        <p:cTn id="101" dur="1250" fill="hold"/>
                                        <p:tgtEl>
                                          <p:spTgt spid="2112"/>
                                        </p:tgtEl>
                                        <p:attrNameLst>
                                          <p:attrName>r</p:attrName>
                                        </p:attrNameLst>
                                      </p:cBhvr>
                                    </p:animRot>
                                  </p:childTnLst>
                                </p:cTn>
                              </p:par>
                            </p:childTnLst>
                          </p:cTn>
                        </p:par>
                        <p:par>
                          <p:cTn id="102" fill="hold">
                            <p:stCondLst>
                              <p:cond delay="9000"/>
                            </p:stCondLst>
                            <p:childTnLst>
                              <p:par>
                                <p:cTn id="103" presetID="2" presetClass="entr" presetSubtype="8" fill="hold" grpId="0" nodeType="afterEffect">
                                  <p:stCondLst>
                                    <p:cond delay="0"/>
                                  </p:stCondLst>
                                  <p:childTnLst>
                                    <p:set>
                                      <p:cBhvr>
                                        <p:cTn id="104" dur="1" fill="hold">
                                          <p:stCondLst>
                                            <p:cond delay="0"/>
                                          </p:stCondLst>
                                        </p:cTn>
                                        <p:tgtEl>
                                          <p:spTgt spid="18"/>
                                        </p:tgtEl>
                                        <p:attrNameLst>
                                          <p:attrName>style.visibility</p:attrName>
                                        </p:attrNameLst>
                                      </p:cBhvr>
                                      <p:to>
                                        <p:strVal val="visible"/>
                                      </p:to>
                                    </p:set>
                                    <p:anim calcmode="lin" valueType="num">
                                      <p:cBhvr additive="base">
                                        <p:cTn id="105" dur="500" fill="hold"/>
                                        <p:tgtEl>
                                          <p:spTgt spid="18"/>
                                        </p:tgtEl>
                                        <p:attrNameLst>
                                          <p:attrName>ppt_x</p:attrName>
                                        </p:attrNameLst>
                                      </p:cBhvr>
                                      <p:tavLst>
                                        <p:tav tm="0">
                                          <p:val>
                                            <p:strVal val="0-#ppt_w/2"/>
                                          </p:val>
                                        </p:tav>
                                        <p:tav tm="100000">
                                          <p:val>
                                            <p:strVal val="#ppt_x"/>
                                          </p:val>
                                        </p:tav>
                                      </p:tavLst>
                                    </p:anim>
                                    <p:anim calcmode="lin" valueType="num">
                                      <p:cBhvr additive="base">
                                        <p:cTn id="106" dur="500" fill="hold"/>
                                        <p:tgtEl>
                                          <p:spTgt spid="18"/>
                                        </p:tgtEl>
                                        <p:attrNameLst>
                                          <p:attrName>ppt_y</p:attrName>
                                        </p:attrNameLst>
                                      </p:cBhvr>
                                      <p:tavLst>
                                        <p:tav tm="0">
                                          <p:val>
                                            <p:strVal val="#ppt_y"/>
                                          </p:val>
                                        </p:tav>
                                        <p:tav tm="100000">
                                          <p:val>
                                            <p:strVal val="#ppt_y"/>
                                          </p:val>
                                        </p:tav>
                                      </p:tavLst>
                                    </p:anim>
                                  </p:childTnLst>
                                </p:cTn>
                              </p:par>
                              <p:par>
                                <p:cTn id="107" presetID="2" presetClass="entr" presetSubtype="8" fill="hold" nodeType="withEffect">
                                  <p:stCondLst>
                                    <p:cond delay="500"/>
                                  </p:stCondLst>
                                  <p:childTnLst>
                                    <p:set>
                                      <p:cBhvr>
                                        <p:cTn id="108" dur="1" fill="hold">
                                          <p:stCondLst>
                                            <p:cond delay="0"/>
                                          </p:stCondLst>
                                        </p:cTn>
                                        <p:tgtEl>
                                          <p:spTgt spid="139"/>
                                        </p:tgtEl>
                                        <p:attrNameLst>
                                          <p:attrName>style.visibility</p:attrName>
                                        </p:attrNameLst>
                                      </p:cBhvr>
                                      <p:to>
                                        <p:strVal val="visible"/>
                                      </p:to>
                                    </p:set>
                                    <p:anim calcmode="lin" valueType="num">
                                      <p:cBhvr additive="base">
                                        <p:cTn id="109" dur="500" fill="hold"/>
                                        <p:tgtEl>
                                          <p:spTgt spid="139"/>
                                        </p:tgtEl>
                                        <p:attrNameLst>
                                          <p:attrName>ppt_x</p:attrName>
                                        </p:attrNameLst>
                                      </p:cBhvr>
                                      <p:tavLst>
                                        <p:tav tm="0">
                                          <p:val>
                                            <p:strVal val="0-#ppt_w/2"/>
                                          </p:val>
                                        </p:tav>
                                        <p:tav tm="100000">
                                          <p:val>
                                            <p:strVal val="#ppt_x"/>
                                          </p:val>
                                        </p:tav>
                                      </p:tavLst>
                                    </p:anim>
                                    <p:anim calcmode="lin" valueType="num">
                                      <p:cBhvr additive="base">
                                        <p:cTn id="110" dur="500" fill="hold"/>
                                        <p:tgtEl>
                                          <p:spTgt spid="139"/>
                                        </p:tgtEl>
                                        <p:attrNameLst>
                                          <p:attrName>ppt_y</p:attrName>
                                        </p:attrNameLst>
                                      </p:cBhvr>
                                      <p:tavLst>
                                        <p:tav tm="0">
                                          <p:val>
                                            <p:strVal val="#ppt_y"/>
                                          </p:val>
                                        </p:tav>
                                        <p:tav tm="100000">
                                          <p:val>
                                            <p:strVal val="#ppt_y"/>
                                          </p:val>
                                        </p:tav>
                                      </p:tavLst>
                                    </p:anim>
                                  </p:childTnLst>
                                </p:cTn>
                              </p:par>
                              <p:par>
                                <p:cTn id="111" presetID="2" presetClass="entr" presetSubtype="8" fill="hold" nodeType="withEffect">
                                  <p:stCondLst>
                                    <p:cond delay="500"/>
                                  </p:stCondLst>
                                  <p:childTnLst>
                                    <p:set>
                                      <p:cBhvr>
                                        <p:cTn id="112" dur="1" fill="hold">
                                          <p:stCondLst>
                                            <p:cond delay="0"/>
                                          </p:stCondLst>
                                        </p:cTn>
                                        <p:tgtEl>
                                          <p:spTgt spid="141"/>
                                        </p:tgtEl>
                                        <p:attrNameLst>
                                          <p:attrName>style.visibility</p:attrName>
                                        </p:attrNameLst>
                                      </p:cBhvr>
                                      <p:to>
                                        <p:strVal val="visible"/>
                                      </p:to>
                                    </p:set>
                                    <p:anim calcmode="lin" valueType="num">
                                      <p:cBhvr additive="base">
                                        <p:cTn id="113" dur="500" fill="hold"/>
                                        <p:tgtEl>
                                          <p:spTgt spid="141"/>
                                        </p:tgtEl>
                                        <p:attrNameLst>
                                          <p:attrName>ppt_x</p:attrName>
                                        </p:attrNameLst>
                                      </p:cBhvr>
                                      <p:tavLst>
                                        <p:tav tm="0">
                                          <p:val>
                                            <p:strVal val="0-#ppt_w/2"/>
                                          </p:val>
                                        </p:tav>
                                        <p:tav tm="100000">
                                          <p:val>
                                            <p:strVal val="#ppt_x"/>
                                          </p:val>
                                        </p:tav>
                                      </p:tavLst>
                                    </p:anim>
                                    <p:anim calcmode="lin" valueType="num">
                                      <p:cBhvr additive="base">
                                        <p:cTn id="114" dur="500" fill="hold"/>
                                        <p:tgtEl>
                                          <p:spTgt spid="141"/>
                                        </p:tgtEl>
                                        <p:attrNameLst>
                                          <p:attrName>ppt_y</p:attrName>
                                        </p:attrNameLst>
                                      </p:cBhvr>
                                      <p:tavLst>
                                        <p:tav tm="0">
                                          <p:val>
                                            <p:strVal val="#ppt_y"/>
                                          </p:val>
                                        </p:tav>
                                        <p:tav tm="100000">
                                          <p:val>
                                            <p:strVal val="#ppt_y"/>
                                          </p:val>
                                        </p:tav>
                                      </p:tavLst>
                                    </p:anim>
                                  </p:childTnLst>
                                </p:cTn>
                              </p:par>
                              <p:par>
                                <p:cTn id="115" presetID="2" presetClass="entr" presetSubtype="8" fill="hold" grpId="0" nodeType="withEffect">
                                  <p:stCondLst>
                                    <p:cond delay="1250"/>
                                  </p:stCondLst>
                                  <p:childTnLst>
                                    <p:set>
                                      <p:cBhvr>
                                        <p:cTn id="116" dur="1" fill="hold">
                                          <p:stCondLst>
                                            <p:cond delay="0"/>
                                          </p:stCondLst>
                                        </p:cTn>
                                        <p:tgtEl>
                                          <p:spTgt spid="20"/>
                                        </p:tgtEl>
                                        <p:attrNameLst>
                                          <p:attrName>style.visibility</p:attrName>
                                        </p:attrNameLst>
                                      </p:cBhvr>
                                      <p:to>
                                        <p:strVal val="visible"/>
                                      </p:to>
                                    </p:set>
                                    <p:anim calcmode="lin" valueType="num">
                                      <p:cBhvr additive="base">
                                        <p:cTn id="117" dur="500" fill="hold"/>
                                        <p:tgtEl>
                                          <p:spTgt spid="20"/>
                                        </p:tgtEl>
                                        <p:attrNameLst>
                                          <p:attrName>ppt_x</p:attrName>
                                        </p:attrNameLst>
                                      </p:cBhvr>
                                      <p:tavLst>
                                        <p:tav tm="0">
                                          <p:val>
                                            <p:strVal val="0-#ppt_w/2"/>
                                          </p:val>
                                        </p:tav>
                                        <p:tav tm="100000">
                                          <p:val>
                                            <p:strVal val="#ppt_x"/>
                                          </p:val>
                                        </p:tav>
                                      </p:tavLst>
                                    </p:anim>
                                    <p:anim calcmode="lin" valueType="num">
                                      <p:cBhvr additive="base">
                                        <p:cTn id="118" dur="500" fill="hold"/>
                                        <p:tgtEl>
                                          <p:spTgt spid="20"/>
                                        </p:tgtEl>
                                        <p:attrNameLst>
                                          <p:attrName>ppt_y</p:attrName>
                                        </p:attrNameLst>
                                      </p:cBhvr>
                                      <p:tavLst>
                                        <p:tav tm="0">
                                          <p:val>
                                            <p:strVal val="#ppt_y"/>
                                          </p:val>
                                        </p:tav>
                                        <p:tav tm="100000">
                                          <p:val>
                                            <p:strVal val="#ppt_y"/>
                                          </p:val>
                                        </p:tav>
                                      </p:tavLst>
                                    </p:anim>
                                  </p:childTnLst>
                                </p:cTn>
                              </p:par>
                              <p:par>
                                <p:cTn id="119" presetID="2" presetClass="entr" presetSubtype="8" fill="hold" grpId="0" nodeType="withEffect">
                                  <p:stCondLst>
                                    <p:cond delay="1250"/>
                                  </p:stCondLst>
                                  <p:childTnLst>
                                    <p:set>
                                      <p:cBhvr>
                                        <p:cTn id="120" dur="1" fill="hold">
                                          <p:stCondLst>
                                            <p:cond delay="0"/>
                                          </p:stCondLst>
                                        </p:cTn>
                                        <p:tgtEl>
                                          <p:spTgt spid="47"/>
                                        </p:tgtEl>
                                        <p:attrNameLst>
                                          <p:attrName>style.visibility</p:attrName>
                                        </p:attrNameLst>
                                      </p:cBhvr>
                                      <p:to>
                                        <p:strVal val="visible"/>
                                      </p:to>
                                    </p:set>
                                    <p:anim calcmode="lin" valueType="num">
                                      <p:cBhvr additive="base">
                                        <p:cTn id="121" dur="500" fill="hold"/>
                                        <p:tgtEl>
                                          <p:spTgt spid="47"/>
                                        </p:tgtEl>
                                        <p:attrNameLst>
                                          <p:attrName>ppt_x</p:attrName>
                                        </p:attrNameLst>
                                      </p:cBhvr>
                                      <p:tavLst>
                                        <p:tav tm="0">
                                          <p:val>
                                            <p:strVal val="0-#ppt_w/2"/>
                                          </p:val>
                                        </p:tav>
                                        <p:tav tm="100000">
                                          <p:val>
                                            <p:strVal val="#ppt_x"/>
                                          </p:val>
                                        </p:tav>
                                      </p:tavLst>
                                    </p:anim>
                                    <p:anim calcmode="lin" valueType="num">
                                      <p:cBhvr additive="base">
                                        <p:cTn id="122" dur="500" fill="hold"/>
                                        <p:tgtEl>
                                          <p:spTgt spid="47"/>
                                        </p:tgtEl>
                                        <p:attrNameLst>
                                          <p:attrName>ppt_y</p:attrName>
                                        </p:attrNameLst>
                                      </p:cBhvr>
                                      <p:tavLst>
                                        <p:tav tm="0">
                                          <p:val>
                                            <p:strVal val="#ppt_y"/>
                                          </p:val>
                                        </p:tav>
                                        <p:tav tm="100000">
                                          <p:val>
                                            <p:strVal val="#ppt_y"/>
                                          </p:val>
                                        </p:tav>
                                      </p:tavLst>
                                    </p:anim>
                                  </p:childTnLst>
                                </p:cTn>
                              </p:par>
                              <p:par>
                                <p:cTn id="123" presetID="47" presetClass="entr" presetSubtype="0" fill="hold" grpId="0" nodeType="withEffect">
                                  <p:stCondLst>
                                    <p:cond delay="1250"/>
                                  </p:stCondLst>
                                  <p:childTnLst>
                                    <p:set>
                                      <p:cBhvr>
                                        <p:cTn id="124" dur="1" fill="hold">
                                          <p:stCondLst>
                                            <p:cond delay="0"/>
                                          </p:stCondLst>
                                        </p:cTn>
                                        <p:tgtEl>
                                          <p:spTgt spid="143"/>
                                        </p:tgtEl>
                                        <p:attrNameLst>
                                          <p:attrName>style.visibility</p:attrName>
                                        </p:attrNameLst>
                                      </p:cBhvr>
                                      <p:to>
                                        <p:strVal val="visible"/>
                                      </p:to>
                                    </p:set>
                                    <p:animEffect transition="in" filter="fade">
                                      <p:cBhvr>
                                        <p:cTn id="125" dur="600"/>
                                        <p:tgtEl>
                                          <p:spTgt spid="143"/>
                                        </p:tgtEl>
                                      </p:cBhvr>
                                    </p:animEffect>
                                    <p:anim calcmode="lin" valueType="num">
                                      <p:cBhvr>
                                        <p:cTn id="126" dur="600" fill="hold"/>
                                        <p:tgtEl>
                                          <p:spTgt spid="143"/>
                                        </p:tgtEl>
                                        <p:attrNameLst>
                                          <p:attrName>ppt_x</p:attrName>
                                        </p:attrNameLst>
                                      </p:cBhvr>
                                      <p:tavLst>
                                        <p:tav tm="0">
                                          <p:val>
                                            <p:strVal val="#ppt_x"/>
                                          </p:val>
                                        </p:tav>
                                        <p:tav tm="100000">
                                          <p:val>
                                            <p:strVal val="#ppt_x"/>
                                          </p:val>
                                        </p:tav>
                                      </p:tavLst>
                                    </p:anim>
                                    <p:anim calcmode="lin" valueType="num">
                                      <p:cBhvr>
                                        <p:cTn id="127" dur="600" fill="hold"/>
                                        <p:tgtEl>
                                          <p:spTgt spid="143"/>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1250"/>
                                  </p:stCondLst>
                                  <p:childTnLst>
                                    <p:set>
                                      <p:cBhvr>
                                        <p:cTn id="129" dur="1" fill="hold">
                                          <p:stCondLst>
                                            <p:cond delay="0"/>
                                          </p:stCondLst>
                                        </p:cTn>
                                        <p:tgtEl>
                                          <p:spTgt spid="144"/>
                                        </p:tgtEl>
                                        <p:attrNameLst>
                                          <p:attrName>style.visibility</p:attrName>
                                        </p:attrNameLst>
                                      </p:cBhvr>
                                      <p:to>
                                        <p:strVal val="visible"/>
                                      </p:to>
                                    </p:set>
                                    <p:animEffect transition="in" filter="fade">
                                      <p:cBhvr>
                                        <p:cTn id="130" dur="600"/>
                                        <p:tgtEl>
                                          <p:spTgt spid="144"/>
                                        </p:tgtEl>
                                      </p:cBhvr>
                                    </p:animEffect>
                                    <p:anim calcmode="lin" valueType="num">
                                      <p:cBhvr>
                                        <p:cTn id="131" dur="600" fill="hold"/>
                                        <p:tgtEl>
                                          <p:spTgt spid="144"/>
                                        </p:tgtEl>
                                        <p:attrNameLst>
                                          <p:attrName>ppt_x</p:attrName>
                                        </p:attrNameLst>
                                      </p:cBhvr>
                                      <p:tavLst>
                                        <p:tav tm="0">
                                          <p:val>
                                            <p:strVal val="#ppt_x"/>
                                          </p:val>
                                        </p:tav>
                                        <p:tav tm="100000">
                                          <p:val>
                                            <p:strVal val="#ppt_x"/>
                                          </p:val>
                                        </p:tav>
                                      </p:tavLst>
                                    </p:anim>
                                    <p:anim calcmode="lin" valueType="num">
                                      <p:cBhvr>
                                        <p:cTn id="132" dur="600" fill="hold"/>
                                        <p:tgtEl>
                                          <p:spTgt spid="144"/>
                                        </p:tgtEl>
                                        <p:attrNameLst>
                                          <p:attrName>ppt_y</p:attrName>
                                        </p:attrNameLst>
                                      </p:cBhvr>
                                      <p:tavLst>
                                        <p:tav tm="0">
                                          <p:val>
                                            <p:strVal val="#ppt_y-.1"/>
                                          </p:val>
                                        </p:tav>
                                        <p:tav tm="100000">
                                          <p:val>
                                            <p:strVal val="#ppt_y"/>
                                          </p:val>
                                        </p:tav>
                                      </p:tavLst>
                                    </p:anim>
                                  </p:childTnLst>
                                </p:cTn>
                              </p:par>
                              <p:par>
                                <p:cTn id="133" presetID="53" presetClass="entr" presetSubtype="16" fill="hold" nodeType="withEffect">
                                  <p:stCondLst>
                                    <p:cond delay="0"/>
                                  </p:stCondLst>
                                  <p:childTnLst>
                                    <p:set>
                                      <p:cBhvr>
                                        <p:cTn id="134" dur="1" fill="hold">
                                          <p:stCondLst>
                                            <p:cond delay="0"/>
                                          </p:stCondLst>
                                        </p:cTn>
                                        <p:tgtEl>
                                          <p:spTgt spid="148"/>
                                        </p:tgtEl>
                                        <p:attrNameLst>
                                          <p:attrName>style.visibility</p:attrName>
                                        </p:attrNameLst>
                                      </p:cBhvr>
                                      <p:to>
                                        <p:strVal val="visible"/>
                                      </p:to>
                                    </p:set>
                                    <p:anim calcmode="lin" valueType="num">
                                      <p:cBhvr>
                                        <p:cTn id="135" dur="500" fill="hold"/>
                                        <p:tgtEl>
                                          <p:spTgt spid="148"/>
                                        </p:tgtEl>
                                        <p:attrNameLst>
                                          <p:attrName>ppt_w</p:attrName>
                                        </p:attrNameLst>
                                      </p:cBhvr>
                                      <p:tavLst>
                                        <p:tav tm="0">
                                          <p:val>
                                            <p:fltVal val="0"/>
                                          </p:val>
                                        </p:tav>
                                        <p:tav tm="100000">
                                          <p:val>
                                            <p:strVal val="#ppt_w"/>
                                          </p:val>
                                        </p:tav>
                                      </p:tavLst>
                                    </p:anim>
                                    <p:anim calcmode="lin" valueType="num">
                                      <p:cBhvr>
                                        <p:cTn id="136" dur="500" fill="hold"/>
                                        <p:tgtEl>
                                          <p:spTgt spid="148"/>
                                        </p:tgtEl>
                                        <p:attrNameLst>
                                          <p:attrName>ppt_h</p:attrName>
                                        </p:attrNameLst>
                                      </p:cBhvr>
                                      <p:tavLst>
                                        <p:tav tm="0">
                                          <p:val>
                                            <p:fltVal val="0"/>
                                          </p:val>
                                        </p:tav>
                                        <p:tav tm="100000">
                                          <p:val>
                                            <p:strVal val="#ppt_h"/>
                                          </p:val>
                                        </p:tav>
                                      </p:tavLst>
                                    </p:anim>
                                    <p:animEffect transition="in" filter="fade">
                                      <p:cBhvr>
                                        <p:cTn id="137" dur="500"/>
                                        <p:tgtEl>
                                          <p:spTgt spid="148"/>
                                        </p:tgtEl>
                                      </p:cBhvr>
                                    </p:animEffect>
                                  </p:childTnLst>
                                </p:cTn>
                              </p:par>
                              <p:par>
                                <p:cTn id="138" presetID="53" presetClass="entr" presetSubtype="16" fill="hold" nodeType="withEffect">
                                  <p:stCondLst>
                                    <p:cond delay="100"/>
                                  </p:stCondLst>
                                  <p:childTnLst>
                                    <p:set>
                                      <p:cBhvr>
                                        <p:cTn id="139" dur="1" fill="hold">
                                          <p:stCondLst>
                                            <p:cond delay="0"/>
                                          </p:stCondLst>
                                        </p:cTn>
                                        <p:tgtEl>
                                          <p:spTgt spid="153"/>
                                        </p:tgtEl>
                                        <p:attrNameLst>
                                          <p:attrName>style.visibility</p:attrName>
                                        </p:attrNameLst>
                                      </p:cBhvr>
                                      <p:to>
                                        <p:strVal val="visible"/>
                                      </p:to>
                                    </p:set>
                                    <p:anim calcmode="lin" valueType="num">
                                      <p:cBhvr>
                                        <p:cTn id="140" dur="500" fill="hold"/>
                                        <p:tgtEl>
                                          <p:spTgt spid="153"/>
                                        </p:tgtEl>
                                        <p:attrNameLst>
                                          <p:attrName>ppt_w</p:attrName>
                                        </p:attrNameLst>
                                      </p:cBhvr>
                                      <p:tavLst>
                                        <p:tav tm="0">
                                          <p:val>
                                            <p:fltVal val="0"/>
                                          </p:val>
                                        </p:tav>
                                        <p:tav tm="100000">
                                          <p:val>
                                            <p:strVal val="#ppt_w"/>
                                          </p:val>
                                        </p:tav>
                                      </p:tavLst>
                                    </p:anim>
                                    <p:anim calcmode="lin" valueType="num">
                                      <p:cBhvr>
                                        <p:cTn id="141" dur="500" fill="hold"/>
                                        <p:tgtEl>
                                          <p:spTgt spid="153"/>
                                        </p:tgtEl>
                                        <p:attrNameLst>
                                          <p:attrName>ppt_h</p:attrName>
                                        </p:attrNameLst>
                                      </p:cBhvr>
                                      <p:tavLst>
                                        <p:tav tm="0">
                                          <p:val>
                                            <p:fltVal val="0"/>
                                          </p:val>
                                        </p:tav>
                                        <p:tav tm="100000">
                                          <p:val>
                                            <p:strVal val="#ppt_h"/>
                                          </p:val>
                                        </p:tav>
                                      </p:tavLst>
                                    </p:anim>
                                    <p:animEffect transition="in" filter="fade">
                                      <p:cBhvr>
                                        <p:cTn id="142" dur="500"/>
                                        <p:tgtEl>
                                          <p:spTgt spid="153"/>
                                        </p:tgtEl>
                                      </p:cBhvr>
                                    </p:animEffect>
                                  </p:childTnLst>
                                </p:cTn>
                              </p:par>
                              <p:par>
                                <p:cTn id="143" presetID="53" presetClass="entr" presetSubtype="16" fill="hold" grpId="0" nodeType="withEffect">
                                  <p:stCondLst>
                                    <p:cond delay="200"/>
                                  </p:stCondLst>
                                  <p:childTnLst>
                                    <p:set>
                                      <p:cBhvr>
                                        <p:cTn id="144" dur="1" fill="hold">
                                          <p:stCondLst>
                                            <p:cond delay="0"/>
                                          </p:stCondLst>
                                        </p:cTn>
                                        <p:tgtEl>
                                          <p:spTgt spid="156"/>
                                        </p:tgtEl>
                                        <p:attrNameLst>
                                          <p:attrName>style.visibility</p:attrName>
                                        </p:attrNameLst>
                                      </p:cBhvr>
                                      <p:to>
                                        <p:strVal val="visible"/>
                                      </p:to>
                                    </p:set>
                                    <p:anim calcmode="lin" valueType="num">
                                      <p:cBhvr>
                                        <p:cTn id="145" dur="500" fill="hold"/>
                                        <p:tgtEl>
                                          <p:spTgt spid="156"/>
                                        </p:tgtEl>
                                        <p:attrNameLst>
                                          <p:attrName>ppt_w</p:attrName>
                                        </p:attrNameLst>
                                      </p:cBhvr>
                                      <p:tavLst>
                                        <p:tav tm="0">
                                          <p:val>
                                            <p:fltVal val="0"/>
                                          </p:val>
                                        </p:tav>
                                        <p:tav tm="100000">
                                          <p:val>
                                            <p:strVal val="#ppt_w"/>
                                          </p:val>
                                        </p:tav>
                                      </p:tavLst>
                                    </p:anim>
                                    <p:anim calcmode="lin" valueType="num">
                                      <p:cBhvr>
                                        <p:cTn id="146" dur="500" fill="hold"/>
                                        <p:tgtEl>
                                          <p:spTgt spid="156"/>
                                        </p:tgtEl>
                                        <p:attrNameLst>
                                          <p:attrName>ppt_h</p:attrName>
                                        </p:attrNameLst>
                                      </p:cBhvr>
                                      <p:tavLst>
                                        <p:tav tm="0">
                                          <p:val>
                                            <p:fltVal val="0"/>
                                          </p:val>
                                        </p:tav>
                                        <p:tav tm="100000">
                                          <p:val>
                                            <p:strVal val="#ppt_h"/>
                                          </p:val>
                                        </p:tav>
                                      </p:tavLst>
                                    </p:anim>
                                    <p:animEffect transition="in" filter="fade">
                                      <p:cBhvr>
                                        <p:cTn id="147" dur="500"/>
                                        <p:tgtEl>
                                          <p:spTgt spid="156"/>
                                        </p:tgtEl>
                                      </p:cBhvr>
                                    </p:animEffect>
                                  </p:childTnLst>
                                </p:cTn>
                              </p:par>
                              <p:par>
                                <p:cTn id="148" presetID="53" presetClass="entr" presetSubtype="16" fill="hold" nodeType="withEffect">
                                  <p:stCondLst>
                                    <p:cond delay="300"/>
                                  </p:stCondLst>
                                  <p:childTnLst>
                                    <p:set>
                                      <p:cBhvr>
                                        <p:cTn id="149" dur="1" fill="hold">
                                          <p:stCondLst>
                                            <p:cond delay="0"/>
                                          </p:stCondLst>
                                        </p:cTn>
                                        <p:tgtEl>
                                          <p:spTgt spid="157"/>
                                        </p:tgtEl>
                                        <p:attrNameLst>
                                          <p:attrName>style.visibility</p:attrName>
                                        </p:attrNameLst>
                                      </p:cBhvr>
                                      <p:to>
                                        <p:strVal val="visible"/>
                                      </p:to>
                                    </p:set>
                                    <p:anim calcmode="lin" valueType="num">
                                      <p:cBhvr>
                                        <p:cTn id="150" dur="500" fill="hold"/>
                                        <p:tgtEl>
                                          <p:spTgt spid="157"/>
                                        </p:tgtEl>
                                        <p:attrNameLst>
                                          <p:attrName>ppt_w</p:attrName>
                                        </p:attrNameLst>
                                      </p:cBhvr>
                                      <p:tavLst>
                                        <p:tav tm="0">
                                          <p:val>
                                            <p:fltVal val="0"/>
                                          </p:val>
                                        </p:tav>
                                        <p:tav tm="100000">
                                          <p:val>
                                            <p:strVal val="#ppt_w"/>
                                          </p:val>
                                        </p:tav>
                                      </p:tavLst>
                                    </p:anim>
                                    <p:anim calcmode="lin" valueType="num">
                                      <p:cBhvr>
                                        <p:cTn id="151" dur="500" fill="hold"/>
                                        <p:tgtEl>
                                          <p:spTgt spid="157"/>
                                        </p:tgtEl>
                                        <p:attrNameLst>
                                          <p:attrName>ppt_h</p:attrName>
                                        </p:attrNameLst>
                                      </p:cBhvr>
                                      <p:tavLst>
                                        <p:tav tm="0">
                                          <p:val>
                                            <p:fltVal val="0"/>
                                          </p:val>
                                        </p:tav>
                                        <p:tav tm="100000">
                                          <p:val>
                                            <p:strVal val="#ppt_h"/>
                                          </p:val>
                                        </p:tav>
                                      </p:tavLst>
                                    </p:anim>
                                    <p:animEffect transition="in" filter="fade">
                                      <p:cBhvr>
                                        <p:cTn id="152" dur="500"/>
                                        <p:tgtEl>
                                          <p:spTgt spid="157"/>
                                        </p:tgtEl>
                                      </p:cBhvr>
                                    </p:animEffect>
                                  </p:childTnLst>
                                </p:cTn>
                              </p:par>
                              <p:par>
                                <p:cTn id="153" presetID="8" presetClass="emph" presetSubtype="0" repeatCount="indefinite" fill="hold" nodeType="withEffect">
                                  <p:stCondLst>
                                    <p:cond delay="750"/>
                                  </p:stCondLst>
                                  <p:endCondLst>
                                    <p:cond evt="onNext" delay="0">
                                      <p:tgtEl>
                                        <p:sldTgt/>
                                      </p:tgtEl>
                                    </p:cond>
                                  </p:endCondLst>
                                  <p:childTnLst>
                                    <p:animRot by="21600000">
                                      <p:cBhvr>
                                        <p:cTn id="154" dur="1250" fill="hold"/>
                                        <p:tgtEl>
                                          <p:spTgt spid="148"/>
                                        </p:tgtEl>
                                        <p:attrNameLst>
                                          <p:attrName>r</p:attrName>
                                        </p:attrNameLst>
                                      </p:cBhvr>
                                    </p:animRot>
                                  </p:childTnLst>
                                </p:cTn>
                              </p:par>
                              <p:par>
                                <p:cTn id="155" presetID="8" presetClass="emph" presetSubtype="0" repeatCount="indefinite" fill="hold" nodeType="withEffect">
                                  <p:stCondLst>
                                    <p:cond delay="750"/>
                                  </p:stCondLst>
                                  <p:endCondLst>
                                    <p:cond evt="onNext" delay="0">
                                      <p:tgtEl>
                                        <p:sldTgt/>
                                      </p:tgtEl>
                                    </p:cond>
                                  </p:endCondLst>
                                  <p:childTnLst>
                                    <p:animRot by="21600000">
                                      <p:cBhvr>
                                        <p:cTn id="156" dur="1250" fill="hold"/>
                                        <p:tgtEl>
                                          <p:spTgt spid="153"/>
                                        </p:tgtEl>
                                        <p:attrNameLst>
                                          <p:attrName>r</p:attrName>
                                        </p:attrNameLst>
                                      </p:cBhvr>
                                    </p:animRot>
                                  </p:childTnLst>
                                </p:cTn>
                              </p:par>
                              <p:par>
                                <p:cTn id="157" presetID="8" presetClass="emph" presetSubtype="0" repeatCount="indefinite" fill="hold" grpId="1" nodeType="withEffect">
                                  <p:stCondLst>
                                    <p:cond delay="750"/>
                                  </p:stCondLst>
                                  <p:endCondLst>
                                    <p:cond evt="onNext" delay="0">
                                      <p:tgtEl>
                                        <p:sldTgt/>
                                      </p:tgtEl>
                                    </p:cond>
                                  </p:endCondLst>
                                  <p:childTnLst>
                                    <p:animRot by="21600000">
                                      <p:cBhvr>
                                        <p:cTn id="158" dur="1250" fill="hold"/>
                                        <p:tgtEl>
                                          <p:spTgt spid="156"/>
                                        </p:tgtEl>
                                        <p:attrNameLst>
                                          <p:attrName>r</p:attrName>
                                        </p:attrNameLst>
                                      </p:cBhvr>
                                    </p:animRot>
                                  </p:childTnLst>
                                </p:cTn>
                              </p:par>
                              <p:par>
                                <p:cTn id="159" presetID="8" presetClass="emph" presetSubtype="0" repeatCount="indefinite" fill="hold" nodeType="withEffect">
                                  <p:stCondLst>
                                    <p:cond delay="750"/>
                                  </p:stCondLst>
                                  <p:endCondLst>
                                    <p:cond evt="onNext" delay="0">
                                      <p:tgtEl>
                                        <p:sldTgt/>
                                      </p:tgtEl>
                                    </p:cond>
                                  </p:endCondLst>
                                  <p:childTnLst>
                                    <p:animRot by="21600000">
                                      <p:cBhvr>
                                        <p:cTn id="160" dur="1250" fill="hold"/>
                                        <p:tgtEl>
                                          <p:spTgt spid="15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4" showWhenStopped="0">
                <p:cTn id="161" fill="hold" display="0">
                  <p:stCondLst>
                    <p:cond delay="indefinite"/>
                  </p:stCondLst>
                  <p:endCondLst>
                    <p:cond evt="onStopAudio" delay="0">
                      <p:tgtEl>
                        <p:sldTgt/>
                      </p:tgtEl>
                    </p:cond>
                  </p:endCondLst>
                </p:cTn>
                <p:tgtEl>
                  <p:spTgt spid="2"/>
                </p:tgtEl>
              </p:cMediaNode>
            </p:audio>
          </p:childTnLst>
        </p:cTn>
      </p:par>
    </p:tnLst>
    <p:bldLst>
      <p:bldP spid="2127" grpId="0" animBg="1"/>
      <p:bldP spid="2127" grpId="1" animBg="1"/>
      <p:bldP spid="2127" grpId="2" animBg="1"/>
      <p:bldP spid="2124" grpId="0" animBg="1"/>
      <p:bldP spid="2124" grpId="1" animBg="1"/>
      <p:bldP spid="2125" grpId="0" animBg="1"/>
      <p:bldP spid="2125" grpId="1" animBg="1"/>
      <p:bldP spid="18" grpId="0" animBg="1"/>
      <p:bldP spid="20" grpId="0" animBg="1"/>
      <p:bldP spid="39" grpId="0" animBg="1"/>
      <p:bldP spid="2075" grpId="0" animBg="1"/>
      <p:bldP spid="2075" grpId="1" animBg="1"/>
      <p:bldP spid="2128" grpId="0" animBg="1"/>
      <p:bldP spid="2129" grpId="0" animBg="1"/>
      <p:bldP spid="2133" grpId="0" animBg="1"/>
      <p:bldP spid="143" grpId="0" animBg="1"/>
      <p:bldP spid="144" grpId="0" animBg="1"/>
      <p:bldP spid="156" grpId="0" animBg="1"/>
      <p:bldP spid="156" grpId="1" animBg="1"/>
      <p:bldP spid="2116" grpId="0" animBg="1"/>
      <p:bldP spid="2116" grpId="1" animBg="1"/>
      <p:bldP spid="2116" grpId="2" animBg="1"/>
      <p:bldP spid="47" grpId="0" animBg="1"/>
    </p:bldLst>
  </p:timing>
  <p:extLst>
    <p:ext uri="{E180D4A7-C9FB-4DFB-919C-405C955672EB}">
      <p14:showEvtLst xmlns:p14="http://schemas.microsoft.com/office/powerpoint/2010/main">
        <p14:playEvt time="76"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772"/>
          <p:cNvSpPr txBox="1">
            <a:spLocks/>
          </p:cNvSpPr>
          <p:nvPr/>
        </p:nvSpPr>
        <p:spPr>
          <a:xfrm>
            <a:off x="16107804" y="8832398"/>
            <a:ext cx="546100" cy="534988"/>
          </a:xfrm>
          <a:prstGeom prst="rect">
            <a:avLst/>
          </a:prstGeom>
          <a:extLst>
            <a:ext uri="{C572A759-6A51-4108-AA02-DFA0A04FC94B}">
              <ma14:wrappingTextBoxFlag xmlns="" xmlns:ma14="http://schemas.microsoft.com/office/mac/drawingml/2011/main" val="1"/>
            </a:ext>
          </a:extLst>
        </p:spPr>
        <p:txBody>
          <a:bodyPr lIns="63935" tIns="31967" rIns="63935" bIns="31967"/>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401">
                <a:solidFill>
                  <a:schemeClr val="accent6"/>
                </a:solidFill>
                <a:latin typeface="微软雅黑" pitchFamily="34" charset="-122"/>
                <a:ea typeface="微软雅黑" pitchFamily="34" charset="-122"/>
              </a:rPr>
              <a:pPr>
                <a:defRPr sz="1800">
                  <a:solidFill>
                    <a:srgbClr val="000000"/>
                  </a:solidFill>
                </a:defRPr>
              </a:pPr>
              <a:t>10</a:t>
            </a:fld>
            <a:endParaRPr lang="zh-CN" altLang="en-US" sz="1401" dirty="0">
              <a:solidFill>
                <a:schemeClr val="accent6"/>
              </a:solidFill>
              <a:latin typeface="微软雅黑" pitchFamily="34" charset="-122"/>
              <a:ea typeface="微软雅黑" pitchFamily="34" charset="-122"/>
            </a:endParaRPr>
          </a:p>
        </p:txBody>
      </p:sp>
      <p:sp>
        <p:nvSpPr>
          <p:cNvPr id="11" name="圆角矩形标注 10"/>
          <p:cNvSpPr/>
          <p:nvPr/>
        </p:nvSpPr>
        <p:spPr bwMode="auto">
          <a:xfrm>
            <a:off x="13195935" y="4056120"/>
            <a:ext cx="1308735" cy="434234"/>
          </a:xfrm>
          <a:prstGeom prst="wedgeRoundRectCallout">
            <a:avLst>
              <a:gd name="adj1" fmla="val -75805"/>
              <a:gd name="adj2" fmla="val 18818"/>
              <a:gd name="adj3" fmla="val 16667"/>
            </a:avLst>
          </a:prstGeom>
          <a:solidFill>
            <a:srgbClr val="DCA90C"/>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Comedy</a:t>
            </a:r>
            <a:endPar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65" name="圆角矩形标注 64"/>
          <p:cNvSpPr/>
          <p:nvPr/>
        </p:nvSpPr>
        <p:spPr bwMode="auto">
          <a:xfrm>
            <a:off x="13231790" y="5836224"/>
            <a:ext cx="1055986" cy="370353"/>
          </a:xfrm>
          <a:prstGeom prst="wedgeRoundRectCallout">
            <a:avLst>
              <a:gd name="adj1" fmla="val -90638"/>
              <a:gd name="adj2" fmla="val -10590"/>
              <a:gd name="adj3" fmla="val 16667"/>
            </a:avLst>
          </a:prstGeom>
          <a:solidFill>
            <a:srgbClr val="5996CE"/>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Action</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67" name="圆角矩形标注 66"/>
          <p:cNvSpPr/>
          <p:nvPr/>
        </p:nvSpPr>
        <p:spPr bwMode="auto">
          <a:xfrm>
            <a:off x="13195935" y="4684002"/>
            <a:ext cx="1548766" cy="373760"/>
          </a:xfrm>
          <a:prstGeom prst="wedgeRoundRectCallout">
            <a:avLst>
              <a:gd name="adj1" fmla="val -77600"/>
              <a:gd name="adj2" fmla="val 117879"/>
              <a:gd name="adj3" fmla="val 16667"/>
            </a:avLst>
          </a:prstGeom>
          <a:solidFill>
            <a:srgbClr val="ED7D31"/>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Adventure</a:t>
            </a:r>
            <a:endPar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69" name="圆角矩形标注 68"/>
          <p:cNvSpPr/>
          <p:nvPr/>
        </p:nvSpPr>
        <p:spPr bwMode="auto">
          <a:xfrm>
            <a:off x="13231790" y="5272222"/>
            <a:ext cx="1137286" cy="374655"/>
          </a:xfrm>
          <a:prstGeom prst="wedgeRoundRectCallout">
            <a:avLst>
              <a:gd name="adj1" fmla="val -85690"/>
              <a:gd name="adj2" fmla="val 4416"/>
              <a:gd name="adj3" fmla="val 16667"/>
            </a:avLst>
          </a:prstGeom>
          <a:solidFill>
            <a:srgbClr val="A9D18E"/>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Thriller</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pic>
        <p:nvPicPr>
          <p:cNvPr id="70" name="图片 69"/>
          <p:cNvPicPr/>
          <p:nvPr/>
        </p:nvPicPr>
        <p:blipFill>
          <a:blip r:embed="rId3">
            <a:extLst>
              <a:ext uri="{28A0092B-C50C-407E-A947-70E740481C1C}">
                <a14:useLocalDpi xmlns:a14="http://schemas.microsoft.com/office/drawing/2010/main" val="0"/>
              </a:ext>
            </a:extLst>
          </a:blip>
          <a:srcRect/>
          <a:stretch>
            <a:fillRect/>
          </a:stretch>
        </p:blipFill>
        <p:spPr bwMode="auto">
          <a:xfrm>
            <a:off x="2072043" y="1856450"/>
            <a:ext cx="10712926" cy="6221096"/>
          </a:xfrm>
          <a:prstGeom prst="rect">
            <a:avLst/>
          </a:prstGeom>
          <a:ln>
            <a:noFill/>
          </a:ln>
          <a:effectLst>
            <a:softEdge rad="112500"/>
          </a:effectLst>
        </p:spPr>
      </p:pic>
      <p:sp>
        <p:nvSpPr>
          <p:cNvPr id="71" name="圆角矩形标注 70"/>
          <p:cNvSpPr/>
          <p:nvPr/>
        </p:nvSpPr>
        <p:spPr bwMode="auto">
          <a:xfrm>
            <a:off x="13264515" y="6386173"/>
            <a:ext cx="1411605" cy="370353"/>
          </a:xfrm>
          <a:prstGeom prst="wedgeRoundRectCallout">
            <a:avLst>
              <a:gd name="adj1" fmla="val -83094"/>
              <a:gd name="adj2" fmla="val -38366"/>
              <a:gd name="adj3" fmla="val 16667"/>
            </a:avLst>
          </a:prstGeom>
          <a:solidFill>
            <a:srgbClr val="FAE4D5"/>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chemeClr val="accent4"/>
                </a:solidFill>
                <a:effectLst>
                  <a:outerShdw dist="38100" dir="2700000" algn="tl" rotWithShape="0">
                    <a:schemeClr val="accent2"/>
                  </a:outerShdw>
                </a:effectLst>
                <a:latin typeface="Arial" panose="020B0604020202020204" pitchFamily="34" charset="0"/>
                <a:cs typeface="Arial" panose="020B0604020202020204" pitchFamily="34" charset="0"/>
              </a:rPr>
              <a:t>Romance</a:t>
            </a:r>
            <a:endParaRPr lang="zh-CN" altLang="en-US" sz="2400" b="1" dirty="0">
              <a:ln w="6600">
                <a:solidFill>
                  <a:schemeClr val="accent2"/>
                </a:solidFill>
                <a:prstDash val="solid"/>
              </a:ln>
              <a:solidFill>
                <a:schemeClr val="accent4"/>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pic>
        <p:nvPicPr>
          <p:cNvPr id="72" name="图片 71"/>
          <p:cNvPicPr/>
          <p:nvPr/>
        </p:nvPicPr>
        <p:blipFill>
          <a:blip r:embed="rId4">
            <a:extLst>
              <a:ext uri="{28A0092B-C50C-407E-A947-70E740481C1C}">
                <a14:useLocalDpi xmlns:a14="http://schemas.microsoft.com/office/drawing/2010/main" val="0"/>
              </a:ext>
            </a:extLst>
          </a:blip>
          <a:srcRect/>
          <a:stretch>
            <a:fillRect/>
          </a:stretch>
        </p:blipFill>
        <p:spPr bwMode="auto">
          <a:xfrm>
            <a:off x="2134394" y="1904578"/>
            <a:ext cx="10712926" cy="6221096"/>
          </a:xfrm>
          <a:prstGeom prst="rect">
            <a:avLst/>
          </a:prstGeom>
          <a:ln>
            <a:noFill/>
          </a:ln>
          <a:effectLst>
            <a:softEdge rad="112500"/>
          </a:effectLst>
        </p:spPr>
      </p:pic>
      <p:sp>
        <p:nvSpPr>
          <p:cNvPr id="12" name="椭圆 11"/>
          <p:cNvSpPr/>
          <p:nvPr/>
        </p:nvSpPr>
        <p:spPr bwMode="auto">
          <a:xfrm>
            <a:off x="5440680" y="3098657"/>
            <a:ext cx="2446020" cy="2364883"/>
          </a:xfrm>
          <a:prstGeom prst="ellipse">
            <a:avLst/>
          </a:prstGeom>
          <a:noFill/>
          <a:ln w="57150">
            <a:solidFill>
              <a:schemeClr val="accent6">
                <a:lumMod val="75000"/>
              </a:schemeClr>
            </a:solidFill>
          </a:ln>
        </p:spPr>
        <p:txBody>
          <a:bodyPr vert="horz" wrap="square" lIns="91440" tIns="45720" rIns="91440" bIns="45720" numCol="1" rtlCol="0" anchor="t" anchorCtr="0" compatLnSpc="1">
            <a:prstTxWarp prst="textNoShape">
              <a:avLst/>
            </a:prstTxWarp>
          </a:bodyPr>
          <a:lstStyle/>
          <a:p>
            <a:pPr algn="ctr"/>
            <a:endParaRPr lang="zh-CN" altLang="en-US">
              <a:solidFill>
                <a:schemeClr val="accent6">
                  <a:lumMod val="60000"/>
                  <a:lumOff val="40000"/>
                </a:schemeClr>
              </a:solidFill>
            </a:endParaRPr>
          </a:p>
        </p:txBody>
      </p:sp>
      <p:sp>
        <p:nvSpPr>
          <p:cNvPr id="73" name="椭圆 72"/>
          <p:cNvSpPr/>
          <p:nvPr/>
        </p:nvSpPr>
        <p:spPr bwMode="auto">
          <a:xfrm>
            <a:off x="9616440" y="2279507"/>
            <a:ext cx="1859280" cy="1812433"/>
          </a:xfrm>
          <a:prstGeom prst="ellipse">
            <a:avLst/>
          </a:prstGeom>
          <a:noFill/>
          <a:ln w="57150">
            <a:solidFill>
              <a:schemeClr val="accent6">
                <a:lumMod val="75000"/>
              </a:schemeClr>
            </a:solidFill>
          </a:ln>
        </p:spPr>
        <p:txBody>
          <a:bodyPr vert="horz" wrap="square" lIns="91440" tIns="45720" rIns="91440" bIns="45720" numCol="1" rtlCol="0" anchor="t" anchorCtr="0" compatLnSpc="1">
            <a:prstTxWarp prst="textNoShape">
              <a:avLst/>
            </a:prstTxWarp>
          </a:bodyPr>
          <a:lstStyle/>
          <a:p>
            <a:pPr algn="ctr"/>
            <a:endParaRPr lang="zh-CN" altLang="en-US">
              <a:solidFill>
                <a:schemeClr val="accent6">
                  <a:lumMod val="60000"/>
                  <a:lumOff val="40000"/>
                </a:schemeClr>
              </a:solidFill>
            </a:endParaRPr>
          </a:p>
        </p:txBody>
      </p:sp>
      <p:sp>
        <p:nvSpPr>
          <p:cNvPr id="74" name="AutoShape 14"/>
          <p:cNvSpPr>
            <a:spLocks/>
          </p:cNvSpPr>
          <p:nvPr/>
        </p:nvSpPr>
        <p:spPr bwMode="auto">
          <a:xfrm>
            <a:off x="4732020" y="5679480"/>
            <a:ext cx="3863340" cy="961349"/>
          </a:xfrm>
          <a:prstGeom prst="roundRect">
            <a:avLst/>
          </a:prstGeom>
          <a:noFill/>
          <a:ln w="12700" cap="flat" cmpd="sng">
            <a:solidFill>
              <a:schemeClr val="accent6">
                <a:lumMod val="75000"/>
              </a:schemeClr>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r>
              <a:rPr lang="es-ES" sz="2800" b="1" dirty="0">
                <a:solidFill>
                  <a:schemeClr val="accent6"/>
                </a:solidFill>
                <a:latin typeface="Arial" panose="020B0604020202020204" pitchFamily="34" charset="0"/>
                <a:ea typeface="微软雅黑" pitchFamily="34" charset="-122"/>
                <a:cs typeface="Arial" panose="020B0604020202020204" pitchFamily="34" charset="0"/>
                <a:sym typeface="Lato" charset="0"/>
              </a:rPr>
              <a:t>"blockbuster" release season</a:t>
            </a:r>
            <a:endParaRPr lang="es-ES" sz="4000" dirty="0">
              <a:solidFill>
                <a:schemeClr val="accent6"/>
              </a:solidFill>
              <a:latin typeface="Arial" panose="020B0604020202020204" pitchFamily="34" charset="0"/>
              <a:ea typeface="微软雅黑" pitchFamily="34" charset="-122"/>
              <a:cs typeface="Arial" panose="020B0604020202020204" pitchFamily="34" charset="0"/>
            </a:endParaRPr>
          </a:p>
        </p:txBody>
      </p:sp>
      <p:sp>
        <p:nvSpPr>
          <p:cNvPr id="75" name="AutoShape 14"/>
          <p:cNvSpPr>
            <a:spLocks/>
          </p:cNvSpPr>
          <p:nvPr/>
        </p:nvSpPr>
        <p:spPr bwMode="auto">
          <a:xfrm>
            <a:off x="8641863" y="4390207"/>
            <a:ext cx="2473030" cy="961349"/>
          </a:xfrm>
          <a:prstGeom prst="roundRect">
            <a:avLst/>
          </a:prstGeom>
          <a:noFill/>
          <a:ln w="12700" cap="flat" cmpd="sng">
            <a:solidFill>
              <a:schemeClr val="accent6">
                <a:lumMod val="75000"/>
              </a:schemeClr>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r>
              <a:rPr lang="es-ES" sz="2800" b="1" dirty="0">
                <a:solidFill>
                  <a:schemeClr val="accent6"/>
                </a:solidFill>
                <a:latin typeface="Arial" panose="020B0604020202020204" pitchFamily="34" charset="0"/>
                <a:ea typeface="微软雅黑" pitchFamily="34" charset="-122"/>
                <a:cs typeface="Arial" panose="020B0604020202020204" pitchFamily="34" charset="0"/>
                <a:sym typeface="Lato" charset="0"/>
              </a:rPr>
              <a:t>"Oscar bait" season</a:t>
            </a:r>
            <a:endParaRPr lang="es-ES" sz="4000" dirty="0">
              <a:solidFill>
                <a:schemeClr val="accent6"/>
              </a:solidFill>
              <a:latin typeface="Arial" panose="020B0604020202020204" pitchFamily="34" charset="0"/>
              <a:ea typeface="微软雅黑" pitchFamily="34" charset="-122"/>
              <a:cs typeface="Arial" panose="020B0604020202020204" pitchFamily="34" charset="0"/>
            </a:endParaRPr>
          </a:p>
        </p:txBody>
      </p:sp>
      <p:sp>
        <p:nvSpPr>
          <p:cNvPr id="76" name="椭圆 75"/>
          <p:cNvSpPr/>
          <p:nvPr/>
        </p:nvSpPr>
        <p:spPr bwMode="auto">
          <a:xfrm>
            <a:off x="11559540" y="4192512"/>
            <a:ext cx="922020" cy="931938"/>
          </a:xfrm>
          <a:prstGeom prst="ellipse">
            <a:avLst/>
          </a:prstGeom>
          <a:noFill/>
          <a:ln w="57150">
            <a:solidFill>
              <a:schemeClr val="bg2">
                <a:lumMod val="75000"/>
              </a:schemeClr>
            </a:solidFill>
          </a:ln>
        </p:spPr>
        <p:txBody>
          <a:bodyPr vert="horz" wrap="square" lIns="91440" tIns="45720" rIns="91440" bIns="45720" numCol="1" rtlCol="0" anchor="t" anchorCtr="0" compatLnSpc="1">
            <a:prstTxWarp prst="textNoShape">
              <a:avLst/>
            </a:prstTxWarp>
          </a:bodyPr>
          <a:lstStyle/>
          <a:p>
            <a:pPr algn="ctr"/>
            <a:endParaRPr lang="zh-CN" altLang="en-US">
              <a:solidFill>
                <a:schemeClr val="accent6">
                  <a:lumMod val="60000"/>
                  <a:lumOff val="40000"/>
                </a:schemeClr>
              </a:solidFill>
            </a:endParaRPr>
          </a:p>
        </p:txBody>
      </p:sp>
      <p:sp>
        <p:nvSpPr>
          <p:cNvPr id="77" name="AutoShape 14"/>
          <p:cNvSpPr>
            <a:spLocks/>
          </p:cNvSpPr>
          <p:nvPr/>
        </p:nvSpPr>
        <p:spPr bwMode="auto">
          <a:xfrm>
            <a:off x="9926955" y="5891348"/>
            <a:ext cx="2559538" cy="749482"/>
          </a:xfrm>
          <a:prstGeom prst="wedgeRoundRectCallout">
            <a:avLst>
              <a:gd name="adj1" fmla="val 29629"/>
              <a:gd name="adj2" fmla="val -120506"/>
              <a:gd name="adj3" fmla="val 16667"/>
            </a:avLst>
          </a:prstGeom>
          <a:noFill/>
          <a:ln w="12700" cap="flat" cmpd="sng">
            <a:solidFill>
              <a:schemeClr val="bg2">
                <a:lumMod val="75000"/>
              </a:schemeClr>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r>
              <a:rPr lang="es-ES" sz="2400" b="1" dirty="0">
                <a:solidFill>
                  <a:schemeClr val="bg2">
                    <a:lumMod val="75000"/>
                  </a:schemeClr>
                </a:solidFill>
                <a:latin typeface="Arial" panose="020B0604020202020204" pitchFamily="34" charset="0"/>
                <a:ea typeface="微软雅黑" pitchFamily="34" charset="-122"/>
                <a:cs typeface="Arial" panose="020B0604020202020204" pitchFamily="34" charset="0"/>
                <a:sym typeface="Lato" charset="0"/>
              </a:rPr>
              <a:t>"Dump months"</a:t>
            </a:r>
            <a:endParaRPr lang="es-ES" sz="3600" dirty="0">
              <a:solidFill>
                <a:schemeClr val="bg2">
                  <a:lumMod val="75000"/>
                </a:schemeClr>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4144350628"/>
      </p:ext>
    </p:extLst>
  </p:cSld>
  <p:clrMapOvr>
    <a:masterClrMapping/>
  </p:clrMapOvr>
  <mc:AlternateContent xmlns:mc="http://schemas.openxmlformats.org/markup-compatibility/2006" xmlns:p14="http://schemas.microsoft.com/office/powerpoint/2010/main">
    <mc:Choice Requires="p14">
      <p:transition p14:dur="10" advTm="33913"/>
    </mc:Choice>
    <mc:Fallback xmlns="">
      <p:transition advTm="33913"/>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par>
                                <p:cTn id="8" presetID="10" presetClass="exit" presetSubtype="0" fill="hold" grpId="1" nodeType="withEffect">
                                  <p:stCondLst>
                                    <p:cond delay="25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1" nodeType="withEffect">
                                  <p:stCondLst>
                                    <p:cond delay="250"/>
                                  </p:stCondLst>
                                  <p:childTnLst>
                                    <p:animEffect transition="out" filter="fade">
                                      <p:cBhvr>
                                        <p:cTn id="12" dur="500"/>
                                        <p:tgtEl>
                                          <p:spTgt spid="65"/>
                                        </p:tgtEl>
                                      </p:cBhvr>
                                    </p:animEffect>
                                    <p:set>
                                      <p:cBhvr>
                                        <p:cTn id="13" dur="1" fill="hold">
                                          <p:stCondLst>
                                            <p:cond delay="499"/>
                                          </p:stCondLst>
                                        </p:cTn>
                                        <p:tgtEl>
                                          <p:spTgt spid="65"/>
                                        </p:tgtEl>
                                        <p:attrNameLst>
                                          <p:attrName>style.visibility</p:attrName>
                                        </p:attrNameLst>
                                      </p:cBhvr>
                                      <p:to>
                                        <p:strVal val="hidden"/>
                                      </p:to>
                                    </p:set>
                                  </p:childTnLst>
                                </p:cTn>
                              </p:par>
                              <p:par>
                                <p:cTn id="14" presetID="10" presetClass="exit" presetSubtype="0" fill="hold" grpId="1" nodeType="withEffect">
                                  <p:stCondLst>
                                    <p:cond delay="250"/>
                                  </p:stCondLst>
                                  <p:childTnLst>
                                    <p:animEffect transition="out" filter="fade">
                                      <p:cBhvr>
                                        <p:cTn id="15" dur="500"/>
                                        <p:tgtEl>
                                          <p:spTgt spid="67"/>
                                        </p:tgtEl>
                                      </p:cBhvr>
                                    </p:animEffect>
                                    <p:set>
                                      <p:cBhvr>
                                        <p:cTn id="16" dur="1" fill="hold">
                                          <p:stCondLst>
                                            <p:cond delay="499"/>
                                          </p:stCondLst>
                                        </p:cTn>
                                        <p:tgtEl>
                                          <p:spTgt spid="67"/>
                                        </p:tgtEl>
                                        <p:attrNameLst>
                                          <p:attrName>style.visibility</p:attrName>
                                        </p:attrNameLst>
                                      </p:cBhvr>
                                      <p:to>
                                        <p:strVal val="hidden"/>
                                      </p:to>
                                    </p:set>
                                  </p:childTnLst>
                                </p:cTn>
                              </p:par>
                              <p:par>
                                <p:cTn id="17" presetID="10" presetClass="exit" presetSubtype="0" fill="hold" grpId="1" nodeType="withEffect">
                                  <p:stCondLst>
                                    <p:cond delay="250"/>
                                  </p:stCondLst>
                                  <p:childTnLst>
                                    <p:animEffect transition="out" filter="fade">
                                      <p:cBhvr>
                                        <p:cTn id="18" dur="500"/>
                                        <p:tgtEl>
                                          <p:spTgt spid="69"/>
                                        </p:tgtEl>
                                      </p:cBhvr>
                                    </p:animEffect>
                                    <p:set>
                                      <p:cBhvr>
                                        <p:cTn id="19" dur="1" fill="hold">
                                          <p:stCondLst>
                                            <p:cond delay="499"/>
                                          </p:stCondLst>
                                        </p:cTn>
                                        <p:tgtEl>
                                          <p:spTgt spid="69"/>
                                        </p:tgtEl>
                                        <p:attrNameLst>
                                          <p:attrName>style.visibility</p:attrName>
                                        </p:attrNameLst>
                                      </p:cBhvr>
                                      <p:to>
                                        <p:strVal val="hidden"/>
                                      </p:to>
                                    </p:set>
                                  </p:childTnLst>
                                </p:cTn>
                              </p:par>
                              <p:par>
                                <p:cTn id="20" presetID="10" presetClass="exit" presetSubtype="0" fill="hold" grpId="1" nodeType="withEffect">
                                  <p:stCondLst>
                                    <p:cond delay="250"/>
                                  </p:stCondLst>
                                  <p:childTnLst>
                                    <p:animEffect transition="out" filter="fade">
                                      <p:cBhvr>
                                        <p:cTn id="21" dur="500"/>
                                        <p:tgtEl>
                                          <p:spTgt spid="71"/>
                                        </p:tgtEl>
                                      </p:cBhvr>
                                    </p:animEffect>
                                    <p:set>
                                      <p:cBhvr>
                                        <p:cTn id="22" dur="1" fill="hold">
                                          <p:stCondLst>
                                            <p:cond delay="499"/>
                                          </p:stCondLst>
                                        </p:cTn>
                                        <p:tgtEl>
                                          <p:spTgt spid="71"/>
                                        </p:tgtEl>
                                        <p:attrNameLst>
                                          <p:attrName>style.visibility</p:attrName>
                                        </p:attrNameLst>
                                      </p:cBhvr>
                                      <p:to>
                                        <p:strVal val="hidden"/>
                                      </p:to>
                                    </p:set>
                                  </p:childTnLst>
                                </p:cTn>
                              </p:par>
                              <p:par>
                                <p:cTn id="23" presetID="1" presetClass="entr" presetSubtype="0" fill="hold" grpId="0" nodeType="withEffect">
                                  <p:stCondLst>
                                    <p:cond delay="50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100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150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1500"/>
                                  </p:stCondLst>
                                  <p:childTnLst>
                                    <p:set>
                                      <p:cBhvr>
                                        <p:cTn id="3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P spid="65" grpId="1" animBg="1"/>
      <p:bldP spid="67" grpId="1" animBg="1"/>
      <p:bldP spid="69" grpId="1" animBg="1"/>
      <p:bldP spid="71" grpId="1" animBg="1"/>
      <p:bldP spid="12" grpId="0" animBg="1"/>
      <p:bldP spid="73" grpId="0" animBg="1"/>
      <p:bldP spid="74" grpId="0" animBg="1"/>
      <p:bldP spid="75" grpId="0" animBg="1"/>
      <p:bldP spid="76" grpId="0" animBg="1"/>
      <p:bldP spid="7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772"/>
          <p:cNvSpPr txBox="1">
            <a:spLocks/>
          </p:cNvSpPr>
          <p:nvPr/>
        </p:nvSpPr>
        <p:spPr>
          <a:xfrm>
            <a:off x="16090139" y="8841612"/>
            <a:ext cx="544830" cy="533744"/>
          </a:xfrm>
          <a:prstGeom prst="rect">
            <a:avLst/>
          </a:prstGeom>
          <a:extLst>
            <a:ext uri="{C572A759-6A51-4108-AA02-DFA0A04FC94B}">
              <ma14:wrappingTextBoxFlag xmlns="" xmlns:ma14="http://schemas.microsoft.com/office/mac/drawingml/2011/main" val="1"/>
            </a:ext>
          </a:extLst>
        </p:spPr>
        <p:txBody>
          <a:bodyPr lIns="63786" tIns="31893" rIns="63786" bIns="31893"/>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397">
                <a:solidFill>
                  <a:schemeClr val="accent6"/>
                </a:solidFill>
                <a:latin typeface="微软雅黑" pitchFamily="34" charset="-122"/>
                <a:ea typeface="微软雅黑" pitchFamily="34" charset="-122"/>
              </a:rPr>
              <a:pPr>
                <a:defRPr sz="1800">
                  <a:solidFill>
                    <a:srgbClr val="000000"/>
                  </a:solidFill>
                </a:defRPr>
              </a:pPr>
              <a:t>11</a:t>
            </a:fld>
            <a:endParaRPr lang="zh-CN" altLang="en-US" sz="1397" dirty="0">
              <a:solidFill>
                <a:schemeClr val="accent6"/>
              </a:solidFill>
              <a:latin typeface="微软雅黑" pitchFamily="34" charset="-122"/>
              <a:ea typeface="微软雅黑" pitchFamily="34"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443" y="5667054"/>
            <a:ext cx="8392696" cy="279121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274" y="1604059"/>
            <a:ext cx="8359354" cy="3962953"/>
          </a:xfrm>
          <a:prstGeom prst="rect">
            <a:avLst/>
          </a:prstGeom>
        </p:spPr>
      </p:pic>
      <p:sp>
        <p:nvSpPr>
          <p:cNvPr id="13" name="文本框 12"/>
          <p:cNvSpPr txBox="1"/>
          <p:nvPr/>
        </p:nvSpPr>
        <p:spPr>
          <a:xfrm>
            <a:off x="866274" y="6344230"/>
            <a:ext cx="6557211" cy="21140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defTabSz="584200" rtl="0" hangingPunct="0"/>
            <a:r>
              <a:rPr lang="en-US" altLang="zh-CN" sz="3200" dirty="0">
                <a:solidFill>
                  <a:schemeClr val="bg1"/>
                </a:solidFill>
                <a:latin typeface="Arial" panose="020B0604020202020204" pitchFamily="34" charset="0"/>
                <a:cs typeface="Arial" panose="020B0604020202020204" pitchFamily="34" charset="0"/>
              </a:rPr>
              <a:t>We conducted a comparison of the word clouds between comments from professional critics and general audiences. </a:t>
            </a:r>
            <a:endParaRPr kumimoji="0" lang="zh-CN" altLang="en-US" sz="32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Light"/>
            </a:endParaRPr>
          </a:p>
        </p:txBody>
      </p:sp>
      <p:sp>
        <p:nvSpPr>
          <p:cNvPr id="14" name="文本框 13"/>
          <p:cNvSpPr txBox="1"/>
          <p:nvPr/>
        </p:nvSpPr>
        <p:spPr>
          <a:xfrm>
            <a:off x="9649325" y="2221867"/>
            <a:ext cx="6440813" cy="3098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defTabSz="584200" rtl="0" hangingPunct="0"/>
            <a:r>
              <a:rPr lang="en-US" altLang="zh-CN" sz="3200" dirty="0">
                <a:solidFill>
                  <a:schemeClr val="bg1"/>
                </a:solidFill>
                <a:latin typeface="Arial" panose="020B0604020202020204" pitchFamily="34" charset="0"/>
                <a:cs typeface="Arial" panose="020B0604020202020204" pitchFamily="34" charset="0"/>
              </a:rPr>
              <a:t>After analyzing the reviews from critics and audience of total different ratings, these distinct disagreements seem to be about certain types of movies, which are comedy, action and entertaining.</a:t>
            </a:r>
            <a:endParaRPr lang="zh-CN" altLang="en-US" sz="3200" dirty="0">
              <a:solidFill>
                <a:schemeClr val="bg1"/>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925675497"/>
      </p:ext>
    </p:extLst>
  </p:cSld>
  <p:clrMapOvr>
    <a:masterClrMapping/>
  </p:clrMapOvr>
  <mc:AlternateContent xmlns:mc="http://schemas.openxmlformats.org/markup-compatibility/2006" xmlns:p14="http://schemas.microsoft.com/office/powerpoint/2010/main">
    <mc:Choice Requires="p14">
      <p:transition spd="slow" p14:dur="1250" advTm="26581">
        <p14:glitter pattern="hexagon"/>
      </p:transition>
    </mc:Choice>
    <mc:Fallback xmlns="">
      <p:transition spd="slow" advTm="26581">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1+#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amond 3"/>
          <p:cNvSpPr/>
          <p:nvPr/>
        </p:nvSpPr>
        <p:spPr>
          <a:xfrm>
            <a:off x="5371596" y="2643217"/>
            <a:ext cx="5572226" cy="5560546"/>
          </a:xfrm>
          <a:prstGeom prst="diamond">
            <a:avLst/>
          </a:prstGeom>
          <a:solidFill>
            <a:schemeClr val="accent6">
              <a:alpha val="44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32" name="Shape 772"/>
          <p:cNvSpPr txBox="1">
            <a:spLocks/>
          </p:cNvSpPr>
          <p:nvPr/>
        </p:nvSpPr>
        <p:spPr>
          <a:xfrm>
            <a:off x="16090139" y="8822994"/>
            <a:ext cx="544830" cy="533744"/>
          </a:xfrm>
          <a:prstGeom prst="rect">
            <a:avLst/>
          </a:prstGeom>
          <a:extLst>
            <a:ext uri="{C572A759-6A51-4108-AA02-DFA0A04FC94B}">
              <ma14:wrappingTextBoxFlag xmlns="" xmlns:ma14="http://schemas.microsoft.com/office/mac/drawingml/2011/main" val="1"/>
            </a:ext>
          </a:extLst>
        </p:spPr>
        <p:txBody>
          <a:bodyPr lIns="63786" tIns="31893" rIns="63786" bIns="31893"/>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397">
                <a:solidFill>
                  <a:schemeClr val="accent6"/>
                </a:solidFill>
                <a:latin typeface="微软雅黑" pitchFamily="34" charset="-122"/>
                <a:ea typeface="微软雅黑" pitchFamily="34" charset="-122"/>
              </a:rPr>
              <a:pPr>
                <a:defRPr sz="1800">
                  <a:solidFill>
                    <a:srgbClr val="000000"/>
                  </a:solidFill>
                </a:defRPr>
              </a:pPr>
              <a:t>12</a:t>
            </a:fld>
            <a:endParaRPr lang="zh-CN" altLang="en-US" sz="1397" dirty="0">
              <a:solidFill>
                <a:schemeClr val="accent6"/>
              </a:solidFill>
              <a:latin typeface="微软雅黑" pitchFamily="34" charset="-122"/>
              <a:ea typeface="微软雅黑" pitchFamily="34" charset="-122"/>
            </a:endParaRPr>
          </a:p>
        </p:txBody>
      </p:sp>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1662366"/>
            <a:ext cx="4570341" cy="36487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6463" y="1662366"/>
            <a:ext cx="5448557" cy="3648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1815" y="5520254"/>
            <a:ext cx="4464075" cy="35802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图片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3180" y="5520254"/>
            <a:ext cx="5370442" cy="3554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文本框 36"/>
          <p:cNvSpPr txBox="1"/>
          <p:nvPr/>
        </p:nvSpPr>
        <p:spPr>
          <a:xfrm>
            <a:off x="13243596" y="6029280"/>
            <a:ext cx="3005102" cy="22987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584200" rtl="0" fontAlgn="auto" latinLnBrk="1" hangingPunct="0">
              <a:lnSpc>
                <a:spcPct val="100000"/>
              </a:lnSpc>
              <a:spcBef>
                <a:spcPts val="0"/>
              </a:spcBef>
              <a:spcAft>
                <a:spcPts val="0"/>
              </a:spcAft>
              <a:buClrTx/>
              <a:buSzTx/>
              <a:buFont typeface="Wingdings" panose="05000000000000000000" pitchFamily="2" charset="2"/>
              <a:buChar char="p"/>
              <a:tabLst/>
            </a:pPr>
            <a:r>
              <a:rPr lang="en-US" altLang="zh-CN" sz="2800" dirty="0">
                <a:solidFill>
                  <a:schemeClr val="bg1"/>
                </a:solidFill>
                <a:latin typeface="Arial" panose="020B0604020202020204" pitchFamily="34" charset="0"/>
                <a:cs typeface="Arial" panose="020B0604020202020204" pitchFamily="34" charset="0"/>
              </a:rPr>
              <a:t>Very Positive</a:t>
            </a:r>
          </a:p>
          <a:p>
            <a:pPr marL="457200" marR="0" indent="-457200" algn="l" defTabSz="584200" rtl="0" fontAlgn="auto" latinLnBrk="1" hangingPunct="0">
              <a:lnSpc>
                <a:spcPct val="100000"/>
              </a:lnSpc>
              <a:spcBef>
                <a:spcPts val="0"/>
              </a:spcBef>
              <a:spcAft>
                <a:spcPts val="0"/>
              </a:spcAft>
              <a:buClrTx/>
              <a:buSzTx/>
              <a:buFont typeface="Wingdings" panose="05000000000000000000" pitchFamily="2" charset="2"/>
              <a:buChar char="p"/>
              <a:tabLst/>
            </a:pPr>
            <a:r>
              <a:rPr lang="en-US" altLang="zh-CN" sz="2800" dirty="0">
                <a:solidFill>
                  <a:schemeClr val="bg1"/>
                </a:solidFill>
                <a:latin typeface="Arial" panose="020B0604020202020204" pitchFamily="34" charset="0"/>
                <a:cs typeface="Arial" panose="020B0604020202020204" pitchFamily="34" charset="0"/>
              </a:rPr>
              <a:t>Positive</a:t>
            </a:r>
          </a:p>
          <a:p>
            <a:pPr marL="457200" marR="0" indent="-457200" algn="l" defTabSz="584200" rtl="0" fontAlgn="auto" latinLnBrk="1" hangingPunct="0">
              <a:lnSpc>
                <a:spcPct val="100000"/>
              </a:lnSpc>
              <a:spcBef>
                <a:spcPts val="0"/>
              </a:spcBef>
              <a:spcAft>
                <a:spcPts val="0"/>
              </a:spcAft>
              <a:buClrTx/>
              <a:buSzTx/>
              <a:buFont typeface="Wingdings" panose="05000000000000000000" pitchFamily="2" charset="2"/>
              <a:buChar char="p"/>
              <a:tabLst/>
            </a:pPr>
            <a:r>
              <a:rPr lang="en-US" altLang="zh-CN" sz="2800" dirty="0">
                <a:solidFill>
                  <a:schemeClr val="bg1"/>
                </a:solidFill>
                <a:latin typeface="Arial" panose="020B0604020202020204" pitchFamily="34" charset="0"/>
                <a:cs typeface="Arial" panose="020B0604020202020204" pitchFamily="34" charset="0"/>
              </a:rPr>
              <a:t>Neutral</a:t>
            </a:r>
          </a:p>
          <a:p>
            <a:pPr marL="457200" marR="0" indent="-457200" algn="l" defTabSz="584200" rtl="0" fontAlgn="auto" latinLnBrk="1" hangingPunct="0">
              <a:lnSpc>
                <a:spcPct val="100000"/>
              </a:lnSpc>
              <a:spcBef>
                <a:spcPts val="0"/>
              </a:spcBef>
              <a:spcAft>
                <a:spcPts val="0"/>
              </a:spcAft>
              <a:buClrTx/>
              <a:buSzTx/>
              <a:buFont typeface="Wingdings" panose="05000000000000000000" pitchFamily="2" charset="2"/>
              <a:buChar char="p"/>
              <a:tabLst/>
            </a:pPr>
            <a:r>
              <a:rPr lang="en-US" altLang="zh-CN" sz="2800" dirty="0">
                <a:solidFill>
                  <a:schemeClr val="bg1"/>
                </a:solidFill>
                <a:latin typeface="Arial" panose="020B0604020202020204" pitchFamily="34" charset="0"/>
                <a:cs typeface="Arial" panose="020B0604020202020204" pitchFamily="34" charset="0"/>
              </a:rPr>
              <a:t>Negative</a:t>
            </a:r>
          </a:p>
          <a:p>
            <a:pPr marL="457200" marR="0" indent="-457200" algn="l" defTabSz="584200" rtl="0" fontAlgn="auto" latinLnBrk="1" hangingPunct="0">
              <a:lnSpc>
                <a:spcPct val="100000"/>
              </a:lnSpc>
              <a:spcBef>
                <a:spcPts val="0"/>
              </a:spcBef>
              <a:spcAft>
                <a:spcPts val="0"/>
              </a:spcAft>
              <a:buClrTx/>
              <a:buSzTx/>
              <a:buFont typeface="Wingdings" panose="05000000000000000000" pitchFamily="2" charset="2"/>
              <a:buChar char="p"/>
              <a:tabLst/>
            </a:pPr>
            <a:r>
              <a:rPr lang="en-US" altLang="zh-CN" sz="2800" dirty="0">
                <a:solidFill>
                  <a:schemeClr val="bg1"/>
                </a:solidFill>
                <a:latin typeface="Arial" panose="020B0604020202020204" pitchFamily="34" charset="0"/>
                <a:cs typeface="Arial" panose="020B0604020202020204" pitchFamily="34" charset="0"/>
              </a:rPr>
              <a:t>Very Negative</a:t>
            </a:r>
          </a:p>
        </p:txBody>
      </p:sp>
      <p:sp>
        <p:nvSpPr>
          <p:cNvPr id="38" name="文本框 37"/>
          <p:cNvSpPr txBox="1"/>
          <p:nvPr/>
        </p:nvSpPr>
        <p:spPr>
          <a:xfrm>
            <a:off x="149025" y="2257393"/>
            <a:ext cx="3372204" cy="22987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457200" marR="0" indent="-457200" algn="l" defTabSz="584200" rtl="0" fontAlgn="auto" latinLnBrk="1" hangingPunct="0">
              <a:lnSpc>
                <a:spcPct val="100000"/>
              </a:lnSpc>
              <a:spcBef>
                <a:spcPts val="0"/>
              </a:spcBef>
              <a:spcAft>
                <a:spcPts val="0"/>
              </a:spcAft>
              <a:buClrTx/>
              <a:buSzTx/>
              <a:buFont typeface="Wingdings" panose="05000000000000000000" pitchFamily="2" charset="2"/>
              <a:buChar char="p"/>
              <a:tabLst/>
            </a:pPr>
            <a:r>
              <a:rPr lang="en-US" altLang="zh-CN" sz="2800" dirty="0">
                <a:solidFill>
                  <a:schemeClr val="bg1"/>
                </a:solidFill>
                <a:latin typeface="Arial" panose="020B0604020202020204" pitchFamily="34" charset="0"/>
                <a:cs typeface="Arial" panose="020B0604020202020204" pitchFamily="34" charset="0"/>
              </a:rPr>
              <a:t>Rotten Tomato</a:t>
            </a:r>
          </a:p>
          <a:p>
            <a:pPr marR="0" algn="l" defTabSz="584200" rtl="0" fontAlgn="auto" latinLnBrk="1" hangingPunct="0">
              <a:lnSpc>
                <a:spcPct val="100000"/>
              </a:lnSpc>
              <a:spcBef>
                <a:spcPts val="0"/>
              </a:spcBef>
              <a:spcAft>
                <a:spcPts val="0"/>
              </a:spcAft>
              <a:buClrTx/>
              <a:buSzTx/>
              <a:tabLst/>
            </a:pPr>
            <a:r>
              <a:rPr lang="en-US" altLang="zh-CN" sz="2800" dirty="0">
                <a:solidFill>
                  <a:schemeClr val="bg1"/>
                </a:solidFill>
                <a:latin typeface="Arial" panose="020B0604020202020204" pitchFamily="34" charset="0"/>
                <a:cs typeface="Arial" panose="020B0604020202020204" pitchFamily="34" charset="0"/>
              </a:rPr>
              <a:t>    Short Summary</a:t>
            </a:r>
          </a:p>
          <a:p>
            <a:pPr marR="0" algn="l" defTabSz="584200" rtl="0" fontAlgn="auto" latinLnBrk="1" hangingPunct="0">
              <a:lnSpc>
                <a:spcPct val="100000"/>
              </a:lnSpc>
              <a:spcBef>
                <a:spcPts val="0"/>
              </a:spcBef>
              <a:spcAft>
                <a:spcPts val="0"/>
              </a:spcAft>
              <a:buClrTx/>
              <a:buSzTx/>
              <a:tabLst/>
            </a:pPr>
            <a:endParaRPr lang="en-US" altLang="zh-CN" sz="2800" dirty="0">
              <a:solidFill>
                <a:schemeClr val="bg1"/>
              </a:solidFill>
              <a:latin typeface="Arial" panose="020B0604020202020204" pitchFamily="34" charset="0"/>
              <a:cs typeface="Arial" panose="020B0604020202020204" pitchFamily="34" charset="0"/>
            </a:endParaRPr>
          </a:p>
          <a:p>
            <a:pPr marL="457200" marR="0" indent="-457200" algn="l" defTabSz="584200" rtl="0" fontAlgn="auto" latinLnBrk="1" hangingPunct="0">
              <a:lnSpc>
                <a:spcPct val="100000"/>
              </a:lnSpc>
              <a:spcBef>
                <a:spcPts val="0"/>
              </a:spcBef>
              <a:spcAft>
                <a:spcPts val="0"/>
              </a:spcAft>
              <a:buClrTx/>
              <a:buSzTx/>
              <a:buFont typeface="Wingdings" panose="05000000000000000000" pitchFamily="2" charset="2"/>
              <a:buChar char="p"/>
              <a:tabLst/>
            </a:pPr>
            <a:r>
              <a:rPr lang="en-US" altLang="zh-CN" sz="2800" dirty="0">
                <a:solidFill>
                  <a:schemeClr val="bg1"/>
                </a:solidFill>
                <a:latin typeface="Arial" panose="020B0604020202020204" pitchFamily="34" charset="0"/>
                <a:cs typeface="Arial" panose="020B0604020202020204" pitchFamily="34" charset="0"/>
              </a:rPr>
              <a:t>IMDb</a:t>
            </a:r>
          </a:p>
          <a:p>
            <a:pPr marR="0" algn="l" defTabSz="584200" rtl="0" fontAlgn="auto" latinLnBrk="1" hangingPunct="0">
              <a:lnSpc>
                <a:spcPct val="100000"/>
              </a:lnSpc>
              <a:spcBef>
                <a:spcPts val="0"/>
              </a:spcBef>
              <a:spcAft>
                <a:spcPts val="0"/>
              </a:spcAft>
              <a:buClrTx/>
              <a:buSzTx/>
              <a:tabLst/>
            </a:pPr>
            <a:r>
              <a:rPr lang="en-US" altLang="zh-CN" sz="2800" dirty="0">
                <a:solidFill>
                  <a:schemeClr val="bg1"/>
                </a:solidFill>
                <a:latin typeface="Arial" panose="020B0604020202020204" pitchFamily="34" charset="0"/>
                <a:cs typeface="Arial" panose="020B0604020202020204" pitchFamily="34" charset="0"/>
              </a:rPr>
              <a:t>    Large Paragraph</a:t>
            </a:r>
          </a:p>
        </p:txBody>
      </p:sp>
    </p:spTree>
    <p:extLst>
      <p:ext uri="{BB962C8B-B14F-4D97-AF65-F5344CB8AC3E}">
        <p14:creationId xmlns:p14="http://schemas.microsoft.com/office/powerpoint/2010/main" val="142688338"/>
      </p:ext>
    </p:extLst>
  </p:cSld>
  <p:clrMapOvr>
    <a:masterClrMapping/>
  </p:clrMapOvr>
  <mc:AlternateContent xmlns:mc="http://schemas.openxmlformats.org/markup-compatibility/2006" xmlns:p14="http://schemas.microsoft.com/office/powerpoint/2010/main">
    <mc:Choice Requires="p14">
      <p:transition spd="slow" p14:dur="1250" advTm="41811">
        <p14:glitter pattern="hexagon"/>
      </p:transition>
    </mc:Choice>
    <mc:Fallback xmlns="">
      <p:transition spd="slow" advTm="41811">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1000" fill="hold"/>
                                        <p:tgtEl>
                                          <p:spTgt spid="33"/>
                                        </p:tgtEl>
                                        <p:attrNameLst>
                                          <p:attrName>ppt_w</p:attrName>
                                        </p:attrNameLst>
                                      </p:cBhvr>
                                      <p:tavLst>
                                        <p:tav tm="0">
                                          <p:val>
                                            <p:fltVal val="0"/>
                                          </p:val>
                                        </p:tav>
                                        <p:tav tm="100000">
                                          <p:val>
                                            <p:strVal val="#ppt_w"/>
                                          </p:val>
                                        </p:tav>
                                      </p:tavLst>
                                    </p:anim>
                                    <p:anim calcmode="lin" valueType="num">
                                      <p:cBhvr>
                                        <p:cTn id="15" dur="1000" fill="hold"/>
                                        <p:tgtEl>
                                          <p:spTgt spid="33"/>
                                        </p:tgtEl>
                                        <p:attrNameLst>
                                          <p:attrName>ppt_h</p:attrName>
                                        </p:attrNameLst>
                                      </p:cBhvr>
                                      <p:tavLst>
                                        <p:tav tm="0">
                                          <p:val>
                                            <p:fltVal val="0"/>
                                          </p:val>
                                        </p:tav>
                                        <p:tav tm="100000">
                                          <p:val>
                                            <p:strVal val="#ppt_h"/>
                                          </p:val>
                                        </p:tav>
                                      </p:tavLst>
                                    </p:anim>
                                    <p:anim calcmode="lin" valueType="num">
                                      <p:cBhvr>
                                        <p:cTn id="16" dur="1000" fill="hold"/>
                                        <p:tgtEl>
                                          <p:spTgt spid="33"/>
                                        </p:tgtEl>
                                        <p:attrNameLst>
                                          <p:attrName>style.rotation</p:attrName>
                                        </p:attrNameLst>
                                      </p:cBhvr>
                                      <p:tavLst>
                                        <p:tav tm="0">
                                          <p:val>
                                            <p:fltVal val="90"/>
                                          </p:val>
                                        </p:tav>
                                        <p:tav tm="100000">
                                          <p:val>
                                            <p:fltVal val="0"/>
                                          </p:val>
                                        </p:tav>
                                      </p:tavLst>
                                    </p:anim>
                                    <p:animEffect transition="in" filter="fade">
                                      <p:cBhvr>
                                        <p:cTn id="17" dur="1000"/>
                                        <p:tgtEl>
                                          <p:spTgt spid="33"/>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0-#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par>
                                <p:cTn id="22" presetID="31" presetClass="entr" presetSubtype="0" fill="hold" nodeType="withEffect">
                                  <p:stCondLst>
                                    <p:cond delay="500"/>
                                  </p:stCondLst>
                                  <p:childTnLst>
                                    <p:set>
                                      <p:cBhvr>
                                        <p:cTn id="23" dur="1" fill="hold">
                                          <p:stCondLst>
                                            <p:cond delay="0"/>
                                          </p:stCondLst>
                                        </p:cTn>
                                        <p:tgtEl>
                                          <p:spTgt spid="34"/>
                                        </p:tgtEl>
                                        <p:attrNameLst>
                                          <p:attrName>style.visibility</p:attrName>
                                        </p:attrNameLst>
                                      </p:cBhvr>
                                      <p:to>
                                        <p:strVal val="visible"/>
                                      </p:to>
                                    </p:set>
                                    <p:anim calcmode="lin" valueType="num">
                                      <p:cBhvr>
                                        <p:cTn id="24" dur="1000" fill="hold"/>
                                        <p:tgtEl>
                                          <p:spTgt spid="34"/>
                                        </p:tgtEl>
                                        <p:attrNameLst>
                                          <p:attrName>ppt_w</p:attrName>
                                        </p:attrNameLst>
                                      </p:cBhvr>
                                      <p:tavLst>
                                        <p:tav tm="0">
                                          <p:val>
                                            <p:fltVal val="0"/>
                                          </p:val>
                                        </p:tav>
                                        <p:tav tm="100000">
                                          <p:val>
                                            <p:strVal val="#ppt_w"/>
                                          </p:val>
                                        </p:tav>
                                      </p:tavLst>
                                    </p:anim>
                                    <p:anim calcmode="lin" valueType="num">
                                      <p:cBhvr>
                                        <p:cTn id="25" dur="1000" fill="hold"/>
                                        <p:tgtEl>
                                          <p:spTgt spid="34"/>
                                        </p:tgtEl>
                                        <p:attrNameLst>
                                          <p:attrName>ppt_h</p:attrName>
                                        </p:attrNameLst>
                                      </p:cBhvr>
                                      <p:tavLst>
                                        <p:tav tm="0">
                                          <p:val>
                                            <p:fltVal val="0"/>
                                          </p:val>
                                        </p:tav>
                                        <p:tav tm="100000">
                                          <p:val>
                                            <p:strVal val="#ppt_h"/>
                                          </p:val>
                                        </p:tav>
                                      </p:tavLst>
                                    </p:anim>
                                    <p:anim calcmode="lin" valueType="num">
                                      <p:cBhvr>
                                        <p:cTn id="26" dur="1000" fill="hold"/>
                                        <p:tgtEl>
                                          <p:spTgt spid="34"/>
                                        </p:tgtEl>
                                        <p:attrNameLst>
                                          <p:attrName>style.rotation</p:attrName>
                                        </p:attrNameLst>
                                      </p:cBhvr>
                                      <p:tavLst>
                                        <p:tav tm="0">
                                          <p:val>
                                            <p:fltVal val="90"/>
                                          </p:val>
                                        </p:tav>
                                        <p:tav tm="100000">
                                          <p:val>
                                            <p:fltVal val="0"/>
                                          </p:val>
                                        </p:tav>
                                      </p:tavLst>
                                    </p:anim>
                                    <p:animEffect transition="in" filter="fade">
                                      <p:cBhvr>
                                        <p:cTn id="27" dur="1000"/>
                                        <p:tgtEl>
                                          <p:spTgt spid="34"/>
                                        </p:tgtEl>
                                      </p:cBhvr>
                                    </p:animEffect>
                                  </p:childTnLst>
                                </p:cTn>
                              </p:par>
                              <p:par>
                                <p:cTn id="28" presetID="31" presetClass="entr" presetSubtype="0"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 calcmode="lin" valueType="num">
                                      <p:cBhvr>
                                        <p:cTn id="30" dur="1000" fill="hold"/>
                                        <p:tgtEl>
                                          <p:spTgt spid="35"/>
                                        </p:tgtEl>
                                        <p:attrNameLst>
                                          <p:attrName>ppt_w</p:attrName>
                                        </p:attrNameLst>
                                      </p:cBhvr>
                                      <p:tavLst>
                                        <p:tav tm="0">
                                          <p:val>
                                            <p:fltVal val="0"/>
                                          </p:val>
                                        </p:tav>
                                        <p:tav tm="100000">
                                          <p:val>
                                            <p:strVal val="#ppt_w"/>
                                          </p:val>
                                        </p:tav>
                                      </p:tavLst>
                                    </p:anim>
                                    <p:anim calcmode="lin" valueType="num">
                                      <p:cBhvr>
                                        <p:cTn id="31" dur="1000" fill="hold"/>
                                        <p:tgtEl>
                                          <p:spTgt spid="35"/>
                                        </p:tgtEl>
                                        <p:attrNameLst>
                                          <p:attrName>ppt_h</p:attrName>
                                        </p:attrNameLst>
                                      </p:cBhvr>
                                      <p:tavLst>
                                        <p:tav tm="0">
                                          <p:val>
                                            <p:fltVal val="0"/>
                                          </p:val>
                                        </p:tav>
                                        <p:tav tm="100000">
                                          <p:val>
                                            <p:strVal val="#ppt_h"/>
                                          </p:val>
                                        </p:tav>
                                      </p:tavLst>
                                    </p:anim>
                                    <p:anim calcmode="lin" valueType="num">
                                      <p:cBhvr>
                                        <p:cTn id="32" dur="1000" fill="hold"/>
                                        <p:tgtEl>
                                          <p:spTgt spid="35"/>
                                        </p:tgtEl>
                                        <p:attrNameLst>
                                          <p:attrName>style.rotation</p:attrName>
                                        </p:attrNameLst>
                                      </p:cBhvr>
                                      <p:tavLst>
                                        <p:tav tm="0">
                                          <p:val>
                                            <p:fltVal val="90"/>
                                          </p:val>
                                        </p:tav>
                                        <p:tav tm="100000">
                                          <p:val>
                                            <p:fltVal val="0"/>
                                          </p:val>
                                        </p:tav>
                                      </p:tavLst>
                                    </p:anim>
                                    <p:animEffect transition="in" filter="fade">
                                      <p:cBhvr>
                                        <p:cTn id="33" dur="1000"/>
                                        <p:tgtEl>
                                          <p:spTgt spid="35"/>
                                        </p:tgtEl>
                                      </p:cBhvr>
                                    </p:animEffect>
                                  </p:childTnLst>
                                </p:cTn>
                              </p:par>
                              <p:par>
                                <p:cTn id="34" presetID="2" presetClass="entr" presetSubtype="2" fill="hold" grpId="0" nodeType="withEffect">
                                  <p:stCondLst>
                                    <p:cond delay="100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1+#ppt_w/2"/>
                                          </p:val>
                                        </p:tav>
                                        <p:tav tm="100000">
                                          <p:val>
                                            <p:strVal val="#ppt_x"/>
                                          </p:val>
                                        </p:tav>
                                      </p:tavLst>
                                    </p:anim>
                                    <p:anim calcmode="lin" valueType="num">
                                      <p:cBhvr additive="base">
                                        <p:cTn id="37" dur="500" fill="hold"/>
                                        <p:tgtEl>
                                          <p:spTgt spid="37"/>
                                        </p:tgtEl>
                                        <p:attrNameLst>
                                          <p:attrName>ppt_y</p:attrName>
                                        </p:attrNameLst>
                                      </p:cBhvr>
                                      <p:tavLst>
                                        <p:tav tm="0">
                                          <p:val>
                                            <p:strVal val="#ppt_y"/>
                                          </p:val>
                                        </p:tav>
                                        <p:tav tm="100000">
                                          <p:val>
                                            <p:strVal val="#ppt_y"/>
                                          </p:val>
                                        </p:tav>
                                      </p:tavLst>
                                    </p:anim>
                                  </p:childTnLst>
                                </p:cTn>
                              </p:par>
                              <p:par>
                                <p:cTn id="38" presetID="31" presetClass="entr" presetSubtype="0" fill="hold" nodeType="withEffect">
                                  <p:stCondLst>
                                    <p:cond delay="1500"/>
                                  </p:stCondLst>
                                  <p:childTnLst>
                                    <p:set>
                                      <p:cBhvr>
                                        <p:cTn id="39" dur="1" fill="hold">
                                          <p:stCondLst>
                                            <p:cond delay="0"/>
                                          </p:stCondLst>
                                        </p:cTn>
                                        <p:tgtEl>
                                          <p:spTgt spid="36"/>
                                        </p:tgtEl>
                                        <p:attrNameLst>
                                          <p:attrName>style.visibility</p:attrName>
                                        </p:attrNameLst>
                                      </p:cBhvr>
                                      <p:to>
                                        <p:strVal val="visible"/>
                                      </p:to>
                                    </p:set>
                                    <p:anim calcmode="lin" valueType="num">
                                      <p:cBhvr>
                                        <p:cTn id="40" dur="1000" fill="hold"/>
                                        <p:tgtEl>
                                          <p:spTgt spid="36"/>
                                        </p:tgtEl>
                                        <p:attrNameLst>
                                          <p:attrName>ppt_w</p:attrName>
                                        </p:attrNameLst>
                                      </p:cBhvr>
                                      <p:tavLst>
                                        <p:tav tm="0">
                                          <p:val>
                                            <p:fltVal val="0"/>
                                          </p:val>
                                        </p:tav>
                                        <p:tav tm="100000">
                                          <p:val>
                                            <p:strVal val="#ppt_w"/>
                                          </p:val>
                                        </p:tav>
                                      </p:tavLst>
                                    </p:anim>
                                    <p:anim calcmode="lin" valueType="num">
                                      <p:cBhvr>
                                        <p:cTn id="41" dur="1000" fill="hold"/>
                                        <p:tgtEl>
                                          <p:spTgt spid="36"/>
                                        </p:tgtEl>
                                        <p:attrNameLst>
                                          <p:attrName>ppt_h</p:attrName>
                                        </p:attrNameLst>
                                      </p:cBhvr>
                                      <p:tavLst>
                                        <p:tav tm="0">
                                          <p:val>
                                            <p:fltVal val="0"/>
                                          </p:val>
                                        </p:tav>
                                        <p:tav tm="100000">
                                          <p:val>
                                            <p:strVal val="#ppt_h"/>
                                          </p:val>
                                        </p:tav>
                                      </p:tavLst>
                                    </p:anim>
                                    <p:anim calcmode="lin" valueType="num">
                                      <p:cBhvr>
                                        <p:cTn id="42" dur="1000" fill="hold"/>
                                        <p:tgtEl>
                                          <p:spTgt spid="36"/>
                                        </p:tgtEl>
                                        <p:attrNameLst>
                                          <p:attrName>style.rotation</p:attrName>
                                        </p:attrNameLst>
                                      </p:cBhvr>
                                      <p:tavLst>
                                        <p:tav tm="0">
                                          <p:val>
                                            <p:fltVal val="90"/>
                                          </p:val>
                                        </p:tav>
                                        <p:tav tm="100000">
                                          <p:val>
                                            <p:fltVal val="0"/>
                                          </p:val>
                                        </p:tav>
                                      </p:tavLst>
                                    </p:anim>
                                    <p:animEffect transition="in" filter="fade">
                                      <p:cBhvr>
                                        <p:cTn id="43"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772"/>
          <p:cNvSpPr txBox="1">
            <a:spLocks/>
          </p:cNvSpPr>
          <p:nvPr/>
        </p:nvSpPr>
        <p:spPr>
          <a:xfrm>
            <a:off x="16090139" y="8822994"/>
            <a:ext cx="544830" cy="533744"/>
          </a:xfrm>
          <a:prstGeom prst="rect">
            <a:avLst/>
          </a:prstGeom>
          <a:extLst>
            <a:ext uri="{C572A759-6A51-4108-AA02-DFA0A04FC94B}">
              <ma14:wrappingTextBoxFlag xmlns="" xmlns:ma14="http://schemas.microsoft.com/office/mac/drawingml/2011/main" val="1"/>
            </a:ext>
          </a:extLst>
        </p:spPr>
        <p:txBody>
          <a:bodyPr lIns="63786" tIns="31893" rIns="63786" bIns="31893"/>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397">
                <a:solidFill>
                  <a:schemeClr val="accent6"/>
                </a:solidFill>
                <a:latin typeface="微软雅黑" pitchFamily="34" charset="-122"/>
                <a:ea typeface="微软雅黑" pitchFamily="34" charset="-122"/>
              </a:rPr>
              <a:pPr>
                <a:defRPr sz="1800">
                  <a:solidFill>
                    <a:srgbClr val="000000"/>
                  </a:solidFill>
                </a:defRPr>
              </a:pPr>
              <a:t>13</a:t>
            </a:fld>
            <a:endParaRPr lang="zh-CN" altLang="en-US" sz="1397" dirty="0">
              <a:solidFill>
                <a:schemeClr val="accent6"/>
              </a:solidFill>
              <a:latin typeface="微软雅黑" pitchFamily="34" charset="-122"/>
              <a:ea typeface="微软雅黑" pitchFamily="34" charset="-122"/>
            </a:endParaRPr>
          </a:p>
        </p:txBody>
      </p:sp>
      <p:cxnSp>
        <p:nvCxnSpPr>
          <p:cNvPr id="9" name="直接箭头连接符 8"/>
          <p:cNvCxnSpPr/>
          <p:nvPr/>
        </p:nvCxnSpPr>
        <p:spPr>
          <a:xfrm>
            <a:off x="9507266" y="8163949"/>
            <a:ext cx="914400" cy="91440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14" name="图片 13"/>
          <p:cNvPicPr>
            <a:picLocks noChangeAspect="1"/>
          </p:cNvPicPr>
          <p:nvPr/>
        </p:nvPicPr>
        <p:blipFill>
          <a:blip r:embed="rId3"/>
          <a:stretch>
            <a:fillRect/>
          </a:stretch>
        </p:blipFill>
        <p:spPr>
          <a:xfrm>
            <a:off x="8954116" y="1965218"/>
            <a:ext cx="6996285" cy="2871893"/>
          </a:xfrm>
          <a:prstGeom prst="rect">
            <a:avLst/>
          </a:prstGeom>
        </p:spPr>
      </p:pic>
      <p:pic>
        <p:nvPicPr>
          <p:cNvPr id="17" name="图片 16"/>
          <p:cNvPicPr>
            <a:picLocks noChangeAspect="1"/>
          </p:cNvPicPr>
          <p:nvPr/>
        </p:nvPicPr>
        <p:blipFill>
          <a:blip r:embed="rId4"/>
          <a:stretch>
            <a:fillRect/>
          </a:stretch>
        </p:blipFill>
        <p:spPr>
          <a:xfrm>
            <a:off x="8951259" y="5467104"/>
            <a:ext cx="7198818" cy="2264418"/>
          </a:xfrm>
          <a:prstGeom prst="rect">
            <a:avLst/>
          </a:prstGeom>
        </p:spPr>
      </p:pic>
      <p:pic>
        <p:nvPicPr>
          <p:cNvPr id="19" name="图片 18"/>
          <p:cNvPicPr>
            <a:picLocks noChangeAspect="1"/>
          </p:cNvPicPr>
          <p:nvPr/>
        </p:nvPicPr>
        <p:blipFill>
          <a:blip r:embed="rId5"/>
          <a:stretch>
            <a:fillRect/>
          </a:stretch>
        </p:blipFill>
        <p:spPr>
          <a:xfrm>
            <a:off x="476628" y="4881716"/>
            <a:ext cx="7766393" cy="2903018"/>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573" y="1596214"/>
            <a:ext cx="7454123" cy="3030100"/>
          </a:xfrm>
          <a:prstGeom prst="rect">
            <a:avLst/>
          </a:prstGeom>
        </p:spPr>
      </p:pic>
      <p:grpSp>
        <p:nvGrpSpPr>
          <p:cNvPr id="68" name="Group 23"/>
          <p:cNvGrpSpPr>
            <a:grpSpLocks/>
          </p:cNvGrpSpPr>
          <p:nvPr/>
        </p:nvGrpSpPr>
        <p:grpSpPr bwMode="auto">
          <a:xfrm>
            <a:off x="7275171" y="3807206"/>
            <a:ext cx="3255545" cy="2481414"/>
            <a:chOff x="10070537" y="3323510"/>
            <a:chExt cx="5533238" cy="4265690"/>
          </a:xfrm>
        </p:grpSpPr>
        <p:grpSp>
          <p:nvGrpSpPr>
            <p:cNvPr id="69" name="Group 62"/>
            <p:cNvGrpSpPr>
              <a:grpSpLocks/>
            </p:cNvGrpSpPr>
            <p:nvPr/>
          </p:nvGrpSpPr>
          <p:grpSpPr bwMode="auto">
            <a:xfrm>
              <a:off x="10070537" y="3323510"/>
              <a:ext cx="4265896" cy="4265690"/>
              <a:chOff x="10070537" y="3323510"/>
              <a:chExt cx="4265896" cy="4265690"/>
            </a:xfrm>
          </p:grpSpPr>
          <p:sp>
            <p:nvSpPr>
              <p:cNvPr id="114" name="Freeform 13"/>
              <p:cNvSpPr>
                <a:spLocks noChangeArrowheads="1"/>
              </p:cNvSpPr>
              <p:nvPr/>
            </p:nvSpPr>
            <p:spPr bwMode="auto">
              <a:xfrm>
                <a:off x="10070537" y="3323510"/>
                <a:ext cx="4265896" cy="4265690"/>
              </a:xfrm>
              <a:custGeom>
                <a:avLst/>
                <a:gdLst>
                  <a:gd name="T0" fmla="*/ 1536065523 w 4540"/>
                  <a:gd name="T1" fmla="*/ 767826079 h 4540"/>
                  <a:gd name="T2" fmla="*/ 1536065523 w 4540"/>
                  <a:gd name="T3" fmla="*/ 767826079 h 4540"/>
                  <a:gd name="T4" fmla="*/ 768202364 w 4540"/>
                  <a:gd name="T5" fmla="*/ 1535991346 h 4540"/>
                  <a:gd name="T6" fmla="*/ 0 w 4540"/>
                  <a:gd name="T7" fmla="*/ 767826079 h 4540"/>
                  <a:gd name="T8" fmla="*/ 768202364 w 4540"/>
                  <a:gd name="T9" fmla="*/ 0 h 4540"/>
                  <a:gd name="T10" fmla="*/ 1536065523 w 4540"/>
                  <a:gd name="T11" fmla="*/ 767826079 h 45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40" h="4540">
                    <a:moveTo>
                      <a:pt x="4539" y="2269"/>
                    </a:moveTo>
                    <a:lnTo>
                      <a:pt x="4539" y="2269"/>
                    </a:lnTo>
                    <a:cubicBezTo>
                      <a:pt x="4539" y="3523"/>
                      <a:pt x="3523" y="4539"/>
                      <a:pt x="2270" y="4539"/>
                    </a:cubicBezTo>
                    <a:cubicBezTo>
                      <a:pt x="1016" y="4539"/>
                      <a:pt x="0" y="3523"/>
                      <a:pt x="0" y="2269"/>
                    </a:cubicBezTo>
                    <a:cubicBezTo>
                      <a:pt x="0" y="1016"/>
                      <a:pt x="1016" y="0"/>
                      <a:pt x="2270" y="0"/>
                    </a:cubicBezTo>
                    <a:cubicBezTo>
                      <a:pt x="3523" y="0"/>
                      <a:pt x="4539" y="1016"/>
                      <a:pt x="4539" y="2269"/>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189" tIns="121595" rIns="243189" bIns="121595" anchor="ctr"/>
              <a:lstStyle/>
              <a:p>
                <a:endParaRPr lang="zh-CN" altLang="en-US" sz="3492">
                  <a:solidFill>
                    <a:schemeClr val="accent2">
                      <a:lumMod val="20000"/>
                      <a:lumOff val="80000"/>
                    </a:schemeClr>
                  </a:solidFill>
                </a:endParaRPr>
              </a:p>
            </p:txBody>
          </p:sp>
          <p:sp>
            <p:nvSpPr>
              <p:cNvPr id="115" name="Freeform 14"/>
              <p:cNvSpPr>
                <a:spLocks noChangeArrowheads="1"/>
              </p:cNvSpPr>
              <p:nvPr/>
            </p:nvSpPr>
            <p:spPr bwMode="auto">
              <a:xfrm>
                <a:off x="10542684" y="3791492"/>
                <a:ext cx="3321600" cy="3321439"/>
              </a:xfrm>
              <a:custGeom>
                <a:avLst/>
                <a:gdLst>
                  <a:gd name="T0" fmla="*/ 1194963907 w 3538"/>
                  <a:gd name="T1" fmla="*/ 597284481 h 3538"/>
                  <a:gd name="T2" fmla="*/ 1194963907 w 3538"/>
                  <a:gd name="T3" fmla="*/ 597284481 h 3538"/>
                  <a:gd name="T4" fmla="*/ 597651413 w 3538"/>
                  <a:gd name="T5" fmla="*/ 1194905987 h 3538"/>
                  <a:gd name="T6" fmla="*/ 0 w 3538"/>
                  <a:gd name="T7" fmla="*/ 597284481 h 3538"/>
                  <a:gd name="T8" fmla="*/ 597651413 w 3538"/>
                  <a:gd name="T9" fmla="*/ 0 h 3538"/>
                  <a:gd name="T10" fmla="*/ 1194963907 w 3538"/>
                  <a:gd name="T11" fmla="*/ 597284481 h 35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38" h="3538">
                    <a:moveTo>
                      <a:pt x="3537" y="1768"/>
                    </a:moveTo>
                    <a:lnTo>
                      <a:pt x="3537" y="1768"/>
                    </a:lnTo>
                    <a:cubicBezTo>
                      <a:pt x="3537" y="2745"/>
                      <a:pt x="2745" y="3537"/>
                      <a:pt x="1769" y="3537"/>
                    </a:cubicBezTo>
                    <a:cubicBezTo>
                      <a:pt x="792" y="3537"/>
                      <a:pt x="0" y="2745"/>
                      <a:pt x="0" y="1768"/>
                    </a:cubicBezTo>
                    <a:cubicBezTo>
                      <a:pt x="0" y="792"/>
                      <a:pt x="792" y="0"/>
                      <a:pt x="1769" y="0"/>
                    </a:cubicBezTo>
                    <a:cubicBezTo>
                      <a:pt x="2745" y="0"/>
                      <a:pt x="3537" y="792"/>
                      <a:pt x="3537" y="1768"/>
                    </a:cubicBezTo>
                  </a:path>
                </a:pathLst>
              </a:custGeom>
              <a:solidFill>
                <a:schemeClr val="accent5"/>
              </a:solidFill>
              <a:ln w="12700">
                <a:miter lim="400000"/>
              </a:ln>
              <a:extLst>
                <a:ext uri="{91240B29-F687-4F45-9708-019B960494DF}">
                  <a14:hiddenLine xmlns:a14="http://schemas.microsoft.com/office/drawing/2010/main" w="9525" cap="flat">
                    <a:solidFill>
                      <a:srgbClr val="808080"/>
                    </a:solidFill>
                    <a:round/>
                    <a:headEnd/>
                    <a:tailEnd/>
                  </a14:hiddenLine>
                </a:ext>
              </a:extLst>
            </p:spPr>
            <p:txBody>
              <a:bodyPr lIns="38011" tIns="38011" rIns="38011" bIns="38011" anchor="ctr"/>
              <a:lstStyle/>
              <a:p>
                <a:pPr defTabSz="318939"/>
                <a:endParaRPr lang="zh-CN" altLang="en-US" sz="2095">
                  <a:solidFill>
                    <a:schemeClr val="accent2">
                      <a:lumMod val="20000"/>
                      <a:lumOff val="80000"/>
                    </a:schemeClr>
                  </a:solidFill>
                  <a:effectLst>
                    <a:outerShdw blurRad="38100" dist="12700" dir="5400000" rotWithShape="0">
                      <a:srgbClr val="000000">
                        <a:alpha val="50000"/>
                      </a:srgbClr>
                    </a:outerShdw>
                  </a:effectLst>
                  <a:latin typeface="微软雅黑" pitchFamily="34" charset="-122"/>
                  <a:ea typeface="微软雅黑" pitchFamily="34" charset="-122"/>
                  <a:cs typeface="Gill Sans"/>
                </a:endParaRPr>
              </a:p>
            </p:txBody>
          </p:sp>
          <p:sp>
            <p:nvSpPr>
              <p:cNvPr id="116" name="Freeform 15"/>
              <p:cNvSpPr>
                <a:spLocks noChangeArrowheads="1"/>
              </p:cNvSpPr>
              <p:nvPr/>
            </p:nvSpPr>
            <p:spPr bwMode="auto">
              <a:xfrm>
                <a:off x="11010691" y="4263617"/>
                <a:ext cx="2381445" cy="2381333"/>
              </a:xfrm>
              <a:custGeom>
                <a:avLst/>
                <a:gdLst>
                  <a:gd name="T0" fmla="*/ 856843160 w 2536"/>
                  <a:gd name="T1" fmla="*/ 428233348 h 2536"/>
                  <a:gd name="T2" fmla="*/ 856843160 w 2536"/>
                  <a:gd name="T3" fmla="*/ 428233348 h 2536"/>
                  <a:gd name="T4" fmla="*/ 428590610 w 2536"/>
                  <a:gd name="T5" fmla="*/ 856803801 h 2536"/>
                  <a:gd name="T6" fmla="*/ 0 w 2536"/>
                  <a:gd name="T7" fmla="*/ 428233348 h 2536"/>
                  <a:gd name="T8" fmla="*/ 428590610 w 2536"/>
                  <a:gd name="T9" fmla="*/ 0 h 2536"/>
                  <a:gd name="T10" fmla="*/ 856843160 w 2536"/>
                  <a:gd name="T11" fmla="*/ 428233348 h 25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6" h="2536">
                    <a:moveTo>
                      <a:pt x="2535" y="1267"/>
                    </a:moveTo>
                    <a:lnTo>
                      <a:pt x="2535" y="1267"/>
                    </a:lnTo>
                    <a:cubicBezTo>
                      <a:pt x="2535" y="1966"/>
                      <a:pt x="1969" y="2535"/>
                      <a:pt x="1268" y="2535"/>
                    </a:cubicBezTo>
                    <a:cubicBezTo>
                      <a:pt x="569" y="2535"/>
                      <a:pt x="0" y="1966"/>
                      <a:pt x="0" y="1267"/>
                    </a:cubicBezTo>
                    <a:cubicBezTo>
                      <a:pt x="0" y="566"/>
                      <a:pt x="569" y="0"/>
                      <a:pt x="1268" y="0"/>
                    </a:cubicBezTo>
                    <a:cubicBezTo>
                      <a:pt x="1969" y="0"/>
                      <a:pt x="2535" y="566"/>
                      <a:pt x="2535" y="1267"/>
                    </a:cubicBezTo>
                  </a:path>
                </a:pathLst>
              </a:custGeom>
              <a:solidFill>
                <a:schemeClr val="accent4"/>
              </a:solidFill>
              <a:ln w="12700">
                <a:miter lim="400000"/>
              </a:ln>
              <a:extLst>
                <a:ext uri="{91240B29-F687-4F45-9708-019B960494DF}">
                  <a14:hiddenLine xmlns:a14="http://schemas.microsoft.com/office/drawing/2010/main" w="9525" cap="flat">
                    <a:solidFill>
                      <a:srgbClr val="808080"/>
                    </a:solidFill>
                    <a:round/>
                    <a:headEnd/>
                    <a:tailEnd/>
                  </a14:hiddenLine>
                </a:ext>
              </a:extLst>
            </p:spPr>
            <p:txBody>
              <a:bodyPr lIns="38011" tIns="38011" rIns="38011" bIns="38011" anchor="ctr"/>
              <a:lstStyle/>
              <a:p>
                <a:pPr defTabSz="318939"/>
                <a:endParaRPr lang="zh-CN" altLang="en-US" sz="2095">
                  <a:solidFill>
                    <a:schemeClr val="accent2">
                      <a:lumMod val="20000"/>
                      <a:lumOff val="80000"/>
                    </a:schemeClr>
                  </a:solidFill>
                  <a:effectLst>
                    <a:outerShdw blurRad="38100" dist="12700" dir="5400000" rotWithShape="0">
                      <a:srgbClr val="000000">
                        <a:alpha val="50000"/>
                      </a:srgbClr>
                    </a:outerShdw>
                  </a:effectLst>
                  <a:latin typeface="微软雅黑" pitchFamily="34" charset="-122"/>
                  <a:ea typeface="微软雅黑" pitchFamily="34" charset="-122"/>
                  <a:cs typeface="Gill Sans"/>
                </a:endParaRPr>
              </a:p>
            </p:txBody>
          </p:sp>
          <p:sp>
            <p:nvSpPr>
              <p:cNvPr id="117" name="Freeform 16"/>
              <p:cNvSpPr>
                <a:spLocks noChangeArrowheads="1"/>
              </p:cNvSpPr>
              <p:nvPr/>
            </p:nvSpPr>
            <p:spPr bwMode="auto">
              <a:xfrm>
                <a:off x="11482839" y="4731602"/>
                <a:ext cx="1441293" cy="1445364"/>
              </a:xfrm>
              <a:custGeom>
                <a:avLst/>
                <a:gdLst>
                  <a:gd name="T0" fmla="*/ 518724545 w 1534"/>
                  <a:gd name="T1" fmla="*/ 260672385 h 1537"/>
                  <a:gd name="T2" fmla="*/ 518724545 w 1534"/>
                  <a:gd name="T3" fmla="*/ 260672385 h 1537"/>
                  <a:gd name="T4" fmla="*/ 259531394 w 1534"/>
                  <a:gd name="T5" fmla="*/ 520666756 h 1537"/>
                  <a:gd name="T6" fmla="*/ 0 w 1534"/>
                  <a:gd name="T7" fmla="*/ 260672385 h 1537"/>
                  <a:gd name="T8" fmla="*/ 259531394 w 1534"/>
                  <a:gd name="T9" fmla="*/ 0 h 1537"/>
                  <a:gd name="T10" fmla="*/ 518724545 w 1534"/>
                  <a:gd name="T11" fmla="*/ 260672385 h 15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34" h="1537">
                    <a:moveTo>
                      <a:pt x="1533" y="769"/>
                    </a:moveTo>
                    <a:lnTo>
                      <a:pt x="1533" y="769"/>
                    </a:lnTo>
                    <a:cubicBezTo>
                      <a:pt x="1533" y="1193"/>
                      <a:pt x="1191" y="1536"/>
                      <a:pt x="767" y="1536"/>
                    </a:cubicBezTo>
                    <a:cubicBezTo>
                      <a:pt x="342" y="1536"/>
                      <a:pt x="0" y="1193"/>
                      <a:pt x="0" y="769"/>
                    </a:cubicBezTo>
                    <a:cubicBezTo>
                      <a:pt x="0" y="345"/>
                      <a:pt x="342" y="0"/>
                      <a:pt x="767" y="0"/>
                    </a:cubicBezTo>
                    <a:cubicBezTo>
                      <a:pt x="1191" y="0"/>
                      <a:pt x="1533" y="345"/>
                      <a:pt x="1533" y="769"/>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189" tIns="121595" rIns="243189" bIns="121595" anchor="ctr"/>
              <a:lstStyle/>
              <a:p>
                <a:endParaRPr lang="zh-CN" altLang="en-US" sz="3492">
                  <a:solidFill>
                    <a:schemeClr val="accent2">
                      <a:lumMod val="20000"/>
                      <a:lumOff val="80000"/>
                    </a:schemeClr>
                  </a:solidFill>
                </a:endParaRPr>
              </a:p>
            </p:txBody>
          </p:sp>
          <p:sp>
            <p:nvSpPr>
              <p:cNvPr id="118" name="Freeform 17"/>
              <p:cNvSpPr>
                <a:spLocks noChangeArrowheads="1"/>
              </p:cNvSpPr>
              <p:nvPr/>
            </p:nvSpPr>
            <p:spPr bwMode="auto">
              <a:xfrm>
                <a:off x="11950843" y="5199582"/>
                <a:ext cx="501141" cy="501117"/>
              </a:xfrm>
              <a:custGeom>
                <a:avLst/>
                <a:gdLst>
                  <a:gd name="T0" fmla="*/ 179594884 w 535"/>
                  <a:gd name="T1" fmla="*/ 90129873 h 535"/>
                  <a:gd name="T2" fmla="*/ 179594884 w 535"/>
                  <a:gd name="T3" fmla="*/ 90129873 h 535"/>
                  <a:gd name="T4" fmla="*/ 89460694 w 535"/>
                  <a:gd name="T5" fmla="*/ 179586283 h 535"/>
                  <a:gd name="T6" fmla="*/ 0 w 535"/>
                  <a:gd name="T7" fmla="*/ 90129873 h 535"/>
                  <a:gd name="T8" fmla="*/ 89460694 w 535"/>
                  <a:gd name="T9" fmla="*/ 0 h 535"/>
                  <a:gd name="T10" fmla="*/ 179594884 w 535"/>
                  <a:gd name="T11" fmla="*/ 90129873 h 53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5" h="535">
                    <a:moveTo>
                      <a:pt x="534" y="268"/>
                    </a:moveTo>
                    <a:lnTo>
                      <a:pt x="534" y="268"/>
                    </a:lnTo>
                    <a:cubicBezTo>
                      <a:pt x="534" y="415"/>
                      <a:pt x="412" y="534"/>
                      <a:pt x="266" y="534"/>
                    </a:cubicBezTo>
                    <a:cubicBezTo>
                      <a:pt x="119" y="534"/>
                      <a:pt x="0" y="415"/>
                      <a:pt x="0" y="268"/>
                    </a:cubicBezTo>
                    <a:cubicBezTo>
                      <a:pt x="0" y="121"/>
                      <a:pt x="119" y="0"/>
                      <a:pt x="266" y="0"/>
                    </a:cubicBezTo>
                    <a:cubicBezTo>
                      <a:pt x="412" y="0"/>
                      <a:pt x="534" y="121"/>
                      <a:pt x="534" y="268"/>
                    </a:cubicBezTo>
                  </a:path>
                </a:pathLst>
              </a:custGeom>
              <a:solidFill>
                <a:schemeClr val="accent4"/>
              </a:solidFill>
              <a:ln w="12700">
                <a:miter lim="400000"/>
              </a:ln>
              <a:extLst>
                <a:ext uri="{91240B29-F687-4F45-9708-019B960494DF}">
                  <a14:hiddenLine xmlns:a14="http://schemas.microsoft.com/office/drawing/2010/main" w="9525" cap="flat">
                    <a:solidFill>
                      <a:srgbClr val="808080"/>
                    </a:solidFill>
                    <a:round/>
                    <a:headEnd/>
                    <a:tailEnd/>
                  </a14:hiddenLine>
                </a:ext>
              </a:extLst>
            </p:spPr>
            <p:txBody>
              <a:bodyPr lIns="38011" tIns="38011" rIns="38011" bIns="38011" anchor="ctr"/>
              <a:lstStyle/>
              <a:p>
                <a:pPr defTabSz="318939"/>
                <a:endParaRPr lang="zh-CN" altLang="en-US" sz="2095">
                  <a:solidFill>
                    <a:schemeClr val="accent2">
                      <a:lumMod val="20000"/>
                      <a:lumOff val="80000"/>
                    </a:schemeClr>
                  </a:solidFill>
                  <a:effectLst>
                    <a:outerShdw blurRad="38100" dist="12700" dir="5400000" rotWithShape="0">
                      <a:srgbClr val="000000">
                        <a:alpha val="50000"/>
                      </a:srgbClr>
                    </a:outerShdw>
                  </a:effectLst>
                  <a:latin typeface="微软雅黑" pitchFamily="34" charset="-122"/>
                  <a:ea typeface="微软雅黑" pitchFamily="34" charset="-122"/>
                  <a:cs typeface="Gill Sans"/>
                </a:endParaRPr>
              </a:p>
            </p:txBody>
          </p:sp>
        </p:grpSp>
        <p:grpSp>
          <p:nvGrpSpPr>
            <p:cNvPr id="70" name="Group 68"/>
            <p:cNvGrpSpPr>
              <a:grpSpLocks/>
            </p:cNvGrpSpPr>
            <p:nvPr/>
          </p:nvGrpSpPr>
          <p:grpSpPr bwMode="auto">
            <a:xfrm>
              <a:off x="12124791" y="3770786"/>
              <a:ext cx="3478984" cy="1689710"/>
              <a:chOff x="12124791" y="3770786"/>
              <a:chExt cx="3478984" cy="1689710"/>
            </a:xfrm>
          </p:grpSpPr>
          <p:sp>
            <p:nvSpPr>
              <p:cNvPr id="71" name="Freeform 18"/>
              <p:cNvSpPr>
                <a:spLocks noChangeArrowheads="1"/>
              </p:cNvSpPr>
              <p:nvPr/>
            </p:nvSpPr>
            <p:spPr bwMode="auto">
              <a:xfrm>
                <a:off x="12124793" y="4118666"/>
                <a:ext cx="2841169" cy="1341829"/>
              </a:xfrm>
              <a:custGeom>
                <a:avLst/>
                <a:gdLst>
                  <a:gd name="T0" fmla="*/ 100219111 w 3023"/>
                  <a:gd name="T1" fmla="*/ 382395930 h 1430"/>
                  <a:gd name="T2" fmla="*/ 1002867807 w 3023"/>
                  <a:gd name="T3" fmla="*/ 0 h 1430"/>
                  <a:gd name="T4" fmla="*/ 1023182683 w 3023"/>
                  <a:gd name="T5" fmla="*/ 48938286 h 1430"/>
                  <a:gd name="T6" fmla="*/ 0 w 3023"/>
                  <a:gd name="T7" fmla="*/ 482298383 h 1430"/>
                  <a:gd name="T8" fmla="*/ 100219111 w 3023"/>
                  <a:gd name="T9" fmla="*/ 382395930 h 1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189" tIns="121595" rIns="243189" bIns="121595" anchor="ctr"/>
              <a:lstStyle/>
              <a:p>
                <a:endParaRPr lang="zh-CN" altLang="en-US" sz="3492">
                  <a:solidFill>
                    <a:schemeClr val="accent2">
                      <a:lumMod val="20000"/>
                      <a:lumOff val="80000"/>
                    </a:schemeClr>
                  </a:solidFill>
                </a:endParaRPr>
              </a:p>
            </p:txBody>
          </p:sp>
          <p:sp>
            <p:nvSpPr>
              <p:cNvPr id="109" name="Freeform 19"/>
              <p:cNvSpPr>
                <a:spLocks noChangeArrowheads="1"/>
              </p:cNvSpPr>
              <p:nvPr/>
            </p:nvSpPr>
            <p:spPr bwMode="auto">
              <a:xfrm>
                <a:off x="12124791" y="4255333"/>
                <a:ext cx="2899153" cy="1205163"/>
              </a:xfrm>
              <a:custGeom>
                <a:avLst/>
                <a:gdLst>
                  <a:gd name="T0" fmla="*/ 141743780 w 3086"/>
                  <a:gd name="T1" fmla="*/ 430563943 h 1285"/>
                  <a:gd name="T2" fmla="*/ 1043629318 w 3086"/>
                  <a:gd name="T3" fmla="*/ 48552594 h 1285"/>
                  <a:gd name="T4" fmla="*/ 1022316880 w 3086"/>
                  <a:gd name="T5" fmla="*/ 0 h 1285"/>
                  <a:gd name="T6" fmla="*/ 0 w 3086"/>
                  <a:gd name="T7" fmla="*/ 432923624 h 1285"/>
                  <a:gd name="T8" fmla="*/ 141743780 w 3086"/>
                  <a:gd name="T9" fmla="*/ 430563943 h 12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189" tIns="121595" rIns="243189" bIns="121595" anchor="ctr"/>
              <a:lstStyle/>
              <a:p>
                <a:endParaRPr lang="zh-CN" altLang="en-US" sz="3492">
                  <a:solidFill>
                    <a:schemeClr val="accent2">
                      <a:lumMod val="20000"/>
                      <a:lumOff val="80000"/>
                    </a:schemeClr>
                  </a:solidFill>
                </a:endParaRPr>
              </a:p>
            </p:txBody>
          </p:sp>
          <p:sp>
            <p:nvSpPr>
              <p:cNvPr id="110" name="Freeform 20"/>
              <p:cNvSpPr>
                <a:spLocks noChangeArrowheads="1"/>
              </p:cNvSpPr>
              <p:nvPr/>
            </p:nvSpPr>
            <p:spPr bwMode="auto">
              <a:xfrm>
                <a:off x="12157926" y="4097957"/>
                <a:ext cx="2841169" cy="1341829"/>
              </a:xfrm>
              <a:custGeom>
                <a:avLst/>
                <a:gdLst>
                  <a:gd name="T0" fmla="*/ 100020228 w 3026"/>
                  <a:gd name="T1" fmla="*/ 382395930 h 1430"/>
                  <a:gd name="T2" fmla="*/ 1001556202 w 3026"/>
                  <a:gd name="T3" fmla="*/ 0 h 1430"/>
                  <a:gd name="T4" fmla="*/ 1022168291 w 3026"/>
                  <a:gd name="T5" fmla="*/ 48601422 h 1430"/>
                  <a:gd name="T6" fmla="*/ 0 w 3026"/>
                  <a:gd name="T7" fmla="*/ 482298383 h 1430"/>
                  <a:gd name="T8" fmla="*/ 100020228 w 3026"/>
                  <a:gd name="T9" fmla="*/ 382395930 h 14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26" h="1430">
                    <a:moveTo>
                      <a:pt x="296" y="1133"/>
                    </a:moveTo>
                    <a:lnTo>
                      <a:pt x="2964" y="0"/>
                    </a:lnTo>
                    <a:lnTo>
                      <a:pt x="3025" y="144"/>
                    </a:lnTo>
                    <a:lnTo>
                      <a:pt x="0" y="1429"/>
                    </a:lnTo>
                    <a:lnTo>
                      <a:pt x="296" y="1133"/>
                    </a:lnTo>
                  </a:path>
                </a:pathLst>
              </a:custGeom>
              <a:solidFill>
                <a:srgbClr val="A6A6A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189" tIns="121595" rIns="243189" bIns="121595" anchor="ctr"/>
              <a:lstStyle/>
              <a:p>
                <a:endParaRPr lang="zh-CN" altLang="en-US" sz="3492">
                  <a:solidFill>
                    <a:schemeClr val="accent2">
                      <a:lumMod val="20000"/>
                      <a:lumOff val="80000"/>
                    </a:schemeClr>
                  </a:solidFill>
                </a:endParaRPr>
              </a:p>
            </p:txBody>
          </p:sp>
          <p:sp>
            <p:nvSpPr>
              <p:cNvPr id="111" name="Freeform 21"/>
              <p:cNvSpPr>
                <a:spLocks noChangeArrowheads="1"/>
              </p:cNvSpPr>
              <p:nvPr/>
            </p:nvSpPr>
            <p:spPr bwMode="auto">
              <a:xfrm>
                <a:off x="12157924" y="4234626"/>
                <a:ext cx="2899153" cy="1209302"/>
              </a:xfrm>
              <a:custGeom>
                <a:avLst/>
                <a:gdLst>
                  <a:gd name="T0" fmla="*/ 141806968 w 3089"/>
                  <a:gd name="T1" fmla="*/ 433191536 h 1286"/>
                  <a:gd name="T2" fmla="*/ 1042615758 w 3089"/>
                  <a:gd name="T3" fmla="*/ 49149757 h 1286"/>
                  <a:gd name="T4" fmla="*/ 1021344666 w 3089"/>
                  <a:gd name="T5" fmla="*/ 0 h 1286"/>
                  <a:gd name="T6" fmla="*/ 0 w 3089"/>
                  <a:gd name="T7" fmla="*/ 435565003 h 1286"/>
                  <a:gd name="T8" fmla="*/ 141806968 w 3089"/>
                  <a:gd name="T9" fmla="*/ 433191536 h 12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89" h="1286">
                    <a:moveTo>
                      <a:pt x="420" y="1278"/>
                    </a:moveTo>
                    <a:lnTo>
                      <a:pt x="3088" y="145"/>
                    </a:lnTo>
                    <a:lnTo>
                      <a:pt x="3025" y="0"/>
                    </a:lnTo>
                    <a:lnTo>
                      <a:pt x="0" y="1285"/>
                    </a:lnTo>
                    <a:lnTo>
                      <a:pt x="420" y="1278"/>
                    </a:lnTo>
                  </a:path>
                </a:pathLst>
              </a:custGeom>
              <a:solidFill>
                <a:srgbClr val="7F7F7F"/>
              </a:solidFill>
              <a:ln w="9525" cap="flat">
                <a:solidFill>
                  <a:srgbClr val="80808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189" tIns="121595" rIns="243189" bIns="121595" anchor="ctr"/>
              <a:lstStyle/>
              <a:p>
                <a:endParaRPr lang="zh-CN" altLang="en-US" sz="3492">
                  <a:solidFill>
                    <a:schemeClr val="accent2">
                      <a:lumMod val="20000"/>
                      <a:lumOff val="80000"/>
                    </a:schemeClr>
                  </a:solidFill>
                </a:endParaRPr>
              </a:p>
            </p:txBody>
          </p:sp>
          <p:sp>
            <p:nvSpPr>
              <p:cNvPr id="112" name="Freeform 22"/>
              <p:cNvSpPr>
                <a:spLocks noChangeArrowheads="1"/>
              </p:cNvSpPr>
              <p:nvPr/>
            </p:nvSpPr>
            <p:spPr bwMode="auto">
              <a:xfrm>
                <a:off x="14560081" y="3770786"/>
                <a:ext cx="820046" cy="604652"/>
              </a:xfrm>
              <a:custGeom>
                <a:avLst/>
                <a:gdLst>
                  <a:gd name="T0" fmla="*/ 0 w 875"/>
                  <a:gd name="T1" fmla="*/ 217275687 h 644"/>
                  <a:gd name="T2" fmla="*/ 0 w 875"/>
                  <a:gd name="T3" fmla="*/ 217275687 h 644"/>
                  <a:gd name="T4" fmla="*/ 109080176 w 875"/>
                  <a:gd name="T5" fmla="*/ 79746463 h 644"/>
                  <a:gd name="T6" fmla="*/ 294247500 w 875"/>
                  <a:gd name="T7" fmla="*/ 0 h 644"/>
                  <a:gd name="T8" fmla="*/ 207723744 w 875"/>
                  <a:gd name="T9" fmla="*/ 129419001 h 644"/>
                  <a:gd name="T10" fmla="*/ 0 w 875"/>
                  <a:gd name="T11" fmla="*/ 217275687 h 6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rgbClr val="0A56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189" tIns="121595" rIns="243189" bIns="121595" anchor="ctr"/>
              <a:lstStyle/>
              <a:p>
                <a:endParaRPr lang="zh-CN" altLang="en-US" sz="3492">
                  <a:solidFill>
                    <a:schemeClr val="accent2">
                      <a:lumMod val="20000"/>
                      <a:lumOff val="80000"/>
                    </a:schemeClr>
                  </a:solidFill>
                </a:endParaRPr>
              </a:p>
            </p:txBody>
          </p:sp>
          <p:sp>
            <p:nvSpPr>
              <p:cNvPr id="113" name="Freeform 23"/>
              <p:cNvSpPr>
                <a:spLocks noChangeArrowheads="1"/>
              </p:cNvSpPr>
              <p:nvPr/>
            </p:nvSpPr>
            <p:spPr bwMode="auto">
              <a:xfrm>
                <a:off x="14597357" y="4218063"/>
                <a:ext cx="1006418" cy="401719"/>
              </a:xfrm>
              <a:custGeom>
                <a:avLst/>
                <a:gdLst>
                  <a:gd name="T0" fmla="*/ 0 w 1071"/>
                  <a:gd name="T1" fmla="*/ 89228658 h 427"/>
                  <a:gd name="T2" fmla="*/ 0 w 1071"/>
                  <a:gd name="T3" fmla="*/ 89228658 h 427"/>
                  <a:gd name="T4" fmla="*/ 176003808 w 1071"/>
                  <a:gd name="T5" fmla="*/ 106531739 h 427"/>
                  <a:gd name="T6" fmla="*/ 362162008 w 1071"/>
                  <a:gd name="T7" fmla="*/ 26802278 h 427"/>
                  <a:gd name="T8" fmla="*/ 209850839 w 1071"/>
                  <a:gd name="T9" fmla="*/ 0 h 427"/>
                  <a:gd name="T10" fmla="*/ 0 w 1071"/>
                  <a:gd name="T11" fmla="*/ 89228658 h 42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accent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43189" tIns="121595" rIns="243189" bIns="121595" anchor="ctr"/>
              <a:lstStyle/>
              <a:p>
                <a:endParaRPr lang="zh-CN" altLang="en-US" sz="3492">
                  <a:solidFill>
                    <a:schemeClr val="accent2">
                      <a:lumMod val="20000"/>
                      <a:lumOff val="80000"/>
                    </a:schemeClr>
                  </a:solidFill>
                </a:endParaRPr>
              </a:p>
            </p:txBody>
          </p:sp>
        </p:grpSp>
      </p:grpSp>
    </p:spTree>
    <p:extLst>
      <p:ext uri="{BB962C8B-B14F-4D97-AF65-F5344CB8AC3E}">
        <p14:creationId xmlns:p14="http://schemas.microsoft.com/office/powerpoint/2010/main" val="2699033239"/>
      </p:ext>
    </p:extLst>
  </p:cSld>
  <p:clrMapOvr>
    <a:masterClrMapping/>
  </p:clrMapOvr>
  <mc:AlternateContent xmlns:mc="http://schemas.openxmlformats.org/markup-compatibility/2006" xmlns:p14="http://schemas.microsoft.com/office/powerpoint/2010/main">
    <mc:Choice Requires="p14">
      <p:transition spd="slow" p14:dur="1250" advTm="67498">
        <p14:glitter pattern="hexagon"/>
      </p:transition>
    </mc:Choice>
    <mc:Fallback xmlns="">
      <p:transition spd="slow" advTm="67498">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p:cTn id="7" dur="500" fill="hold"/>
                                        <p:tgtEl>
                                          <p:spTgt spid="68"/>
                                        </p:tgtEl>
                                        <p:attrNameLst>
                                          <p:attrName>ppt_w</p:attrName>
                                        </p:attrNameLst>
                                      </p:cBhvr>
                                      <p:tavLst>
                                        <p:tav tm="0">
                                          <p:val>
                                            <p:fltVal val="0"/>
                                          </p:val>
                                        </p:tav>
                                        <p:tav tm="100000">
                                          <p:val>
                                            <p:strVal val="#ppt_w"/>
                                          </p:val>
                                        </p:tav>
                                      </p:tavLst>
                                    </p:anim>
                                    <p:anim calcmode="lin" valueType="num">
                                      <p:cBhvr>
                                        <p:cTn id="8" dur="500" fill="hold"/>
                                        <p:tgtEl>
                                          <p:spTgt spid="68"/>
                                        </p:tgtEl>
                                        <p:attrNameLst>
                                          <p:attrName>ppt_h</p:attrName>
                                        </p:attrNameLst>
                                      </p:cBhvr>
                                      <p:tavLst>
                                        <p:tav tm="0">
                                          <p:val>
                                            <p:fltVal val="0"/>
                                          </p:val>
                                        </p:tav>
                                        <p:tav tm="100000">
                                          <p:val>
                                            <p:strVal val="#ppt_h"/>
                                          </p:val>
                                        </p:tav>
                                      </p:tavLst>
                                    </p:anim>
                                    <p:animEffect transition="in" filter="fade">
                                      <p:cBhvr>
                                        <p:cTn id="9" dur="500"/>
                                        <p:tgtEl>
                                          <p:spTgt spid="68"/>
                                        </p:tgtEl>
                                      </p:cBhvr>
                                    </p:animEffect>
                                  </p:childTnLst>
                                </p:cTn>
                              </p:par>
                              <p:par>
                                <p:cTn id="10" presetID="10" presetClass="entr" presetSubtype="0" fill="hold" nodeType="withEffect">
                                  <p:stCondLst>
                                    <p:cond delay="1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10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10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772"/>
          <p:cNvSpPr txBox="1">
            <a:spLocks/>
          </p:cNvSpPr>
          <p:nvPr/>
        </p:nvSpPr>
        <p:spPr>
          <a:xfrm>
            <a:off x="16090139" y="8841612"/>
            <a:ext cx="544830" cy="533744"/>
          </a:xfrm>
          <a:prstGeom prst="rect">
            <a:avLst/>
          </a:prstGeom>
          <a:extLst>
            <a:ext uri="{C572A759-6A51-4108-AA02-DFA0A04FC94B}">
              <ma14:wrappingTextBoxFlag xmlns="" xmlns:ma14="http://schemas.microsoft.com/office/mac/drawingml/2011/main" val="1"/>
            </a:ext>
          </a:extLst>
        </p:spPr>
        <p:txBody>
          <a:bodyPr lIns="63786" tIns="31893" rIns="63786" bIns="31893"/>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397">
                <a:solidFill>
                  <a:schemeClr val="accent6"/>
                </a:solidFill>
                <a:latin typeface="微软雅黑" pitchFamily="34" charset="-122"/>
                <a:ea typeface="微软雅黑" pitchFamily="34" charset="-122"/>
              </a:rPr>
              <a:pPr>
                <a:defRPr sz="1800">
                  <a:solidFill>
                    <a:srgbClr val="000000"/>
                  </a:solidFill>
                </a:defRPr>
              </a:pPr>
              <a:t>14</a:t>
            </a:fld>
            <a:endParaRPr lang="zh-CN" altLang="en-US" sz="1397" dirty="0">
              <a:solidFill>
                <a:schemeClr val="accent6"/>
              </a:solidFill>
              <a:latin typeface="微软雅黑" pitchFamily="34" charset="-122"/>
              <a:ea typeface="微软雅黑" pitchFamily="34" charset="-122"/>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6261" y="1630839"/>
            <a:ext cx="4907338" cy="4109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36770" y="4260187"/>
            <a:ext cx="4898199" cy="4109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1080p(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785495" y="2945737"/>
            <a:ext cx="6998335" cy="3936563"/>
          </a:xfrm>
          <a:prstGeom prst="rect">
            <a:avLst/>
          </a:prstGeom>
          <a:ln>
            <a:noFill/>
          </a:ln>
          <a:effectLst>
            <a:softEdge rad="112500"/>
          </a:effectLst>
        </p:spPr>
      </p:pic>
      <p:pic>
        <p:nvPicPr>
          <p:cNvPr id="5" name="图片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495" y="2945737"/>
            <a:ext cx="7013684" cy="5019168"/>
          </a:xfrm>
          <a:prstGeom prst="rect">
            <a:avLst/>
          </a:prstGeom>
        </p:spPr>
      </p:pic>
      <p:sp>
        <p:nvSpPr>
          <p:cNvPr id="6" name="椭圆 5"/>
          <p:cNvSpPr/>
          <p:nvPr/>
        </p:nvSpPr>
        <p:spPr bwMode="auto">
          <a:xfrm>
            <a:off x="8181474" y="1768642"/>
            <a:ext cx="962526" cy="986590"/>
          </a:xfrm>
          <a:prstGeom prst="ellipse">
            <a:avLst/>
          </a:prstGeom>
          <a:noFill/>
          <a:ln w="76200">
            <a:solidFill>
              <a:srgbClr val="FF0000"/>
            </a:solid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8" name="椭圆 7"/>
          <p:cNvSpPr/>
          <p:nvPr/>
        </p:nvSpPr>
        <p:spPr bwMode="auto">
          <a:xfrm>
            <a:off x="15400027" y="6882300"/>
            <a:ext cx="1234941" cy="1231231"/>
          </a:xfrm>
          <a:prstGeom prst="ellipse">
            <a:avLst/>
          </a:prstGeom>
          <a:noFill/>
          <a:ln w="76200">
            <a:solidFill>
              <a:srgbClr val="FF0000"/>
            </a:solid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11" name="椭圆 10"/>
          <p:cNvSpPr/>
          <p:nvPr/>
        </p:nvSpPr>
        <p:spPr bwMode="auto">
          <a:xfrm>
            <a:off x="2606842" y="4889955"/>
            <a:ext cx="1664368" cy="1595066"/>
          </a:xfrm>
          <a:prstGeom prst="ellipse">
            <a:avLst/>
          </a:prstGeom>
          <a:noFill/>
          <a:ln w="76200">
            <a:solidFill>
              <a:srgbClr val="FF0000"/>
            </a:solid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12" name="椭圆 11"/>
          <p:cNvSpPr/>
          <p:nvPr/>
        </p:nvSpPr>
        <p:spPr bwMode="auto">
          <a:xfrm>
            <a:off x="5939590" y="4914017"/>
            <a:ext cx="1604210" cy="1571003"/>
          </a:xfrm>
          <a:prstGeom prst="ellipse">
            <a:avLst/>
          </a:prstGeom>
          <a:noFill/>
          <a:ln w="76200">
            <a:solidFill>
              <a:srgbClr val="FF0000"/>
            </a:solidFill>
          </a:ln>
        </p:spPr>
        <p:txBody>
          <a:bodyPr vert="horz" wrap="square" lIns="91440" tIns="45720" rIns="91440" bIns="45720" numCol="1" rtlCol="0" anchor="t" anchorCtr="0" compatLnSpc="1">
            <a:prstTxWarp prst="textNoShape">
              <a:avLst/>
            </a:prstTxWarp>
          </a:bodyPr>
          <a:lstStyle/>
          <a:p>
            <a:pPr algn="ctr"/>
            <a:endParaRPr lang="zh-CN" altLang="en-US"/>
          </a:p>
        </p:txBody>
      </p:sp>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5494" y="2538663"/>
            <a:ext cx="7074201" cy="571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11"/>
          <a:stretch>
            <a:fillRect/>
          </a:stretch>
        </p:blipFill>
        <p:spPr>
          <a:xfrm>
            <a:off x="7892373" y="3371850"/>
            <a:ext cx="8869368" cy="2775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extLst>
      <p:ext uri="{BB962C8B-B14F-4D97-AF65-F5344CB8AC3E}">
        <p14:creationId xmlns:p14="http://schemas.microsoft.com/office/powerpoint/2010/main" val="403229557"/>
      </p:ext>
    </p:extLst>
  </p:cSld>
  <p:clrMapOvr>
    <a:masterClrMapping/>
  </p:clrMapOvr>
  <mc:AlternateContent xmlns:mc="http://schemas.openxmlformats.org/markup-compatibility/2006" xmlns:p14="http://schemas.microsoft.com/office/powerpoint/2010/main">
    <mc:Choice Requires="p14">
      <p:transition spd="slow" p14:dur="1250" advTm="81210">
        <p14:glitter pattern="hexagon"/>
      </p:transition>
    </mc:Choice>
    <mc:Fallback xmlns="">
      <p:transition spd="slow" advTm="81210">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mediacall" presetSubtype="0" fill="hold" nodeType="withEffect">
                                  <p:stCondLst>
                                    <p:cond delay="0"/>
                                  </p:stCondLst>
                                  <p:childTnLst>
                                    <p:cmd type="call" cmd="playFrom(0.0)">
                                      <p:cBhvr>
                                        <p:cTn id="9" dur="11833"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10" presetClass="entr" presetSubtype="0" fill="hold" grpId="1" nodeType="withEffect">
                                  <p:stCondLst>
                                    <p:cond delay="5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repeatCount="indefinite" fill="remove" display="0">
                  <p:stCondLst>
                    <p:cond delay="indefinite"/>
                  </p:stCondLst>
                </p:cTn>
                <p:tgtEl>
                  <p:spTgt spid="4"/>
                </p:tgtEl>
              </p:cMediaNode>
            </p:video>
            <p:seq concurrent="1" nextAc="seek">
              <p:cTn id="43" restart="whenNotActive" fill="hold" evtFilter="cancelBubble" nodeType="interactiveSeq">
                <p:stCondLst>
                  <p:cond evt="onClick" delay="0">
                    <p:tgtEl>
                      <p:spTgt spid="4"/>
                    </p:tgtEl>
                  </p:cond>
                </p:stCondLst>
                <p:endSync evt="end" delay="0">
                  <p:rtn val="all"/>
                </p:endSync>
                <p:childTnLst>
                  <p:par>
                    <p:cTn id="44" fill="hold">
                      <p:stCondLst>
                        <p:cond delay="0"/>
                      </p:stCondLst>
                      <p:childTnLst>
                        <p:par>
                          <p:cTn id="45" fill="hold">
                            <p:stCondLst>
                              <p:cond delay="0"/>
                            </p:stCondLst>
                            <p:childTnLst>
                              <p:par>
                                <p:cTn id="46" presetID="3" presetClass="mediacall" presetSubtype="0" fill="hold" nodeType="clickEffect">
                                  <p:stCondLst>
                                    <p:cond delay="0"/>
                                  </p:stCondLst>
                                  <p:childTnLst>
                                    <p:cmd type="call" cmd="stop">
                                      <p:cBhvr>
                                        <p:cTn id="47" dur="1" fill="hold"/>
                                        <p:tgtEl>
                                          <p:spTgt spid="4"/>
                                        </p:tgtEl>
                                      </p:cBhvr>
                                    </p:cmd>
                                  </p:childTnLst>
                                </p:cTn>
                              </p:par>
                            </p:childTnLst>
                          </p:cTn>
                        </p:par>
                      </p:childTnLst>
                    </p:cTn>
                  </p:par>
                </p:childTnLst>
              </p:cTn>
              <p:nextCondLst>
                <p:cond evt="onClick" delay="0">
                  <p:tgtEl>
                    <p:spTgt spid="4"/>
                  </p:tgtEl>
                </p:cond>
              </p:nextCondLst>
            </p:seq>
          </p:childTnLst>
        </p:cTn>
      </p:par>
    </p:tnLst>
    <p:bldLst>
      <p:bldP spid="6" grpId="1" animBg="1"/>
      <p:bldP spid="8" grpId="1" animBg="1"/>
      <p:bldP spid="11" grpId="0" animBg="1"/>
      <p:bldP spid="12" grpId="0" animBg="1"/>
    </p:bldLst>
  </p:timing>
  <p:extLst mod="1">
    <p:ext uri="{E180D4A7-C9FB-4DFB-919C-405C955672EB}">
      <p14:showEvtLst xmlns:p14="http://schemas.microsoft.com/office/powerpoint/2010/main">
        <p14:playEvt time="7627" objId="4"/>
        <p14:playEvt time="19859" objId="4"/>
        <p14:playEvt time="31944" objId="4"/>
        <p14:playEvt time="44031" objId="4"/>
        <p14:playEvt time="56110" objId="4"/>
        <p14:playEvt time="68190" objId="4"/>
        <p14:playEvt time="80272" objId="4"/>
        <p14:stopEvt time="81210" objId="4"/>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66082" y="3261460"/>
            <a:ext cx="6091732" cy="800219"/>
          </a:xfrm>
          <a:prstGeom prst="rect">
            <a:avLst/>
          </a:prstGeom>
          <a:noFill/>
        </p:spPr>
        <p:txBody>
          <a:bodyPr wrap="none" rtlCol="0">
            <a:spAutoFit/>
          </a:bodyPr>
          <a:lstStyle/>
          <a:p>
            <a:r>
              <a:rPr lang="en-US" altLang="zh-CN" sz="4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Model Construction</a:t>
            </a:r>
            <a:endParaRPr lang="zh-CN" altLang="en-US" sz="4600" b="1" dirty="0">
              <a:solidFill>
                <a:schemeClr val="accent3">
                  <a:lumMod val="20000"/>
                  <a:lumOff val="80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flipH="1">
            <a:off x="3548049" y="1847088"/>
            <a:ext cx="9927772"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sp>
        <p:nvSpPr>
          <p:cNvPr id="17" name="Freeform 6"/>
          <p:cNvSpPr>
            <a:spLocks/>
          </p:cNvSpPr>
          <p:nvPr/>
        </p:nvSpPr>
        <p:spPr bwMode="auto">
          <a:xfrm>
            <a:off x="11227438" y="3189288"/>
            <a:ext cx="655638" cy="944562"/>
          </a:xfrm>
          <a:custGeom>
            <a:avLst/>
            <a:gdLst>
              <a:gd name="T0" fmla="*/ 0 w 413"/>
              <a:gd name="T1" fmla="*/ 0 h 595"/>
              <a:gd name="T2" fmla="*/ 0 w 413"/>
              <a:gd name="T3" fmla="*/ 10 h 595"/>
              <a:gd name="T4" fmla="*/ 404 w 413"/>
              <a:gd name="T5" fmla="*/ 10 h 595"/>
              <a:gd name="T6" fmla="*/ 404 w 413"/>
              <a:gd name="T7" fmla="*/ 586 h 595"/>
              <a:gd name="T8" fmla="*/ 0 w 413"/>
              <a:gd name="T9" fmla="*/ 586 h 595"/>
              <a:gd name="T10" fmla="*/ 0 w 413"/>
              <a:gd name="T11" fmla="*/ 595 h 595"/>
              <a:gd name="T12" fmla="*/ 413 w 413"/>
              <a:gd name="T13" fmla="*/ 595 h 595"/>
              <a:gd name="T14" fmla="*/ 413 w 413"/>
              <a:gd name="T15" fmla="*/ 0 h 595"/>
              <a:gd name="T16" fmla="*/ 0 w 413"/>
              <a:gd name="T17"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3" h="595">
                <a:moveTo>
                  <a:pt x="0" y="0"/>
                </a:moveTo>
                <a:lnTo>
                  <a:pt x="0" y="10"/>
                </a:lnTo>
                <a:lnTo>
                  <a:pt x="404" y="10"/>
                </a:lnTo>
                <a:lnTo>
                  <a:pt x="404" y="586"/>
                </a:lnTo>
                <a:lnTo>
                  <a:pt x="0" y="586"/>
                </a:lnTo>
                <a:lnTo>
                  <a:pt x="0" y="595"/>
                </a:lnTo>
                <a:lnTo>
                  <a:pt x="413" y="595"/>
                </a:lnTo>
                <a:lnTo>
                  <a:pt x="413" y="0"/>
                </a:lnTo>
                <a:lnTo>
                  <a:pt x="0" y="0"/>
                </a:lnTo>
                <a:close/>
              </a:path>
            </a:pathLst>
          </a:custGeom>
          <a:solidFill>
            <a:srgbClr val="43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p:cNvSpPr>
            <a:spLocks/>
          </p:cNvSpPr>
          <p:nvPr/>
        </p:nvSpPr>
        <p:spPr bwMode="auto">
          <a:xfrm>
            <a:off x="5189400" y="3189288"/>
            <a:ext cx="652462" cy="944562"/>
          </a:xfrm>
          <a:custGeom>
            <a:avLst/>
            <a:gdLst>
              <a:gd name="T0" fmla="*/ 411 w 411"/>
              <a:gd name="T1" fmla="*/ 586 h 595"/>
              <a:gd name="T2" fmla="*/ 9 w 411"/>
              <a:gd name="T3" fmla="*/ 586 h 595"/>
              <a:gd name="T4" fmla="*/ 9 w 411"/>
              <a:gd name="T5" fmla="*/ 10 h 595"/>
              <a:gd name="T6" fmla="*/ 411 w 411"/>
              <a:gd name="T7" fmla="*/ 10 h 595"/>
              <a:gd name="T8" fmla="*/ 411 w 411"/>
              <a:gd name="T9" fmla="*/ 0 h 595"/>
              <a:gd name="T10" fmla="*/ 0 w 411"/>
              <a:gd name="T11" fmla="*/ 0 h 595"/>
              <a:gd name="T12" fmla="*/ 0 w 411"/>
              <a:gd name="T13" fmla="*/ 595 h 595"/>
              <a:gd name="T14" fmla="*/ 411 w 411"/>
              <a:gd name="T15" fmla="*/ 595 h 595"/>
              <a:gd name="T16" fmla="*/ 411 w 411"/>
              <a:gd name="T17" fmla="*/ 586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595">
                <a:moveTo>
                  <a:pt x="411" y="586"/>
                </a:moveTo>
                <a:lnTo>
                  <a:pt x="9" y="586"/>
                </a:lnTo>
                <a:lnTo>
                  <a:pt x="9" y="10"/>
                </a:lnTo>
                <a:lnTo>
                  <a:pt x="411" y="10"/>
                </a:lnTo>
                <a:lnTo>
                  <a:pt x="411" y="0"/>
                </a:lnTo>
                <a:lnTo>
                  <a:pt x="0" y="0"/>
                </a:lnTo>
                <a:lnTo>
                  <a:pt x="0" y="595"/>
                </a:lnTo>
                <a:lnTo>
                  <a:pt x="411" y="595"/>
                </a:lnTo>
                <a:lnTo>
                  <a:pt x="411" y="586"/>
                </a:lnTo>
                <a:close/>
              </a:path>
            </a:pathLst>
          </a:custGeom>
          <a:solidFill>
            <a:srgbClr val="43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bwMode="auto">
          <a:xfrm>
            <a:off x="2297151" y="2630847"/>
            <a:ext cx="12377854" cy="5998806"/>
          </a:xfrm>
          <a:prstGeom prst="rect">
            <a:avLst/>
          </a:prstGeom>
          <a:noFill/>
          <a:ln>
            <a:solidFill>
              <a:schemeClr val="accent6"/>
            </a:solid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8" name="Shape 120"/>
          <p:cNvSpPr/>
          <p:nvPr/>
        </p:nvSpPr>
        <p:spPr>
          <a:xfrm>
            <a:off x="2910469" y="2935647"/>
            <a:ext cx="11206976" cy="230832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just" defTabSz="452885">
              <a:spcBef>
                <a:spcPts val="1189"/>
              </a:spcBef>
              <a:defRPr sz="1800"/>
            </a:pPr>
            <a:r>
              <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rPr>
              <a:t>After cleaning data, analyzing data, it’s time for us to construct model to predict the Box Office.</a:t>
            </a:r>
          </a:p>
          <a:p>
            <a:pPr algn="just" defTabSz="452885">
              <a:spcBef>
                <a:spcPts val="1189"/>
              </a:spcBef>
              <a:defRPr sz="1800"/>
            </a:pPr>
            <a:r>
              <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rPr>
              <a:t>We have built four models: Bayesian, Neural Network, SVM and </a:t>
            </a:r>
            <a:r>
              <a:rPr lang="en-US" sz="2800" dirty="0" err="1">
                <a:solidFill>
                  <a:schemeClr val="accent6"/>
                </a:solidFill>
                <a:latin typeface="Arial" panose="020B0604020202020204" pitchFamily="34" charset="0"/>
                <a:ea typeface="微软雅黑" pitchFamily="34" charset="-122"/>
                <a:cs typeface="Arial" panose="020B0604020202020204" pitchFamily="34" charset="0"/>
                <a:sym typeface="Lato"/>
              </a:rPr>
              <a:t>XGBoost</a:t>
            </a:r>
            <a:r>
              <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rPr>
              <a:t> model. </a:t>
            </a:r>
            <a:r>
              <a:rPr lang="en-US" sz="2800" dirty="0" err="1">
                <a:solidFill>
                  <a:schemeClr val="accent6"/>
                </a:solidFill>
                <a:latin typeface="Arial" panose="020B0604020202020204" pitchFamily="34" charset="0"/>
                <a:ea typeface="微软雅黑" pitchFamily="34" charset="-122"/>
                <a:cs typeface="Arial" panose="020B0604020202020204" pitchFamily="34" charset="0"/>
                <a:sym typeface="Lato"/>
              </a:rPr>
              <a:t>XGBoost</a:t>
            </a:r>
            <a:r>
              <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rPr>
              <a:t> stands out when we used four critical metrics to evaluate our models.</a:t>
            </a:r>
          </a:p>
        </p:txBody>
      </p:sp>
      <p:sp>
        <p:nvSpPr>
          <p:cNvPr id="25" name="Freeform 94"/>
          <p:cNvSpPr>
            <a:spLocks/>
          </p:cNvSpPr>
          <p:nvPr/>
        </p:nvSpPr>
        <p:spPr bwMode="auto">
          <a:xfrm>
            <a:off x="2568291" y="2721526"/>
            <a:ext cx="448714" cy="448714"/>
          </a:xfrm>
          <a:custGeom>
            <a:avLst/>
            <a:gdLst>
              <a:gd name="T0" fmla="*/ 0 w 177"/>
              <a:gd name="T1" fmla="*/ 0 h 177"/>
              <a:gd name="T2" fmla="*/ 0 w 177"/>
              <a:gd name="T3" fmla="*/ 177 h 177"/>
              <a:gd name="T4" fmla="*/ 177 w 177"/>
              <a:gd name="T5" fmla="*/ 0 h 177"/>
              <a:gd name="T6" fmla="*/ 0 w 177"/>
              <a:gd name="T7" fmla="*/ 0 h 177"/>
            </a:gdLst>
            <a:ahLst/>
            <a:cxnLst>
              <a:cxn ang="0">
                <a:pos x="T0" y="T1"/>
              </a:cxn>
              <a:cxn ang="0">
                <a:pos x="T2" y="T3"/>
              </a:cxn>
              <a:cxn ang="0">
                <a:pos x="T4" y="T5"/>
              </a:cxn>
              <a:cxn ang="0">
                <a:pos x="T6" y="T7"/>
              </a:cxn>
            </a:cxnLst>
            <a:rect l="0" t="0" r="r" b="b"/>
            <a:pathLst>
              <a:path w="177" h="177">
                <a:moveTo>
                  <a:pt x="0" y="0"/>
                </a:moveTo>
                <a:lnTo>
                  <a:pt x="0" y="177"/>
                </a:lnTo>
                <a:lnTo>
                  <a:pt x="177" y="0"/>
                </a:lnTo>
                <a:lnTo>
                  <a:pt x="0" y="0"/>
                </a:lnTo>
                <a:close/>
              </a:path>
            </a:pathLst>
          </a:custGeom>
          <a:solidFill>
            <a:schemeClr val="accent6">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94"/>
          <p:cNvSpPr>
            <a:spLocks/>
          </p:cNvSpPr>
          <p:nvPr/>
        </p:nvSpPr>
        <p:spPr bwMode="auto">
          <a:xfrm rot="10800000">
            <a:off x="13964023" y="8125896"/>
            <a:ext cx="448714" cy="448714"/>
          </a:xfrm>
          <a:custGeom>
            <a:avLst/>
            <a:gdLst>
              <a:gd name="T0" fmla="*/ 0 w 177"/>
              <a:gd name="T1" fmla="*/ 0 h 177"/>
              <a:gd name="T2" fmla="*/ 0 w 177"/>
              <a:gd name="T3" fmla="*/ 177 h 177"/>
              <a:gd name="T4" fmla="*/ 177 w 177"/>
              <a:gd name="T5" fmla="*/ 0 h 177"/>
              <a:gd name="T6" fmla="*/ 0 w 177"/>
              <a:gd name="T7" fmla="*/ 0 h 177"/>
            </a:gdLst>
            <a:ahLst/>
            <a:cxnLst>
              <a:cxn ang="0">
                <a:pos x="T0" y="T1"/>
              </a:cxn>
              <a:cxn ang="0">
                <a:pos x="T2" y="T3"/>
              </a:cxn>
              <a:cxn ang="0">
                <a:pos x="T4" y="T5"/>
              </a:cxn>
              <a:cxn ang="0">
                <a:pos x="T6" y="T7"/>
              </a:cxn>
            </a:cxnLst>
            <a:rect l="0" t="0" r="r" b="b"/>
            <a:pathLst>
              <a:path w="177" h="177">
                <a:moveTo>
                  <a:pt x="0" y="0"/>
                </a:moveTo>
                <a:lnTo>
                  <a:pt x="0" y="177"/>
                </a:lnTo>
                <a:lnTo>
                  <a:pt x="177" y="0"/>
                </a:lnTo>
                <a:lnTo>
                  <a:pt x="0" y="0"/>
                </a:lnTo>
                <a:close/>
              </a:path>
            </a:pathLst>
          </a:custGeom>
          <a:solidFill>
            <a:schemeClr val="accent6">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27" name="直接连接符 26"/>
          <p:cNvCxnSpPr/>
          <p:nvPr/>
        </p:nvCxnSpPr>
        <p:spPr>
          <a:xfrm flipH="1">
            <a:off x="3548048" y="1999489"/>
            <a:ext cx="6480000"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cxnSp>
        <p:nvCxnSpPr>
          <p:cNvPr id="28" name="直接连接符 27"/>
          <p:cNvCxnSpPr/>
          <p:nvPr/>
        </p:nvCxnSpPr>
        <p:spPr>
          <a:xfrm flipH="1">
            <a:off x="3548051" y="2151888"/>
            <a:ext cx="3600000"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sp>
        <p:nvSpPr>
          <p:cNvPr id="13" name="Shape 772"/>
          <p:cNvSpPr txBox="1">
            <a:spLocks/>
          </p:cNvSpPr>
          <p:nvPr/>
        </p:nvSpPr>
        <p:spPr>
          <a:xfrm>
            <a:off x="16074351" y="8832398"/>
            <a:ext cx="546100" cy="534988"/>
          </a:xfrm>
          <a:prstGeom prst="rect">
            <a:avLst/>
          </a:prstGeom>
          <a:extLst>
            <a:ext uri="{C572A759-6A51-4108-AA02-DFA0A04FC94B}">
              <ma14:wrappingTextBoxFlag xmlns="" xmlns:ma14="http://schemas.microsoft.com/office/mac/drawingml/2011/main" val="1"/>
            </a:ext>
          </a:extLst>
        </p:spPr>
        <p:txBody>
          <a:bodyPr lIns="63935" tIns="31967" rIns="63935" bIns="31967"/>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401">
                <a:solidFill>
                  <a:schemeClr val="accent6"/>
                </a:solidFill>
                <a:latin typeface="微软雅黑" pitchFamily="34" charset="-122"/>
                <a:ea typeface="微软雅黑" pitchFamily="34" charset="-122"/>
              </a:rPr>
              <a:pPr>
                <a:defRPr sz="1800">
                  <a:solidFill>
                    <a:srgbClr val="000000"/>
                  </a:solidFill>
                </a:defRPr>
              </a:pPr>
              <a:t>15</a:t>
            </a:fld>
            <a:endParaRPr lang="zh-CN" altLang="en-US" sz="1401" dirty="0">
              <a:solidFill>
                <a:schemeClr val="accent6"/>
              </a:solidFill>
              <a:latin typeface="微软雅黑" pitchFamily="34" charset="-122"/>
              <a:ea typeface="微软雅黑" pitchFamily="34" charset="-122"/>
            </a:endParaRPr>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871" y="5306686"/>
            <a:ext cx="5488127" cy="32466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6596446"/>
      </p:ext>
    </p:extLst>
  </p:cSld>
  <p:clrMapOvr>
    <a:masterClrMapping/>
  </p:clrMapOvr>
  <mc:AlternateContent xmlns:mc="http://schemas.openxmlformats.org/markup-compatibility/2006" xmlns:p14="http://schemas.microsoft.com/office/powerpoint/2010/main">
    <mc:Choice Requires="p14">
      <p:transition spd="slow" p14:dur="2000" advTm="59226">
        <p14:honeycomb/>
      </p:transition>
    </mc:Choice>
    <mc:Fallback xmlns="">
      <p:transition spd="slow" advTm="592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50" fill="hold"/>
                                        <p:tgtEl>
                                          <p:spTgt spid="17"/>
                                        </p:tgtEl>
                                        <p:attrNameLst>
                                          <p:attrName>ppt_w</p:attrName>
                                        </p:attrNameLst>
                                      </p:cBhvr>
                                      <p:tavLst>
                                        <p:tav tm="0">
                                          <p:val>
                                            <p:fltVal val="0"/>
                                          </p:val>
                                        </p:tav>
                                        <p:tav tm="100000">
                                          <p:val>
                                            <p:strVal val="#ppt_w"/>
                                          </p:val>
                                        </p:tav>
                                      </p:tavLst>
                                    </p:anim>
                                    <p:anim calcmode="lin" valueType="num">
                                      <p:cBhvr>
                                        <p:cTn id="8" dur="250" fill="hold"/>
                                        <p:tgtEl>
                                          <p:spTgt spid="17"/>
                                        </p:tgtEl>
                                        <p:attrNameLst>
                                          <p:attrName>ppt_h</p:attrName>
                                        </p:attrNameLst>
                                      </p:cBhvr>
                                      <p:tavLst>
                                        <p:tav tm="0">
                                          <p:val>
                                            <p:fltVal val="0"/>
                                          </p:val>
                                        </p:tav>
                                        <p:tav tm="100000">
                                          <p:val>
                                            <p:strVal val="#ppt_h"/>
                                          </p:val>
                                        </p:tav>
                                      </p:tavLst>
                                    </p:anim>
                                    <p:animEffect transition="in" filter="fade">
                                      <p:cBhvr>
                                        <p:cTn id="9" dur="25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250" fill="hold"/>
                                        <p:tgtEl>
                                          <p:spTgt spid="18"/>
                                        </p:tgtEl>
                                        <p:attrNameLst>
                                          <p:attrName>ppt_w</p:attrName>
                                        </p:attrNameLst>
                                      </p:cBhvr>
                                      <p:tavLst>
                                        <p:tav tm="0">
                                          <p:val>
                                            <p:fltVal val="0"/>
                                          </p:val>
                                        </p:tav>
                                        <p:tav tm="100000">
                                          <p:val>
                                            <p:strVal val="#ppt_w"/>
                                          </p:val>
                                        </p:tav>
                                      </p:tavLst>
                                    </p:anim>
                                    <p:anim calcmode="lin" valueType="num">
                                      <p:cBhvr>
                                        <p:cTn id="13" dur="250" fill="hold"/>
                                        <p:tgtEl>
                                          <p:spTgt spid="18"/>
                                        </p:tgtEl>
                                        <p:attrNameLst>
                                          <p:attrName>ppt_h</p:attrName>
                                        </p:attrNameLst>
                                      </p:cBhvr>
                                      <p:tavLst>
                                        <p:tav tm="0">
                                          <p:val>
                                            <p:fltVal val="0"/>
                                          </p:val>
                                        </p:tav>
                                        <p:tav tm="100000">
                                          <p:val>
                                            <p:strVal val="#ppt_h"/>
                                          </p:val>
                                        </p:tav>
                                      </p:tavLst>
                                    </p:anim>
                                    <p:animEffect transition="in" filter="fade">
                                      <p:cBhvr>
                                        <p:cTn id="14" dur="250"/>
                                        <p:tgtEl>
                                          <p:spTgt spid="18"/>
                                        </p:tgtEl>
                                      </p:cBhvr>
                                    </p:animEffect>
                                  </p:childTnLst>
                                </p:cTn>
                              </p:par>
                              <p:par>
                                <p:cTn id="15" presetID="63" presetClass="path" presetSubtype="0" accel="50000" decel="50000" fill="hold" grpId="1" nodeType="withEffect">
                                  <p:stCondLst>
                                    <p:cond delay="250"/>
                                  </p:stCondLst>
                                  <p:childTnLst>
                                    <p:animMotion origin="layout" path="M -1.3986E-6 -1.06249E-6 L 0.08289 -1.06249E-6 " pathEditMode="relative" rAng="0" ptsTypes="AA">
                                      <p:cBhvr>
                                        <p:cTn id="16" dur="1000" fill="hold"/>
                                        <p:tgtEl>
                                          <p:spTgt spid="17"/>
                                        </p:tgtEl>
                                        <p:attrNameLst>
                                          <p:attrName>ppt_x</p:attrName>
                                          <p:attrName>ppt_y</p:attrName>
                                        </p:attrNameLst>
                                      </p:cBhvr>
                                      <p:rCtr x="4140" y="0"/>
                                    </p:animMotion>
                                  </p:childTnLst>
                                </p:cTn>
                              </p:par>
                              <p:par>
                                <p:cTn id="17" presetID="35" presetClass="path" presetSubtype="0" accel="50000" decel="50000" fill="hold" grpId="1" nodeType="withEffect">
                                  <p:stCondLst>
                                    <p:cond delay="250"/>
                                  </p:stCondLst>
                                  <p:childTnLst>
                                    <p:animMotion origin="layout" path="M 3.91608E-6 -1.06249E-6 L -0.07935 -1.06249E-6 " pathEditMode="relative" rAng="0" ptsTypes="AA">
                                      <p:cBhvr>
                                        <p:cTn id="18" dur="1000" fill="hold"/>
                                        <p:tgtEl>
                                          <p:spTgt spid="18"/>
                                        </p:tgtEl>
                                        <p:attrNameLst>
                                          <p:attrName>ppt_x</p:attrName>
                                          <p:attrName>ppt_y</p:attrName>
                                        </p:attrNameLst>
                                      </p:cBhvr>
                                      <p:rCtr x="-3972" y="0"/>
                                    </p:animMotion>
                                  </p:childTnLst>
                                </p:cTn>
                              </p:par>
                              <p:par>
                                <p:cTn id="19" presetID="53" presetClass="entr" presetSubtype="16" fill="hold" grpId="0" nodeType="withEffect">
                                  <p:stCondLst>
                                    <p:cond delay="125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4" presetClass="path" presetSubtype="0" accel="50000" decel="50000" fill="hold" grpId="1" nodeType="withEffect">
                                  <p:stCondLst>
                                    <p:cond delay="2000"/>
                                  </p:stCondLst>
                                  <p:childTnLst>
                                    <p:animMotion origin="layout" path="M -3.37995E-6 -1.06249E-6 L -3.37995E-6 -0.24996 " pathEditMode="relative" rAng="0" ptsTypes="AA">
                                      <p:cBhvr>
                                        <p:cTn id="25" dur="1200" fill="hold"/>
                                        <p:tgtEl>
                                          <p:spTgt spid="6"/>
                                        </p:tgtEl>
                                        <p:attrNameLst>
                                          <p:attrName>ppt_x</p:attrName>
                                          <p:attrName>ppt_y</p:attrName>
                                        </p:attrNameLst>
                                      </p:cBhvr>
                                      <p:rCtr x="0" y="-12498"/>
                                    </p:animMotion>
                                  </p:childTnLst>
                                </p:cTn>
                              </p:par>
                              <p:par>
                                <p:cTn id="26" presetID="2" presetClass="exit" presetSubtype="1" fill="hold" grpId="2" nodeType="withEffect">
                                  <p:stCondLst>
                                    <p:cond delay="2250"/>
                                  </p:stCondLst>
                                  <p:childTnLst>
                                    <p:anim calcmode="lin" valueType="num">
                                      <p:cBhvr additive="base">
                                        <p:cTn id="27" dur="1000"/>
                                        <p:tgtEl>
                                          <p:spTgt spid="17"/>
                                        </p:tgtEl>
                                        <p:attrNameLst>
                                          <p:attrName>ppt_x</p:attrName>
                                        </p:attrNameLst>
                                      </p:cBhvr>
                                      <p:tavLst>
                                        <p:tav tm="0">
                                          <p:val>
                                            <p:strVal val="ppt_x"/>
                                          </p:val>
                                        </p:tav>
                                        <p:tav tm="100000">
                                          <p:val>
                                            <p:strVal val="ppt_x"/>
                                          </p:val>
                                        </p:tav>
                                      </p:tavLst>
                                    </p:anim>
                                    <p:anim calcmode="lin" valueType="num">
                                      <p:cBhvr additive="base">
                                        <p:cTn id="28" dur="1000"/>
                                        <p:tgtEl>
                                          <p:spTgt spid="17"/>
                                        </p:tgtEl>
                                        <p:attrNameLst>
                                          <p:attrName>ppt_y</p:attrName>
                                        </p:attrNameLst>
                                      </p:cBhvr>
                                      <p:tavLst>
                                        <p:tav tm="0">
                                          <p:val>
                                            <p:strVal val="ppt_y"/>
                                          </p:val>
                                        </p:tav>
                                        <p:tav tm="100000">
                                          <p:val>
                                            <p:strVal val="0-ppt_h/2"/>
                                          </p:val>
                                        </p:tav>
                                      </p:tavLst>
                                    </p:anim>
                                    <p:set>
                                      <p:cBhvr>
                                        <p:cTn id="29" dur="1" fill="hold">
                                          <p:stCondLst>
                                            <p:cond delay="999"/>
                                          </p:stCondLst>
                                        </p:cTn>
                                        <p:tgtEl>
                                          <p:spTgt spid="17"/>
                                        </p:tgtEl>
                                        <p:attrNameLst>
                                          <p:attrName>style.visibility</p:attrName>
                                        </p:attrNameLst>
                                      </p:cBhvr>
                                      <p:to>
                                        <p:strVal val="hidden"/>
                                      </p:to>
                                    </p:set>
                                  </p:childTnLst>
                                </p:cTn>
                              </p:par>
                              <p:par>
                                <p:cTn id="30" presetID="2" presetClass="exit" presetSubtype="1" fill="hold" grpId="2" nodeType="withEffect">
                                  <p:stCondLst>
                                    <p:cond delay="2250"/>
                                  </p:stCondLst>
                                  <p:childTnLst>
                                    <p:anim calcmode="lin" valueType="num">
                                      <p:cBhvr additive="base">
                                        <p:cTn id="31" dur="1000"/>
                                        <p:tgtEl>
                                          <p:spTgt spid="18"/>
                                        </p:tgtEl>
                                        <p:attrNameLst>
                                          <p:attrName>ppt_x</p:attrName>
                                        </p:attrNameLst>
                                      </p:cBhvr>
                                      <p:tavLst>
                                        <p:tav tm="0">
                                          <p:val>
                                            <p:strVal val="ppt_x"/>
                                          </p:val>
                                        </p:tav>
                                        <p:tav tm="100000">
                                          <p:val>
                                            <p:strVal val="ppt_x"/>
                                          </p:val>
                                        </p:tav>
                                      </p:tavLst>
                                    </p:anim>
                                    <p:anim calcmode="lin" valueType="num">
                                      <p:cBhvr additive="base">
                                        <p:cTn id="32" dur="1000"/>
                                        <p:tgtEl>
                                          <p:spTgt spid="18"/>
                                        </p:tgtEl>
                                        <p:attrNameLst>
                                          <p:attrName>ppt_y</p:attrName>
                                        </p:attrNameLst>
                                      </p:cBhvr>
                                      <p:tavLst>
                                        <p:tav tm="0">
                                          <p:val>
                                            <p:strVal val="ppt_y"/>
                                          </p:val>
                                        </p:tav>
                                        <p:tav tm="100000">
                                          <p:val>
                                            <p:strVal val="0-ppt_h/2"/>
                                          </p:val>
                                        </p:tav>
                                      </p:tavLst>
                                    </p:anim>
                                    <p:set>
                                      <p:cBhvr>
                                        <p:cTn id="33" dur="1" fill="hold">
                                          <p:stCondLst>
                                            <p:cond delay="999"/>
                                          </p:stCondLst>
                                        </p:cTn>
                                        <p:tgtEl>
                                          <p:spTgt spid="18"/>
                                        </p:tgtEl>
                                        <p:attrNameLst>
                                          <p:attrName>style.visibility</p:attrName>
                                        </p:attrNameLst>
                                      </p:cBhvr>
                                      <p:to>
                                        <p:strVal val="hidden"/>
                                      </p:to>
                                    </p:set>
                                  </p:childTnLst>
                                </p:cTn>
                              </p:par>
                              <p:par>
                                <p:cTn id="34" presetID="53" presetClass="entr" presetSubtype="16" fill="hold" nodeType="withEffect">
                                  <p:stCondLst>
                                    <p:cond delay="275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nodeType="withEffect">
                                  <p:stCondLst>
                                    <p:cond delay="275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par>
                                <p:cTn id="44" presetID="53" presetClass="entr" presetSubtype="16" fill="hold" nodeType="withEffect">
                                  <p:stCondLst>
                                    <p:cond delay="275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par>
                                <p:cTn id="49" presetID="22" presetClass="entr" presetSubtype="1" fill="hold" grpId="0" nodeType="withEffect">
                                  <p:stCondLst>
                                    <p:cond delay="325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500"/>
                                        <p:tgtEl>
                                          <p:spTgt spid="23"/>
                                        </p:tgtEl>
                                      </p:cBhvr>
                                    </p:animEffect>
                                  </p:childTnLst>
                                </p:cTn>
                              </p:par>
                              <p:par>
                                <p:cTn id="52" presetID="10" presetClass="entr" presetSubtype="0" repeatCount="4000" fill="hold" grpId="0" nodeType="withEffect">
                                  <p:stCondLst>
                                    <p:cond delay="340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50"/>
                                        <p:tgtEl>
                                          <p:spTgt spid="25"/>
                                        </p:tgtEl>
                                      </p:cBhvr>
                                    </p:animEffect>
                                  </p:childTnLst>
                                </p:cTn>
                              </p:par>
                              <p:par>
                                <p:cTn id="55" presetID="10" presetClass="entr" presetSubtype="0" repeatCount="4000" fill="hold" grpId="0" nodeType="withEffect">
                                  <p:stCondLst>
                                    <p:cond delay="340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50"/>
                                        <p:tgtEl>
                                          <p:spTgt spid="26"/>
                                        </p:tgtEl>
                                      </p:cBhvr>
                                    </p:animEffect>
                                  </p:childTnLst>
                                </p:cTn>
                              </p:par>
                              <p:par>
                                <p:cTn id="58" presetID="22" presetClass="entr" presetSubtype="1" fill="hold" grpId="0" nodeType="withEffect">
                                  <p:stCondLst>
                                    <p:cond delay="340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500"/>
                                        <p:tgtEl>
                                          <p:spTgt spid="8"/>
                                        </p:tgtEl>
                                      </p:cBhvr>
                                    </p:animEffect>
                                  </p:childTnLst>
                                </p:cTn>
                              </p:par>
                              <p:par>
                                <p:cTn id="61" presetID="31" presetClass="entr" presetSubtype="0" fill="hold" nodeType="withEffect">
                                  <p:stCondLst>
                                    <p:cond delay="3400"/>
                                  </p:stCondLst>
                                  <p:childTnLst>
                                    <p:set>
                                      <p:cBhvr>
                                        <p:cTn id="62" dur="1" fill="hold">
                                          <p:stCondLst>
                                            <p:cond delay="0"/>
                                          </p:stCondLst>
                                        </p:cTn>
                                        <p:tgtEl>
                                          <p:spTgt spid="15"/>
                                        </p:tgtEl>
                                        <p:attrNameLst>
                                          <p:attrName>style.visibility</p:attrName>
                                        </p:attrNameLst>
                                      </p:cBhvr>
                                      <p:to>
                                        <p:strVal val="visible"/>
                                      </p:to>
                                    </p:set>
                                    <p:anim calcmode="lin" valueType="num">
                                      <p:cBhvr>
                                        <p:cTn id="63" dur="1000" fill="hold"/>
                                        <p:tgtEl>
                                          <p:spTgt spid="15"/>
                                        </p:tgtEl>
                                        <p:attrNameLst>
                                          <p:attrName>ppt_w</p:attrName>
                                        </p:attrNameLst>
                                      </p:cBhvr>
                                      <p:tavLst>
                                        <p:tav tm="0">
                                          <p:val>
                                            <p:fltVal val="0"/>
                                          </p:val>
                                        </p:tav>
                                        <p:tav tm="100000">
                                          <p:val>
                                            <p:strVal val="#ppt_w"/>
                                          </p:val>
                                        </p:tav>
                                      </p:tavLst>
                                    </p:anim>
                                    <p:anim calcmode="lin" valueType="num">
                                      <p:cBhvr>
                                        <p:cTn id="64" dur="1000" fill="hold"/>
                                        <p:tgtEl>
                                          <p:spTgt spid="15"/>
                                        </p:tgtEl>
                                        <p:attrNameLst>
                                          <p:attrName>ppt_h</p:attrName>
                                        </p:attrNameLst>
                                      </p:cBhvr>
                                      <p:tavLst>
                                        <p:tav tm="0">
                                          <p:val>
                                            <p:fltVal val="0"/>
                                          </p:val>
                                        </p:tav>
                                        <p:tav tm="100000">
                                          <p:val>
                                            <p:strVal val="#ppt_h"/>
                                          </p:val>
                                        </p:tav>
                                      </p:tavLst>
                                    </p:anim>
                                    <p:anim calcmode="lin" valueType="num">
                                      <p:cBhvr>
                                        <p:cTn id="65" dur="1000" fill="hold"/>
                                        <p:tgtEl>
                                          <p:spTgt spid="15"/>
                                        </p:tgtEl>
                                        <p:attrNameLst>
                                          <p:attrName>style.rotation</p:attrName>
                                        </p:attrNameLst>
                                      </p:cBhvr>
                                      <p:tavLst>
                                        <p:tav tm="0">
                                          <p:val>
                                            <p:fltVal val="90"/>
                                          </p:val>
                                        </p:tav>
                                        <p:tav tm="100000">
                                          <p:val>
                                            <p:fltVal val="0"/>
                                          </p:val>
                                        </p:tav>
                                      </p:tavLst>
                                    </p:anim>
                                    <p:animEffect transition="in" filter="fade">
                                      <p:cBhvr>
                                        <p:cTn id="6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animBg="1"/>
      <p:bldP spid="17" grpId="1" animBg="1"/>
      <p:bldP spid="17" grpId="2" animBg="1"/>
      <p:bldP spid="18" grpId="0" animBg="1"/>
      <p:bldP spid="18" grpId="1" animBg="1"/>
      <p:bldP spid="18" grpId="2" animBg="1"/>
      <p:bldP spid="23" grpId="0" animBg="1"/>
      <p:bldP spid="8" grpId="0" animBg="1"/>
      <p:bldP spid="25"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1"/>
          <p:cNvSpPr>
            <a:spLocks noChangeArrowheads="1"/>
          </p:cNvSpPr>
          <p:nvPr/>
        </p:nvSpPr>
        <p:spPr bwMode="auto">
          <a:xfrm>
            <a:off x="5839039" y="2465696"/>
            <a:ext cx="2514228" cy="2897317"/>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tx2">
              <a:lumMod val="75000"/>
              <a:lumOff val="25000"/>
            </a:schemeClr>
          </a:solidFill>
          <a:ln>
            <a:noFill/>
          </a:ln>
          <a:effectLst/>
        </p:spPr>
        <p:txBody>
          <a:bodyPr wrap="none" anchor="ctr"/>
          <a:lstStyle/>
          <a:p>
            <a:endParaRPr lang="en-US" sz="3492">
              <a:solidFill>
                <a:schemeClr val="accent5">
                  <a:lumMod val="20000"/>
                  <a:lumOff val="80000"/>
                </a:schemeClr>
              </a:solidFill>
              <a:latin typeface="微软雅黑" pitchFamily="34" charset="-122"/>
              <a:ea typeface="微软雅黑" pitchFamily="34" charset="-122"/>
            </a:endParaRPr>
          </a:p>
        </p:txBody>
      </p:sp>
      <p:sp>
        <p:nvSpPr>
          <p:cNvPr id="43" name="Freeform 1"/>
          <p:cNvSpPr>
            <a:spLocks noChangeArrowheads="1"/>
          </p:cNvSpPr>
          <p:nvPr/>
        </p:nvSpPr>
        <p:spPr bwMode="auto">
          <a:xfrm>
            <a:off x="8455868" y="2465696"/>
            <a:ext cx="2514228" cy="2897317"/>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1">
              <a:lumMod val="75000"/>
              <a:lumOff val="25000"/>
            </a:schemeClr>
          </a:solidFill>
          <a:ln>
            <a:noFill/>
          </a:ln>
          <a:effectLst/>
        </p:spPr>
        <p:txBody>
          <a:bodyPr wrap="none" anchor="ctr"/>
          <a:lstStyle/>
          <a:p>
            <a:endParaRPr lang="en-US" sz="3492">
              <a:solidFill>
                <a:schemeClr val="accent5">
                  <a:lumMod val="20000"/>
                  <a:lumOff val="80000"/>
                </a:schemeClr>
              </a:solidFill>
              <a:latin typeface="微软雅黑" pitchFamily="34" charset="-122"/>
              <a:ea typeface="微软雅黑" pitchFamily="34" charset="-122"/>
            </a:endParaRPr>
          </a:p>
        </p:txBody>
      </p:sp>
      <p:sp>
        <p:nvSpPr>
          <p:cNvPr id="44" name="Freeform 1"/>
          <p:cNvSpPr>
            <a:spLocks noChangeArrowheads="1"/>
          </p:cNvSpPr>
          <p:nvPr/>
        </p:nvSpPr>
        <p:spPr bwMode="auto">
          <a:xfrm>
            <a:off x="5839039" y="5363013"/>
            <a:ext cx="2514228" cy="2897317"/>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solidFill>
          <a:ln>
            <a:noFill/>
          </a:ln>
          <a:effectLst/>
        </p:spPr>
        <p:txBody>
          <a:bodyPr wrap="none" anchor="ctr"/>
          <a:lstStyle/>
          <a:p>
            <a:endParaRPr lang="en-US" sz="3492">
              <a:solidFill>
                <a:schemeClr val="accent5">
                  <a:lumMod val="20000"/>
                  <a:lumOff val="80000"/>
                </a:schemeClr>
              </a:solidFill>
              <a:latin typeface="微软雅黑" pitchFamily="34" charset="-122"/>
              <a:ea typeface="微软雅黑" pitchFamily="34" charset="-122"/>
            </a:endParaRPr>
          </a:p>
        </p:txBody>
      </p:sp>
      <p:sp>
        <p:nvSpPr>
          <p:cNvPr id="45" name="Freeform 1"/>
          <p:cNvSpPr>
            <a:spLocks noChangeArrowheads="1"/>
          </p:cNvSpPr>
          <p:nvPr/>
        </p:nvSpPr>
        <p:spPr bwMode="auto">
          <a:xfrm>
            <a:off x="8455868" y="5363013"/>
            <a:ext cx="2514228" cy="2897317"/>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4"/>
          </a:solidFill>
          <a:ln>
            <a:noFill/>
          </a:ln>
          <a:effectLst/>
        </p:spPr>
        <p:txBody>
          <a:bodyPr wrap="none" anchor="ctr"/>
          <a:lstStyle/>
          <a:p>
            <a:endParaRPr lang="en-US" sz="3492">
              <a:solidFill>
                <a:schemeClr val="accent5">
                  <a:lumMod val="20000"/>
                  <a:lumOff val="80000"/>
                </a:schemeClr>
              </a:solidFill>
              <a:latin typeface="微软雅黑" pitchFamily="34" charset="-122"/>
              <a:ea typeface="微软雅黑" pitchFamily="34" charset="-122"/>
            </a:endParaRPr>
          </a:p>
        </p:txBody>
      </p:sp>
      <p:grpSp>
        <p:nvGrpSpPr>
          <p:cNvPr id="7" name="组合 6"/>
          <p:cNvGrpSpPr/>
          <p:nvPr/>
        </p:nvGrpSpPr>
        <p:grpSpPr>
          <a:xfrm>
            <a:off x="1333166" y="5508483"/>
            <a:ext cx="5766399" cy="3231830"/>
            <a:chOff x="1909315" y="7891227"/>
            <a:chExt cx="8258451" cy="4639166"/>
          </a:xfrm>
        </p:grpSpPr>
        <p:sp>
          <p:nvSpPr>
            <p:cNvPr id="47" name="Freeform 1"/>
            <p:cNvSpPr>
              <a:spLocks noChangeArrowheads="1"/>
            </p:cNvSpPr>
            <p:nvPr/>
          </p:nvSpPr>
          <p:spPr bwMode="auto">
            <a:xfrm>
              <a:off x="2062553"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5">
                <a:lumMod val="75000"/>
              </a:schemeClr>
            </a:solidFill>
            <a:ln>
              <a:noFill/>
            </a:ln>
            <a:effectLst/>
          </p:spPr>
          <p:txBody>
            <a:bodyPr wrap="none" anchor="ctr"/>
            <a:lstStyle/>
            <a:p>
              <a:endParaRPr lang="en-US" sz="3492">
                <a:solidFill>
                  <a:schemeClr val="accent5">
                    <a:lumMod val="20000"/>
                    <a:lumOff val="80000"/>
                  </a:schemeClr>
                </a:solidFill>
                <a:latin typeface="微软雅黑" pitchFamily="34" charset="-122"/>
                <a:ea typeface="微软雅黑" pitchFamily="34" charset="-122"/>
              </a:endParaRPr>
            </a:p>
          </p:txBody>
        </p:sp>
        <p:sp>
          <p:nvSpPr>
            <p:cNvPr id="52" name="TextBox 51"/>
            <p:cNvSpPr txBox="1"/>
            <p:nvPr/>
          </p:nvSpPr>
          <p:spPr>
            <a:xfrm>
              <a:off x="1909315" y="7891227"/>
              <a:ext cx="1694737" cy="903944"/>
            </a:xfrm>
            <a:prstGeom prst="rect">
              <a:avLst/>
            </a:prstGeom>
            <a:noFill/>
          </p:spPr>
          <p:txBody>
            <a:bodyPr wrap="none" rtlCol="0">
              <a:spAutoFit/>
            </a:bodyPr>
            <a:lstStyle/>
            <a:p>
              <a:r>
                <a:rPr lang="en-US" sz="3492" dirty="0">
                  <a:solidFill>
                    <a:schemeClr val="accent5">
                      <a:lumMod val="20000"/>
                      <a:lumOff val="80000"/>
                    </a:schemeClr>
                  </a:solidFill>
                  <a:latin typeface="微软雅黑" pitchFamily="34" charset="-122"/>
                  <a:ea typeface="微软雅黑" pitchFamily="34" charset="-122"/>
                  <a:cs typeface="Lato Regular"/>
                </a:rPr>
                <a:t>SVM</a:t>
              </a:r>
            </a:p>
          </p:txBody>
        </p:sp>
        <p:grpSp>
          <p:nvGrpSpPr>
            <p:cNvPr id="66" name="Group 45"/>
            <p:cNvGrpSpPr/>
            <p:nvPr/>
          </p:nvGrpSpPr>
          <p:grpSpPr>
            <a:xfrm flipV="1">
              <a:off x="2595320" y="10730503"/>
              <a:ext cx="7572446" cy="1799890"/>
              <a:chOff x="2751796" y="2924341"/>
              <a:chExt cx="7572446" cy="1550438"/>
            </a:xfrm>
          </p:grpSpPr>
          <p:cxnSp>
            <p:nvCxnSpPr>
              <p:cNvPr id="67" name="Straight Connector 46"/>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47"/>
              <p:cNvCxnSpPr>
                <a:stCxn id="47" idx="1"/>
              </p:cNvCxnSpPr>
              <p:nvPr/>
            </p:nvCxnSpPr>
            <p:spPr>
              <a:xfrm flipV="1">
                <a:off x="2751796"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48"/>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78" name="Freeform 204"/>
            <p:cNvSpPr>
              <a:spLocks noEditPoints="1"/>
            </p:cNvSpPr>
            <p:nvPr/>
          </p:nvSpPr>
          <p:spPr bwMode="auto">
            <a:xfrm>
              <a:off x="2293420" y="9572812"/>
              <a:ext cx="936302" cy="622785"/>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rgbClr val="FFFFFF"/>
            </a:solidFill>
            <a:ln w="9525">
              <a:noFill/>
              <a:round/>
              <a:headEnd/>
              <a:tailEnd/>
            </a:ln>
          </p:spPr>
          <p:txBody>
            <a:bodyPr vert="horz" wrap="square" lIns="91227" tIns="45614" rIns="91227" bIns="45614" numCol="1" anchor="t" anchorCtr="0" compatLnSpc="1">
              <a:prstTxWarp prst="textNoShape">
                <a:avLst/>
              </a:prstTxWarp>
            </a:bodyPr>
            <a:lstStyle/>
            <a:p>
              <a:endParaRPr lang="en-US" sz="3492">
                <a:solidFill>
                  <a:schemeClr val="accent5">
                    <a:lumMod val="20000"/>
                    <a:lumOff val="80000"/>
                  </a:schemeClr>
                </a:solidFill>
                <a:latin typeface="微软雅黑" pitchFamily="34" charset="-122"/>
                <a:ea typeface="微软雅黑" pitchFamily="34" charset="-122"/>
              </a:endParaRPr>
            </a:p>
          </p:txBody>
        </p:sp>
      </p:grpSp>
      <p:grpSp>
        <p:nvGrpSpPr>
          <p:cNvPr id="8" name="组合 7"/>
          <p:cNvGrpSpPr/>
          <p:nvPr/>
        </p:nvGrpSpPr>
        <p:grpSpPr>
          <a:xfrm>
            <a:off x="9691583" y="5571597"/>
            <a:ext cx="6249081" cy="3168713"/>
            <a:chOff x="13879972" y="7981827"/>
            <a:chExt cx="8949732" cy="4548566"/>
          </a:xfrm>
        </p:grpSpPr>
        <p:sp>
          <p:nvSpPr>
            <p:cNvPr id="49" name="Freeform 1"/>
            <p:cNvSpPr>
              <a:spLocks noChangeArrowheads="1"/>
            </p:cNvSpPr>
            <p:nvPr/>
          </p:nvSpPr>
          <p:spPr bwMode="auto">
            <a:xfrm>
              <a:off x="20872173" y="9127136"/>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4">
                <a:lumMod val="75000"/>
              </a:schemeClr>
            </a:solidFill>
            <a:ln>
              <a:noFill/>
            </a:ln>
            <a:effectLst/>
          </p:spPr>
          <p:txBody>
            <a:bodyPr wrap="none" anchor="ctr"/>
            <a:lstStyle/>
            <a:p>
              <a:endParaRPr lang="en-US" sz="3492">
                <a:solidFill>
                  <a:schemeClr val="accent5">
                    <a:lumMod val="20000"/>
                    <a:lumOff val="80000"/>
                  </a:schemeClr>
                </a:solidFill>
                <a:latin typeface="微软雅黑" pitchFamily="34" charset="-122"/>
                <a:ea typeface="微软雅黑" pitchFamily="34" charset="-122"/>
              </a:endParaRPr>
            </a:p>
          </p:txBody>
        </p:sp>
        <p:sp>
          <p:nvSpPr>
            <p:cNvPr id="56" name="TextBox 55"/>
            <p:cNvSpPr txBox="1"/>
            <p:nvPr/>
          </p:nvSpPr>
          <p:spPr>
            <a:xfrm>
              <a:off x="19920506" y="7981827"/>
              <a:ext cx="2909198" cy="903945"/>
            </a:xfrm>
            <a:prstGeom prst="rect">
              <a:avLst/>
            </a:prstGeom>
            <a:noFill/>
          </p:spPr>
          <p:txBody>
            <a:bodyPr wrap="none" rtlCol="0">
              <a:spAutoFit/>
            </a:bodyPr>
            <a:lstStyle/>
            <a:p>
              <a:pPr algn="r"/>
              <a:r>
                <a:rPr lang="en-US" sz="3492" dirty="0" err="1">
                  <a:solidFill>
                    <a:schemeClr val="accent5">
                      <a:lumMod val="20000"/>
                      <a:lumOff val="80000"/>
                    </a:schemeClr>
                  </a:solidFill>
                  <a:latin typeface="微软雅黑" pitchFamily="34" charset="-122"/>
                  <a:ea typeface="微软雅黑" pitchFamily="34" charset="-122"/>
                  <a:cs typeface="Lato Regular"/>
                </a:rPr>
                <a:t>XGBoost</a:t>
              </a:r>
              <a:endParaRPr lang="en-US" sz="3492" dirty="0">
                <a:solidFill>
                  <a:schemeClr val="accent5">
                    <a:lumMod val="20000"/>
                    <a:lumOff val="80000"/>
                  </a:schemeClr>
                </a:solidFill>
                <a:latin typeface="微软雅黑" pitchFamily="34" charset="-122"/>
                <a:ea typeface="微软雅黑" pitchFamily="34" charset="-122"/>
                <a:cs typeface="Lato Regular"/>
              </a:endParaRPr>
            </a:p>
          </p:txBody>
        </p:sp>
        <p:grpSp>
          <p:nvGrpSpPr>
            <p:cNvPr id="70" name="Group 51"/>
            <p:cNvGrpSpPr/>
            <p:nvPr/>
          </p:nvGrpSpPr>
          <p:grpSpPr>
            <a:xfrm flipH="1" flipV="1">
              <a:off x="13879972" y="10730503"/>
              <a:ext cx="7715545" cy="1799890"/>
              <a:chOff x="2913160" y="2924341"/>
              <a:chExt cx="7411082" cy="1550438"/>
            </a:xfrm>
          </p:grpSpPr>
          <p:cxnSp>
            <p:nvCxnSpPr>
              <p:cNvPr id="71" name="Straight Connector 52"/>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54"/>
              <p:cNvCxnSpPr/>
              <p:nvPr/>
            </p:nvCxnSpPr>
            <p:spPr>
              <a:xfrm flipV="1">
                <a:off x="2913160" y="2924341"/>
                <a:ext cx="4888" cy="155043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5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79" name="Freeform 154"/>
            <p:cNvSpPr>
              <a:spLocks noEditPoints="1"/>
            </p:cNvSpPr>
            <p:nvPr/>
          </p:nvSpPr>
          <p:spPr bwMode="auto">
            <a:xfrm>
              <a:off x="21183613" y="9507419"/>
              <a:ext cx="677322" cy="732395"/>
            </a:xfrm>
            <a:custGeom>
              <a:avLst/>
              <a:gdLst/>
              <a:ahLst/>
              <a:cxnLst>
                <a:cxn ang="0">
                  <a:pos x="58" y="58"/>
                </a:cxn>
                <a:cxn ang="0">
                  <a:pos x="41" y="58"/>
                </a:cxn>
                <a:cxn ang="0">
                  <a:pos x="31" y="68"/>
                </a:cxn>
                <a:cxn ang="0">
                  <a:pos x="22" y="58"/>
                </a:cxn>
                <a:cxn ang="0">
                  <a:pos x="5" y="58"/>
                </a:cxn>
                <a:cxn ang="0">
                  <a:pos x="0" y="53"/>
                </a:cxn>
                <a:cxn ang="0">
                  <a:pos x="12" y="22"/>
                </a:cxn>
                <a:cxn ang="0">
                  <a:pos x="28" y="5"/>
                </a:cxn>
                <a:cxn ang="0">
                  <a:pos x="28" y="3"/>
                </a:cxn>
                <a:cxn ang="0">
                  <a:pos x="31" y="0"/>
                </a:cxn>
                <a:cxn ang="0">
                  <a:pos x="35" y="3"/>
                </a:cxn>
                <a:cxn ang="0">
                  <a:pos x="35" y="5"/>
                </a:cxn>
                <a:cxn ang="0">
                  <a:pos x="51" y="22"/>
                </a:cxn>
                <a:cxn ang="0">
                  <a:pos x="63" y="53"/>
                </a:cxn>
                <a:cxn ang="0">
                  <a:pos x="58" y="58"/>
                </a:cxn>
                <a:cxn ang="0">
                  <a:pos x="31" y="63"/>
                </a:cxn>
                <a:cxn ang="0">
                  <a:pos x="26" y="58"/>
                </a:cxn>
                <a:cxn ang="0">
                  <a:pos x="25" y="57"/>
                </a:cxn>
                <a:cxn ang="0">
                  <a:pos x="25" y="58"/>
                </a:cxn>
                <a:cxn ang="0">
                  <a:pos x="31" y="65"/>
                </a:cxn>
                <a:cxn ang="0">
                  <a:pos x="32" y="64"/>
                </a:cxn>
                <a:cxn ang="0">
                  <a:pos x="31" y="63"/>
                </a:cxn>
              </a:cxnLst>
              <a:rect l="0" t="0" r="r" b="b"/>
              <a:pathLst>
                <a:path w="63" h="68">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rgbClr val="FFFFFF"/>
            </a:solidFill>
            <a:ln w="9525">
              <a:noFill/>
              <a:round/>
              <a:headEnd/>
              <a:tailEnd/>
            </a:ln>
          </p:spPr>
          <p:txBody>
            <a:bodyPr vert="horz" wrap="square" lIns="91227" tIns="45614" rIns="91227" bIns="45614" numCol="1" anchor="t" anchorCtr="0" compatLnSpc="1">
              <a:prstTxWarp prst="textNoShape">
                <a:avLst/>
              </a:prstTxWarp>
            </a:bodyPr>
            <a:lstStyle/>
            <a:p>
              <a:endParaRPr lang="en-US" sz="3492">
                <a:solidFill>
                  <a:schemeClr val="accent5">
                    <a:lumMod val="20000"/>
                    <a:lumOff val="80000"/>
                  </a:schemeClr>
                </a:solidFill>
                <a:latin typeface="微软雅黑" pitchFamily="34" charset="-122"/>
                <a:ea typeface="微软雅黑" pitchFamily="34" charset="-122"/>
              </a:endParaRPr>
            </a:p>
          </p:txBody>
        </p:sp>
      </p:grpSp>
      <p:grpSp>
        <p:nvGrpSpPr>
          <p:cNvPr id="9" name="组合 8"/>
          <p:cNvGrpSpPr/>
          <p:nvPr/>
        </p:nvGrpSpPr>
        <p:grpSpPr>
          <a:xfrm>
            <a:off x="9691582" y="2048351"/>
            <a:ext cx="7198124" cy="3035929"/>
            <a:chOff x="13879972" y="2924342"/>
            <a:chExt cx="10308921" cy="4357961"/>
          </a:xfrm>
        </p:grpSpPr>
        <p:sp>
          <p:nvSpPr>
            <p:cNvPr id="48" name="Freeform 1"/>
            <p:cNvSpPr>
              <a:spLocks noChangeArrowheads="1"/>
            </p:cNvSpPr>
            <p:nvPr/>
          </p:nvSpPr>
          <p:spPr bwMode="auto">
            <a:xfrm>
              <a:off x="20872173"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tx2">
                <a:lumMod val="75000"/>
                <a:lumOff val="25000"/>
              </a:schemeClr>
            </a:solidFill>
            <a:ln>
              <a:noFill/>
            </a:ln>
            <a:effectLst/>
          </p:spPr>
          <p:txBody>
            <a:bodyPr wrap="none" anchor="ctr"/>
            <a:lstStyle/>
            <a:p>
              <a:endParaRPr lang="en-US" sz="3492">
                <a:solidFill>
                  <a:schemeClr val="accent5">
                    <a:lumMod val="20000"/>
                    <a:lumOff val="80000"/>
                  </a:schemeClr>
                </a:solidFill>
                <a:latin typeface="微软雅黑" pitchFamily="34" charset="-122"/>
                <a:ea typeface="微软雅黑" pitchFamily="34" charset="-122"/>
              </a:endParaRPr>
            </a:p>
          </p:txBody>
        </p:sp>
        <p:sp>
          <p:nvSpPr>
            <p:cNvPr id="54" name="TextBox 53"/>
            <p:cNvSpPr txBox="1"/>
            <p:nvPr/>
          </p:nvSpPr>
          <p:spPr>
            <a:xfrm>
              <a:off x="19048207" y="6378358"/>
              <a:ext cx="5140686" cy="903945"/>
            </a:xfrm>
            <a:prstGeom prst="rect">
              <a:avLst/>
            </a:prstGeom>
            <a:noFill/>
          </p:spPr>
          <p:txBody>
            <a:bodyPr wrap="none" rtlCol="0">
              <a:spAutoFit/>
            </a:bodyPr>
            <a:lstStyle/>
            <a:p>
              <a:pPr algn="r"/>
              <a:r>
                <a:rPr lang="en-US" sz="3492" dirty="0">
                  <a:solidFill>
                    <a:schemeClr val="accent5">
                      <a:lumMod val="20000"/>
                      <a:lumOff val="80000"/>
                    </a:schemeClr>
                  </a:solidFill>
                  <a:latin typeface="微软雅黑" pitchFamily="34" charset="-122"/>
                  <a:ea typeface="微软雅黑" pitchFamily="34" charset="-122"/>
                  <a:cs typeface="Lato Regular"/>
                </a:rPr>
                <a:t>Neural Network</a:t>
              </a:r>
            </a:p>
          </p:txBody>
        </p:sp>
        <p:grpSp>
          <p:nvGrpSpPr>
            <p:cNvPr id="62" name="Group 64"/>
            <p:cNvGrpSpPr/>
            <p:nvPr/>
          </p:nvGrpSpPr>
          <p:grpSpPr>
            <a:xfrm flipH="1">
              <a:off x="13879972" y="2924342"/>
              <a:ext cx="7715545" cy="1757177"/>
              <a:chOff x="2918048" y="2924341"/>
              <a:chExt cx="7406194" cy="1757177"/>
            </a:xfrm>
          </p:grpSpPr>
          <p:cxnSp>
            <p:nvCxnSpPr>
              <p:cNvPr id="63" name="Straight Connector 65"/>
              <p:cNvCxnSpPr/>
              <p:nvPr/>
            </p:nvCxnSpPr>
            <p:spPr>
              <a:xfrm flipH="1">
                <a:off x="2918048"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6"/>
              <p:cNvCxnSpPr/>
              <p:nvPr/>
            </p:nvCxnSpPr>
            <p:spPr>
              <a:xfrm flipV="1">
                <a:off x="2918048"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5" name="Straight Connector 67"/>
              <p:cNvCxnSpPr/>
              <p:nvPr/>
            </p:nvCxnSpPr>
            <p:spPr>
              <a:xfrm flipV="1">
                <a:off x="10324242"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80" name="Freeform 166"/>
            <p:cNvSpPr>
              <a:spLocks noEditPoints="1"/>
            </p:cNvSpPr>
            <p:nvPr/>
          </p:nvSpPr>
          <p:spPr bwMode="auto">
            <a:xfrm>
              <a:off x="21167196" y="5080751"/>
              <a:ext cx="730459" cy="736118"/>
            </a:xfrm>
            <a:custGeom>
              <a:avLst/>
              <a:gdLst/>
              <a:ahLst/>
              <a:cxnLst>
                <a:cxn ang="0">
                  <a:pos x="1" y="42"/>
                </a:cxn>
                <a:cxn ang="0">
                  <a:pos x="1" y="40"/>
                </a:cxn>
                <a:cxn ang="0">
                  <a:pos x="14" y="41"/>
                </a:cxn>
                <a:cxn ang="0">
                  <a:pos x="30" y="19"/>
                </a:cxn>
                <a:cxn ang="0">
                  <a:pos x="17" y="8"/>
                </a:cxn>
                <a:cxn ang="0">
                  <a:pos x="9" y="14"/>
                </a:cxn>
                <a:cxn ang="0">
                  <a:pos x="9" y="19"/>
                </a:cxn>
                <a:cxn ang="0">
                  <a:pos x="18" y="39"/>
                </a:cxn>
                <a:cxn ang="0">
                  <a:pos x="4" y="24"/>
                </a:cxn>
                <a:cxn ang="0">
                  <a:pos x="4" y="9"/>
                </a:cxn>
                <a:cxn ang="0">
                  <a:pos x="17" y="0"/>
                </a:cxn>
                <a:cxn ang="0">
                  <a:pos x="37" y="16"/>
                </a:cxn>
                <a:cxn ang="0">
                  <a:pos x="30" y="19"/>
                </a:cxn>
                <a:cxn ang="0">
                  <a:pos x="6" y="58"/>
                </a:cxn>
                <a:cxn ang="0">
                  <a:pos x="5" y="56"/>
                </a:cxn>
                <a:cxn ang="0">
                  <a:pos x="16" y="46"/>
                </a:cxn>
                <a:cxn ang="0">
                  <a:pos x="7" y="58"/>
                </a:cxn>
                <a:cxn ang="0">
                  <a:pos x="22" y="63"/>
                </a:cxn>
                <a:cxn ang="0">
                  <a:pos x="20" y="49"/>
                </a:cxn>
                <a:cxn ang="0">
                  <a:pos x="23" y="49"/>
                </a:cxn>
                <a:cxn ang="0">
                  <a:pos x="59" y="54"/>
                </a:cxn>
                <a:cxn ang="0">
                  <a:pos x="46" y="62"/>
                </a:cxn>
                <a:cxn ang="0">
                  <a:pos x="25" y="46"/>
                </a:cxn>
                <a:cxn ang="0">
                  <a:pos x="33" y="43"/>
                </a:cxn>
                <a:cxn ang="0">
                  <a:pos x="48" y="54"/>
                </a:cxn>
                <a:cxn ang="0">
                  <a:pos x="55" y="46"/>
                </a:cxn>
                <a:cxn ang="0">
                  <a:pos x="44" y="33"/>
                </a:cxn>
                <a:cxn ang="0">
                  <a:pos x="46" y="25"/>
                </a:cxn>
                <a:cxn ang="0">
                  <a:pos x="62" y="46"/>
                </a:cxn>
                <a:cxn ang="0">
                  <a:pos x="42" y="13"/>
                </a:cxn>
                <a:cxn ang="0">
                  <a:pos x="40" y="13"/>
                </a:cxn>
                <a:cxn ang="0">
                  <a:pos x="41" y="0"/>
                </a:cxn>
                <a:cxn ang="0">
                  <a:pos x="42" y="13"/>
                </a:cxn>
                <a:cxn ang="0">
                  <a:pos x="47" y="17"/>
                </a:cxn>
                <a:cxn ang="0">
                  <a:pos x="46" y="15"/>
                </a:cxn>
                <a:cxn ang="0">
                  <a:pos x="58" y="5"/>
                </a:cxn>
                <a:cxn ang="0">
                  <a:pos x="48" y="16"/>
                </a:cxn>
                <a:cxn ang="0">
                  <a:pos x="50" y="23"/>
                </a:cxn>
                <a:cxn ang="0">
                  <a:pos x="50" y="20"/>
                </a:cxn>
                <a:cxn ang="0">
                  <a:pos x="63" y="22"/>
                </a:cxn>
              </a:cxnLst>
              <a:rect l="0" t="0" r="r" b="b"/>
              <a:pathLst>
                <a:path w="63" h="63">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rgbClr val="FFFFFF"/>
            </a:solidFill>
            <a:ln w="9525">
              <a:noFill/>
              <a:round/>
              <a:headEnd/>
              <a:tailEnd/>
            </a:ln>
          </p:spPr>
          <p:txBody>
            <a:bodyPr vert="horz" wrap="square" lIns="91227" tIns="45614" rIns="91227" bIns="45614" numCol="1" anchor="t" anchorCtr="0" compatLnSpc="1">
              <a:prstTxWarp prst="textNoShape">
                <a:avLst/>
              </a:prstTxWarp>
            </a:bodyPr>
            <a:lstStyle/>
            <a:p>
              <a:endParaRPr lang="en-US" sz="3492">
                <a:solidFill>
                  <a:schemeClr val="accent5">
                    <a:lumMod val="20000"/>
                    <a:lumOff val="80000"/>
                  </a:schemeClr>
                </a:solidFill>
                <a:latin typeface="微软雅黑" pitchFamily="34" charset="-122"/>
                <a:ea typeface="微软雅黑" pitchFamily="34" charset="-122"/>
              </a:endParaRPr>
            </a:p>
          </p:txBody>
        </p:sp>
      </p:grpSp>
      <p:grpSp>
        <p:nvGrpSpPr>
          <p:cNvPr id="6" name="组合 5"/>
          <p:cNvGrpSpPr/>
          <p:nvPr/>
        </p:nvGrpSpPr>
        <p:grpSpPr>
          <a:xfrm>
            <a:off x="902166" y="2048351"/>
            <a:ext cx="6081315" cy="2966340"/>
            <a:chOff x="1292051" y="2924342"/>
            <a:chExt cx="8709463" cy="4258068"/>
          </a:xfrm>
        </p:grpSpPr>
        <p:sp>
          <p:nvSpPr>
            <p:cNvPr id="46" name="Freeform 1"/>
            <p:cNvSpPr>
              <a:spLocks noChangeArrowheads="1"/>
            </p:cNvSpPr>
            <p:nvPr/>
          </p:nvSpPr>
          <p:spPr bwMode="auto">
            <a:xfrm>
              <a:off x="2062553" y="4681518"/>
              <a:ext cx="1388263" cy="1603470"/>
            </a:xfrm>
            <a:custGeom>
              <a:avLst/>
              <a:gdLst>
                <a:gd name="T0" fmla="*/ 13311 w 13312"/>
                <a:gd name="T1" fmla="*/ 11531 h 15376"/>
                <a:gd name="T2" fmla="*/ 6656 w 13312"/>
                <a:gd name="T3" fmla="*/ 15375 h 15376"/>
                <a:gd name="T4" fmla="*/ 0 w 13312"/>
                <a:gd name="T5" fmla="*/ 11531 h 15376"/>
                <a:gd name="T6" fmla="*/ 0 w 13312"/>
                <a:gd name="T7" fmla="*/ 3844 h 15376"/>
                <a:gd name="T8" fmla="*/ 6656 w 13312"/>
                <a:gd name="T9" fmla="*/ 0 h 15376"/>
                <a:gd name="T10" fmla="*/ 13311 w 13312"/>
                <a:gd name="T11" fmla="*/ 3844 h 15376"/>
                <a:gd name="T12" fmla="*/ 13311 w 13312"/>
                <a:gd name="T13" fmla="*/ 11531 h 15376"/>
              </a:gdLst>
              <a:ahLst/>
              <a:cxnLst>
                <a:cxn ang="0">
                  <a:pos x="T0" y="T1"/>
                </a:cxn>
                <a:cxn ang="0">
                  <a:pos x="T2" y="T3"/>
                </a:cxn>
                <a:cxn ang="0">
                  <a:pos x="T4" y="T5"/>
                </a:cxn>
                <a:cxn ang="0">
                  <a:pos x="T6" y="T7"/>
                </a:cxn>
                <a:cxn ang="0">
                  <a:pos x="T8" y="T9"/>
                </a:cxn>
                <a:cxn ang="0">
                  <a:pos x="T10" y="T11"/>
                </a:cxn>
                <a:cxn ang="0">
                  <a:pos x="T12" y="T13"/>
                </a:cxn>
              </a:cxnLst>
              <a:rect l="0" t="0" r="r" b="b"/>
              <a:pathLst>
                <a:path w="13312" h="15376">
                  <a:moveTo>
                    <a:pt x="13311" y="11531"/>
                  </a:moveTo>
                  <a:lnTo>
                    <a:pt x="6656" y="15375"/>
                  </a:lnTo>
                  <a:lnTo>
                    <a:pt x="0" y="11531"/>
                  </a:lnTo>
                  <a:lnTo>
                    <a:pt x="0" y="3844"/>
                  </a:lnTo>
                  <a:lnTo>
                    <a:pt x="6656" y="0"/>
                  </a:lnTo>
                  <a:lnTo>
                    <a:pt x="13311" y="3844"/>
                  </a:lnTo>
                  <a:lnTo>
                    <a:pt x="13311" y="11531"/>
                  </a:lnTo>
                </a:path>
              </a:pathLst>
            </a:custGeom>
            <a:solidFill>
              <a:schemeClr val="accent1">
                <a:lumMod val="75000"/>
                <a:lumOff val="25000"/>
              </a:schemeClr>
            </a:solidFill>
            <a:ln>
              <a:noFill/>
            </a:ln>
            <a:effectLst/>
          </p:spPr>
          <p:txBody>
            <a:bodyPr wrap="none" anchor="ctr"/>
            <a:lstStyle/>
            <a:p>
              <a:endParaRPr lang="en-US" sz="3492">
                <a:solidFill>
                  <a:schemeClr val="accent5">
                    <a:lumMod val="20000"/>
                    <a:lumOff val="80000"/>
                  </a:schemeClr>
                </a:solidFill>
                <a:latin typeface="微软雅黑" pitchFamily="34" charset="-122"/>
                <a:ea typeface="微软雅黑" pitchFamily="34" charset="-122"/>
              </a:endParaRPr>
            </a:p>
          </p:txBody>
        </p:sp>
        <p:sp>
          <p:nvSpPr>
            <p:cNvPr id="50" name="TextBox 49"/>
            <p:cNvSpPr txBox="1"/>
            <p:nvPr/>
          </p:nvSpPr>
          <p:spPr>
            <a:xfrm>
              <a:off x="1292051" y="6278465"/>
              <a:ext cx="2939044" cy="903945"/>
            </a:xfrm>
            <a:prstGeom prst="rect">
              <a:avLst/>
            </a:prstGeom>
            <a:noFill/>
          </p:spPr>
          <p:txBody>
            <a:bodyPr wrap="none" rtlCol="0">
              <a:spAutoFit/>
            </a:bodyPr>
            <a:lstStyle/>
            <a:p>
              <a:r>
                <a:rPr lang="en-US" sz="3492" dirty="0">
                  <a:solidFill>
                    <a:schemeClr val="accent5">
                      <a:lumMod val="20000"/>
                      <a:lumOff val="80000"/>
                    </a:schemeClr>
                  </a:solidFill>
                  <a:latin typeface="微软雅黑" pitchFamily="34" charset="-122"/>
                  <a:ea typeface="微软雅黑" pitchFamily="34" charset="-122"/>
                  <a:cs typeface="Lato Regular"/>
                </a:rPr>
                <a:t>Bayesian</a:t>
              </a:r>
            </a:p>
          </p:txBody>
        </p:sp>
        <p:grpSp>
          <p:nvGrpSpPr>
            <p:cNvPr id="58" name="Group 55"/>
            <p:cNvGrpSpPr/>
            <p:nvPr/>
          </p:nvGrpSpPr>
          <p:grpSpPr>
            <a:xfrm>
              <a:off x="2570060" y="2924342"/>
              <a:ext cx="7431454" cy="1757177"/>
              <a:chOff x="2731424" y="2924341"/>
              <a:chExt cx="7431454" cy="1757177"/>
            </a:xfrm>
          </p:grpSpPr>
          <p:cxnSp>
            <p:nvCxnSpPr>
              <p:cNvPr id="59" name="Straight Connector 7"/>
              <p:cNvCxnSpPr/>
              <p:nvPr/>
            </p:nvCxnSpPr>
            <p:spPr>
              <a:xfrm flipH="1">
                <a:off x="2731424" y="2924341"/>
                <a:ext cx="7406194"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44"/>
              <p:cNvCxnSpPr>
                <a:stCxn id="46" idx="4"/>
              </p:cNvCxnSpPr>
              <p:nvPr/>
            </p:nvCxnSpPr>
            <p:spPr>
              <a:xfrm flipV="1">
                <a:off x="2756684" y="2924341"/>
                <a:ext cx="0" cy="1757177"/>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56"/>
              <p:cNvCxnSpPr>
                <a:stCxn id="42" idx="4"/>
              </p:cNvCxnSpPr>
              <p:nvPr/>
            </p:nvCxnSpPr>
            <p:spPr>
              <a:xfrm flipV="1">
                <a:off x="10162878" y="2924341"/>
                <a:ext cx="0" cy="59908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sp>
          <p:nvSpPr>
            <p:cNvPr id="81" name="Freeform 81"/>
            <p:cNvSpPr>
              <a:spLocks noEditPoints="1"/>
            </p:cNvSpPr>
            <p:nvPr/>
          </p:nvSpPr>
          <p:spPr bwMode="auto">
            <a:xfrm>
              <a:off x="2381378" y="5053205"/>
              <a:ext cx="760387" cy="763664"/>
            </a:xfrm>
            <a:custGeom>
              <a:avLst/>
              <a:gdLst/>
              <a:ahLst/>
              <a:cxnLst>
                <a:cxn ang="0">
                  <a:pos x="231" y="86"/>
                </a:cxn>
                <a:cxn ang="0">
                  <a:pos x="198" y="119"/>
                </a:cxn>
                <a:cxn ang="0">
                  <a:pos x="152" y="131"/>
                </a:cxn>
                <a:cxn ang="0">
                  <a:pos x="180" y="103"/>
                </a:cxn>
                <a:cxn ang="0">
                  <a:pos x="181" y="102"/>
                </a:cxn>
                <a:cxn ang="0">
                  <a:pos x="214" y="69"/>
                </a:cxn>
                <a:cxn ang="0">
                  <a:pos x="214" y="35"/>
                </a:cxn>
                <a:cxn ang="0">
                  <a:pos x="181" y="35"/>
                </a:cxn>
                <a:cxn ang="0">
                  <a:pos x="147" y="69"/>
                </a:cxn>
                <a:cxn ang="0">
                  <a:pos x="147" y="69"/>
                </a:cxn>
                <a:cxn ang="0">
                  <a:pos x="147" y="69"/>
                </a:cxn>
                <a:cxn ang="0">
                  <a:pos x="119" y="98"/>
                </a:cxn>
                <a:cxn ang="0">
                  <a:pos x="131" y="52"/>
                </a:cxn>
                <a:cxn ang="0">
                  <a:pos x="164" y="19"/>
                </a:cxn>
                <a:cxn ang="0">
                  <a:pos x="231" y="19"/>
                </a:cxn>
                <a:cxn ang="0">
                  <a:pos x="231" y="86"/>
                </a:cxn>
                <a:cxn ang="0">
                  <a:pos x="94" y="173"/>
                </a:cxn>
                <a:cxn ang="0">
                  <a:pos x="94" y="173"/>
                </a:cxn>
                <a:cxn ang="0">
                  <a:pos x="85" y="177"/>
                </a:cxn>
                <a:cxn ang="0">
                  <a:pos x="73" y="165"/>
                </a:cxn>
                <a:cxn ang="0">
                  <a:pos x="77" y="156"/>
                </a:cxn>
                <a:cxn ang="0">
                  <a:pos x="156" y="77"/>
                </a:cxn>
                <a:cxn ang="0">
                  <a:pos x="165" y="73"/>
                </a:cxn>
                <a:cxn ang="0">
                  <a:pos x="177" y="85"/>
                </a:cxn>
                <a:cxn ang="0">
                  <a:pos x="174" y="93"/>
                </a:cxn>
                <a:cxn ang="0">
                  <a:pos x="174" y="93"/>
                </a:cxn>
                <a:cxn ang="0">
                  <a:pos x="94" y="173"/>
                </a:cxn>
                <a:cxn ang="0">
                  <a:pos x="69" y="147"/>
                </a:cxn>
                <a:cxn ang="0">
                  <a:pos x="35" y="181"/>
                </a:cxn>
                <a:cxn ang="0">
                  <a:pos x="35" y="214"/>
                </a:cxn>
                <a:cxn ang="0">
                  <a:pos x="69" y="214"/>
                </a:cxn>
                <a:cxn ang="0">
                  <a:pos x="102" y="181"/>
                </a:cxn>
                <a:cxn ang="0">
                  <a:pos x="103" y="180"/>
                </a:cxn>
                <a:cxn ang="0">
                  <a:pos x="131" y="152"/>
                </a:cxn>
                <a:cxn ang="0">
                  <a:pos x="119" y="198"/>
                </a:cxn>
                <a:cxn ang="0">
                  <a:pos x="86" y="231"/>
                </a:cxn>
                <a:cxn ang="0">
                  <a:pos x="19" y="231"/>
                </a:cxn>
                <a:cxn ang="0">
                  <a:pos x="19" y="164"/>
                </a:cxn>
                <a:cxn ang="0">
                  <a:pos x="52" y="131"/>
                </a:cxn>
                <a:cxn ang="0">
                  <a:pos x="98" y="118"/>
                </a:cxn>
                <a:cxn ang="0">
                  <a:pos x="69" y="147"/>
                </a:cxn>
                <a:cxn ang="0">
                  <a:pos x="69" y="147"/>
                </a:cxn>
              </a:cxnLst>
              <a:rect l="0" t="0" r="r" b="b"/>
              <a:pathLst>
                <a:path w="249" h="250">
                  <a:moveTo>
                    <a:pt x="231" y="86"/>
                  </a:moveTo>
                  <a:cubicBezTo>
                    <a:pt x="198" y="119"/>
                    <a:pt x="198" y="119"/>
                    <a:pt x="198" y="119"/>
                  </a:cubicBezTo>
                  <a:cubicBezTo>
                    <a:pt x="185" y="131"/>
                    <a:pt x="168" y="136"/>
                    <a:pt x="152" y="131"/>
                  </a:cubicBezTo>
                  <a:cubicBezTo>
                    <a:pt x="180" y="103"/>
                    <a:pt x="180" y="103"/>
                    <a:pt x="180" y="103"/>
                  </a:cubicBezTo>
                  <a:cubicBezTo>
                    <a:pt x="180" y="103"/>
                    <a:pt x="180" y="103"/>
                    <a:pt x="181" y="102"/>
                  </a:cubicBezTo>
                  <a:cubicBezTo>
                    <a:pt x="214" y="69"/>
                    <a:pt x="214" y="69"/>
                    <a:pt x="214" y="69"/>
                  </a:cubicBezTo>
                  <a:cubicBezTo>
                    <a:pt x="223" y="60"/>
                    <a:pt x="223" y="45"/>
                    <a:pt x="214" y="35"/>
                  </a:cubicBezTo>
                  <a:cubicBezTo>
                    <a:pt x="205" y="26"/>
                    <a:pt x="190" y="26"/>
                    <a:pt x="181" y="35"/>
                  </a:cubicBezTo>
                  <a:cubicBezTo>
                    <a:pt x="147" y="69"/>
                    <a:pt x="147" y="69"/>
                    <a:pt x="147" y="69"/>
                  </a:cubicBezTo>
                  <a:cubicBezTo>
                    <a:pt x="147" y="69"/>
                    <a:pt x="147" y="69"/>
                    <a:pt x="147" y="69"/>
                  </a:cubicBezTo>
                  <a:cubicBezTo>
                    <a:pt x="147" y="69"/>
                    <a:pt x="147" y="69"/>
                    <a:pt x="147" y="69"/>
                  </a:cubicBezTo>
                  <a:cubicBezTo>
                    <a:pt x="119" y="98"/>
                    <a:pt x="119" y="98"/>
                    <a:pt x="119" y="98"/>
                  </a:cubicBezTo>
                  <a:cubicBezTo>
                    <a:pt x="114" y="82"/>
                    <a:pt x="118" y="64"/>
                    <a:pt x="131" y="52"/>
                  </a:cubicBezTo>
                  <a:cubicBezTo>
                    <a:pt x="164" y="19"/>
                    <a:pt x="164" y="19"/>
                    <a:pt x="164" y="19"/>
                  </a:cubicBezTo>
                  <a:cubicBezTo>
                    <a:pt x="183" y="0"/>
                    <a:pt x="212" y="0"/>
                    <a:pt x="231" y="19"/>
                  </a:cubicBezTo>
                  <a:cubicBezTo>
                    <a:pt x="249" y="37"/>
                    <a:pt x="249" y="67"/>
                    <a:pt x="231" y="86"/>
                  </a:cubicBezTo>
                  <a:moveTo>
                    <a:pt x="94" y="173"/>
                  </a:moveTo>
                  <a:cubicBezTo>
                    <a:pt x="94" y="173"/>
                    <a:pt x="94" y="173"/>
                    <a:pt x="94" y="173"/>
                  </a:cubicBezTo>
                  <a:cubicBezTo>
                    <a:pt x="91" y="176"/>
                    <a:pt x="88" y="177"/>
                    <a:pt x="85" y="177"/>
                  </a:cubicBezTo>
                  <a:cubicBezTo>
                    <a:pt x="78" y="177"/>
                    <a:pt x="73" y="172"/>
                    <a:pt x="73" y="165"/>
                  </a:cubicBezTo>
                  <a:cubicBezTo>
                    <a:pt x="73" y="162"/>
                    <a:pt x="75" y="158"/>
                    <a:pt x="77" y="156"/>
                  </a:cubicBezTo>
                  <a:cubicBezTo>
                    <a:pt x="156" y="77"/>
                    <a:pt x="156" y="77"/>
                    <a:pt x="156" y="77"/>
                  </a:cubicBezTo>
                  <a:cubicBezTo>
                    <a:pt x="158" y="75"/>
                    <a:pt x="162" y="73"/>
                    <a:pt x="165" y="73"/>
                  </a:cubicBezTo>
                  <a:cubicBezTo>
                    <a:pt x="172" y="73"/>
                    <a:pt x="177" y="78"/>
                    <a:pt x="177" y="85"/>
                  </a:cubicBezTo>
                  <a:cubicBezTo>
                    <a:pt x="177" y="88"/>
                    <a:pt x="176" y="91"/>
                    <a:pt x="174" y="93"/>
                  </a:cubicBezTo>
                  <a:cubicBezTo>
                    <a:pt x="174" y="93"/>
                    <a:pt x="174" y="93"/>
                    <a:pt x="174" y="93"/>
                  </a:cubicBezTo>
                  <a:lnTo>
                    <a:pt x="94" y="173"/>
                  </a:lnTo>
                  <a:close/>
                  <a:moveTo>
                    <a:pt x="69" y="147"/>
                  </a:moveTo>
                  <a:cubicBezTo>
                    <a:pt x="35" y="181"/>
                    <a:pt x="35" y="181"/>
                    <a:pt x="35" y="181"/>
                  </a:cubicBezTo>
                  <a:cubicBezTo>
                    <a:pt x="26" y="190"/>
                    <a:pt x="26" y="205"/>
                    <a:pt x="35" y="214"/>
                  </a:cubicBezTo>
                  <a:cubicBezTo>
                    <a:pt x="45" y="224"/>
                    <a:pt x="60" y="224"/>
                    <a:pt x="69" y="214"/>
                  </a:cubicBezTo>
                  <a:cubicBezTo>
                    <a:pt x="102" y="181"/>
                    <a:pt x="102" y="181"/>
                    <a:pt x="102" y="181"/>
                  </a:cubicBezTo>
                  <a:cubicBezTo>
                    <a:pt x="102" y="181"/>
                    <a:pt x="103" y="180"/>
                    <a:pt x="103" y="180"/>
                  </a:cubicBezTo>
                  <a:cubicBezTo>
                    <a:pt x="131" y="152"/>
                    <a:pt x="131" y="152"/>
                    <a:pt x="131" y="152"/>
                  </a:cubicBezTo>
                  <a:cubicBezTo>
                    <a:pt x="135" y="168"/>
                    <a:pt x="131" y="185"/>
                    <a:pt x="119" y="198"/>
                  </a:cubicBezTo>
                  <a:cubicBezTo>
                    <a:pt x="86" y="231"/>
                    <a:pt x="86" y="231"/>
                    <a:pt x="86" y="231"/>
                  </a:cubicBezTo>
                  <a:cubicBezTo>
                    <a:pt x="67" y="250"/>
                    <a:pt x="37" y="250"/>
                    <a:pt x="19" y="231"/>
                  </a:cubicBezTo>
                  <a:cubicBezTo>
                    <a:pt x="0" y="213"/>
                    <a:pt x="0" y="183"/>
                    <a:pt x="19" y="164"/>
                  </a:cubicBezTo>
                  <a:cubicBezTo>
                    <a:pt x="52" y="131"/>
                    <a:pt x="52" y="131"/>
                    <a:pt x="52" y="131"/>
                  </a:cubicBezTo>
                  <a:cubicBezTo>
                    <a:pt x="65" y="118"/>
                    <a:pt x="82" y="114"/>
                    <a:pt x="98" y="118"/>
                  </a:cubicBezTo>
                  <a:cubicBezTo>
                    <a:pt x="69" y="147"/>
                    <a:pt x="69" y="147"/>
                    <a:pt x="69" y="147"/>
                  </a:cubicBezTo>
                  <a:cubicBezTo>
                    <a:pt x="69" y="147"/>
                    <a:pt x="69" y="147"/>
                    <a:pt x="69" y="147"/>
                  </a:cubicBezTo>
                </a:path>
              </a:pathLst>
            </a:custGeom>
            <a:solidFill>
              <a:srgbClr val="FFFFFF"/>
            </a:solidFill>
            <a:ln w="9525">
              <a:noFill/>
              <a:round/>
              <a:headEnd/>
              <a:tailEnd/>
            </a:ln>
          </p:spPr>
          <p:txBody>
            <a:bodyPr vert="horz" wrap="square" lIns="91227" tIns="45614" rIns="91227" bIns="45614" numCol="1" anchor="t" anchorCtr="0" compatLnSpc="1">
              <a:prstTxWarp prst="textNoShape">
                <a:avLst/>
              </a:prstTxWarp>
            </a:bodyPr>
            <a:lstStyle/>
            <a:p>
              <a:endParaRPr lang="en-US" sz="3492" dirty="0">
                <a:solidFill>
                  <a:schemeClr val="accent5">
                    <a:lumMod val="20000"/>
                    <a:lumOff val="80000"/>
                  </a:schemeClr>
                </a:solidFill>
                <a:latin typeface="微软雅黑" pitchFamily="34" charset="-122"/>
                <a:ea typeface="微软雅黑" pitchFamily="34" charset="-122"/>
              </a:endParaRPr>
            </a:p>
          </p:txBody>
        </p:sp>
      </p:grpSp>
      <p:sp>
        <p:nvSpPr>
          <p:cNvPr id="82" name="Shape 772"/>
          <p:cNvSpPr txBox="1">
            <a:spLocks/>
          </p:cNvSpPr>
          <p:nvPr/>
        </p:nvSpPr>
        <p:spPr>
          <a:xfrm>
            <a:off x="16090139" y="8822994"/>
            <a:ext cx="544830" cy="533744"/>
          </a:xfrm>
          <a:prstGeom prst="rect">
            <a:avLst/>
          </a:prstGeom>
          <a:extLst>
            <a:ext uri="{C572A759-6A51-4108-AA02-DFA0A04FC94B}">
              <ma14:wrappingTextBoxFlag xmlns:ma14="http://schemas.microsoft.com/office/mac/drawingml/2011/main" xmlns="" val="1"/>
            </a:ext>
          </a:extLst>
        </p:spPr>
        <p:txBody>
          <a:bodyPr lIns="63786" tIns="31893" rIns="63786" bIns="31893"/>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397">
                <a:solidFill>
                  <a:schemeClr val="accent6"/>
                </a:solidFill>
                <a:latin typeface="微软雅黑" pitchFamily="34" charset="-122"/>
                <a:ea typeface="微软雅黑" pitchFamily="34" charset="-122"/>
              </a:rPr>
              <a:pPr>
                <a:defRPr sz="1800">
                  <a:solidFill>
                    <a:srgbClr val="000000"/>
                  </a:solidFill>
                </a:defRPr>
              </a:pPr>
              <a:t>16</a:t>
            </a:fld>
            <a:endParaRPr lang="zh-CN" altLang="en-US" sz="1397" dirty="0">
              <a:solidFill>
                <a:schemeClr val="accent6"/>
              </a:solidFill>
              <a:latin typeface="微软雅黑" pitchFamily="34" charset="-122"/>
              <a:ea typeface="微软雅黑"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120292756"/>
              </p:ext>
            </p:extLst>
          </p:nvPr>
        </p:nvGraphicFramePr>
        <p:xfrm>
          <a:off x="3229174" y="3394175"/>
          <a:ext cx="9962358" cy="3974898"/>
        </p:xfrm>
        <a:graphic>
          <a:graphicData uri="http://schemas.openxmlformats.org/drawingml/2006/table">
            <a:tbl>
              <a:tblPr>
                <a:solidFill>
                  <a:schemeClr val="accent3">
                    <a:lumMod val="75000"/>
                  </a:schemeClr>
                </a:solidFill>
                <a:tableStyleId>{18603FDC-E32A-4AB5-989C-0864C3EAD2B8}</a:tableStyleId>
              </a:tblPr>
              <a:tblGrid>
                <a:gridCol w="2324529">
                  <a:extLst>
                    <a:ext uri="{9D8B030D-6E8A-4147-A177-3AD203B41FA5}">
                      <a16:colId xmlns:a16="http://schemas.microsoft.com/office/drawing/2014/main" val="1798149636"/>
                    </a:ext>
                  </a:extLst>
                </a:gridCol>
                <a:gridCol w="1650548">
                  <a:extLst>
                    <a:ext uri="{9D8B030D-6E8A-4147-A177-3AD203B41FA5}">
                      <a16:colId xmlns:a16="http://schemas.microsoft.com/office/drawing/2014/main" val="2296182429"/>
                    </a:ext>
                  </a:extLst>
                </a:gridCol>
                <a:gridCol w="2686185">
                  <a:extLst>
                    <a:ext uri="{9D8B030D-6E8A-4147-A177-3AD203B41FA5}">
                      <a16:colId xmlns:a16="http://schemas.microsoft.com/office/drawing/2014/main" val="662232414"/>
                    </a:ext>
                  </a:extLst>
                </a:gridCol>
                <a:gridCol w="1650548">
                  <a:extLst>
                    <a:ext uri="{9D8B030D-6E8A-4147-A177-3AD203B41FA5}">
                      <a16:colId xmlns:a16="http://schemas.microsoft.com/office/drawing/2014/main" val="739178586"/>
                    </a:ext>
                  </a:extLst>
                </a:gridCol>
                <a:gridCol w="1650548">
                  <a:extLst>
                    <a:ext uri="{9D8B030D-6E8A-4147-A177-3AD203B41FA5}">
                      <a16:colId xmlns:a16="http://schemas.microsoft.com/office/drawing/2014/main" val="3058275324"/>
                    </a:ext>
                  </a:extLst>
                </a:gridCol>
              </a:tblGrid>
              <a:tr h="784154">
                <a:tc>
                  <a:txBody>
                    <a:bodyPr/>
                    <a:lstStyle/>
                    <a:p>
                      <a:pPr algn="ctr" fontAlgn="ctr"/>
                      <a:r>
                        <a:rPr lang="zh-CN" altLang="en-US" sz="3200" b="1" u="none" strike="noStrike" dirty="0">
                          <a:effectLst/>
                        </a:rPr>
                        <a:t>　</a:t>
                      </a:r>
                      <a:endParaRPr lang="zh-CN" altLang="en-US" sz="3200" b="1" i="0" u="none" strike="noStrike"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w="9525" cap="flat" cmpd="sng" algn="ctr">
                      <a:noFill/>
                      <a:prstDash val="solid"/>
                    </a:lnL>
                    <a:lnR>
                      <a:noFill/>
                    </a:lnR>
                    <a:lnT w="571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3200" b="1" u="none" strike="noStrike">
                          <a:effectLst/>
                        </a:rPr>
                        <a:t>Bayesian </a:t>
                      </a:r>
                      <a:endParaRPr lang="en-US"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w="571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3200" b="1" u="none" strike="noStrike">
                          <a:effectLst/>
                        </a:rPr>
                        <a:t>Neural Network</a:t>
                      </a:r>
                      <a:endParaRPr lang="en-US"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w="571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3200" b="1" u="none" strike="noStrike" dirty="0">
                          <a:effectLst/>
                        </a:rPr>
                        <a:t>SVM</a:t>
                      </a:r>
                      <a:endParaRPr lang="en-US" sz="3200" b="1" i="0" u="none" strike="noStrike"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w="571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3200" b="1" u="none" strike="noStrike" dirty="0" err="1">
                          <a:effectLst/>
                        </a:rPr>
                        <a:t>XGBoost</a:t>
                      </a:r>
                      <a:endParaRPr lang="en-US" sz="3200" b="1" i="0" u="none" strike="noStrike"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w="9525" cap="flat" cmpd="sng" algn="ctr">
                      <a:noFill/>
                      <a:prstDash val="solid"/>
                    </a:lnR>
                    <a:lnT w="5715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3962945"/>
                  </a:ext>
                </a:extLst>
              </a:tr>
              <a:tr h="744010">
                <a:tc>
                  <a:txBody>
                    <a:bodyPr/>
                    <a:lstStyle/>
                    <a:p>
                      <a:pPr algn="ctr" fontAlgn="ctr"/>
                      <a:r>
                        <a:rPr lang="en-US" sz="3200" b="1" u="none" strike="noStrike">
                          <a:effectLst/>
                        </a:rPr>
                        <a:t>Precision</a:t>
                      </a:r>
                      <a:endParaRPr lang="en-US"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w="9525" cap="flat" cmpd="sng" algn="ctr">
                      <a:noFill/>
                      <a:prstDash val="solid"/>
                    </a:lnL>
                    <a:lnR>
                      <a:noFill/>
                    </a:lnR>
                    <a:lnT w="381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altLang="zh-CN" sz="3200" b="1" u="none" strike="noStrike">
                          <a:effectLst/>
                        </a:rPr>
                        <a:t>67%</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w="381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altLang="zh-CN" sz="3200" b="1" u="none" strike="noStrike">
                          <a:effectLst/>
                        </a:rPr>
                        <a:t>57%</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w="381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altLang="zh-CN" sz="3200" b="1" u="none" strike="noStrike" dirty="0">
                          <a:effectLst/>
                        </a:rPr>
                        <a:t>84%</a:t>
                      </a:r>
                      <a:endParaRPr lang="en-US" altLang="zh-CN" sz="3200" b="1" i="0" u="none" strike="noStrike"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w="381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r>
                        <a:rPr lang="en-US" altLang="zh-CN" sz="3200" b="1" u="none" strike="noStrike" dirty="0">
                          <a:effectLst/>
                        </a:rPr>
                        <a:t>77%</a:t>
                      </a:r>
                      <a:endParaRPr lang="en-US" altLang="zh-CN" sz="3200" b="1" i="0" u="none" strike="noStrike"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w="9525" cap="flat" cmpd="sng" algn="ctr">
                      <a:noFill/>
                      <a:prstDash val="solid"/>
                    </a:lnR>
                    <a:lnT w="381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061074915"/>
                  </a:ext>
                </a:extLst>
              </a:tr>
              <a:tr h="744010">
                <a:tc>
                  <a:txBody>
                    <a:bodyPr/>
                    <a:lstStyle/>
                    <a:p>
                      <a:pPr algn="ctr" fontAlgn="ctr"/>
                      <a:r>
                        <a:rPr lang="en-US" sz="3200" b="1" u="none" strike="noStrike">
                          <a:effectLst/>
                        </a:rPr>
                        <a:t>Recall</a:t>
                      </a:r>
                      <a:endParaRPr lang="en-US"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w="9525" cap="flat" cmpd="sng" algn="ctr">
                      <a:noFill/>
                      <a:prstDash val="solid"/>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3200" b="1" u="none" strike="noStrike">
                          <a:effectLst/>
                        </a:rPr>
                        <a:t>64%</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3200" b="1" u="none" strike="noStrike">
                          <a:effectLst/>
                        </a:rPr>
                        <a:t>46%</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3200" b="1" u="none" strike="noStrike">
                          <a:effectLst/>
                        </a:rPr>
                        <a:t>43%</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3200" b="1" u="none" strike="noStrike">
                          <a:effectLst/>
                        </a:rPr>
                        <a:t>76%</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75995368"/>
                  </a:ext>
                </a:extLst>
              </a:tr>
              <a:tr h="744010">
                <a:tc>
                  <a:txBody>
                    <a:bodyPr/>
                    <a:lstStyle/>
                    <a:p>
                      <a:pPr algn="ctr" fontAlgn="ctr"/>
                      <a:r>
                        <a:rPr lang="en-US" sz="3200" b="1" u="none" strike="noStrike">
                          <a:effectLst/>
                        </a:rPr>
                        <a:t>F-Score</a:t>
                      </a:r>
                      <a:endParaRPr lang="en-US"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w="9525" cap="flat" cmpd="sng" algn="ctr">
                      <a:noFill/>
                      <a:prstDash val="solid"/>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3200" b="1" u="none" strike="noStrike">
                          <a:effectLst/>
                        </a:rPr>
                        <a:t>65%</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3200" b="1" u="none" strike="noStrike">
                          <a:effectLst/>
                        </a:rPr>
                        <a:t>48%</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3200" b="1" u="none" strike="noStrike">
                          <a:effectLst/>
                        </a:rPr>
                        <a:t>51%</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a:noFill/>
                    </a:lnT>
                    <a:lnB>
                      <a:noFill/>
                    </a:lnB>
                    <a:lnTlToBr w="12700" cmpd="sng">
                      <a:noFill/>
                      <a:prstDash val="solid"/>
                    </a:lnTlToBr>
                    <a:lnBlToTr w="12700" cmpd="sng">
                      <a:noFill/>
                      <a:prstDash val="solid"/>
                    </a:lnBlToTr>
                  </a:tcPr>
                </a:tc>
                <a:tc>
                  <a:txBody>
                    <a:bodyPr/>
                    <a:lstStyle/>
                    <a:p>
                      <a:pPr algn="ctr" fontAlgn="ctr"/>
                      <a:r>
                        <a:rPr lang="en-US" altLang="zh-CN" sz="3200" b="1" u="none" strike="noStrike">
                          <a:effectLst/>
                        </a:rPr>
                        <a:t>76%</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w="9525" cap="flat" cmpd="sng" algn="ctr">
                      <a:noFill/>
                      <a:prstDash val="soli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32409232"/>
                  </a:ext>
                </a:extLst>
              </a:tr>
              <a:tr h="762745">
                <a:tc>
                  <a:txBody>
                    <a:bodyPr/>
                    <a:lstStyle/>
                    <a:p>
                      <a:pPr algn="ctr" fontAlgn="ctr"/>
                      <a:r>
                        <a:rPr lang="en-US" sz="3200" b="1" u="none" strike="noStrike">
                          <a:effectLst/>
                        </a:rPr>
                        <a:t>Accuracy</a:t>
                      </a:r>
                      <a:endParaRPr lang="en-US"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w="9525" cap="flat" cmpd="sng" algn="ctr">
                      <a:noFill/>
                      <a:prstDash val="solid"/>
                    </a:lnL>
                    <a:lnR>
                      <a:noFill/>
                    </a:lnR>
                    <a:lnT>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3200" b="1" u="none" strike="noStrike">
                          <a:effectLst/>
                        </a:rPr>
                        <a:t>86%</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3200" b="1" u="none" strike="noStrike">
                          <a:effectLst/>
                        </a:rPr>
                        <a:t>88%</a:t>
                      </a:r>
                      <a:endParaRPr lang="en-US" altLang="zh-CN" sz="3200" b="1" i="0" u="none" strike="noStrike">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3200" b="1" u="none" strike="noStrike" dirty="0">
                          <a:effectLst/>
                        </a:rPr>
                        <a:t>82%</a:t>
                      </a:r>
                      <a:endParaRPr lang="en-US" altLang="zh-CN" sz="3200" b="1" i="0" u="none" strike="noStrike"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a:noFill/>
                    </a:lnR>
                    <a:lnT>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3200" b="1" u="none" strike="noStrike" dirty="0">
                          <a:effectLst/>
                        </a:rPr>
                        <a:t>75%</a:t>
                      </a:r>
                      <a:endParaRPr lang="en-US" altLang="zh-CN" sz="3200" b="1" i="0" u="none" strike="noStrike" dirty="0">
                        <a:solidFill>
                          <a:schemeClr val="bg1"/>
                        </a:solidFill>
                        <a:effectLst/>
                        <a:latin typeface="Arial" panose="020B0604020202020204" pitchFamily="34" charset="0"/>
                        <a:ea typeface="等线" panose="02010600030101010101" pitchFamily="2" charset="-122"/>
                        <a:cs typeface="Arial" panose="020B0604020202020204" pitchFamily="34" charset="0"/>
                      </a:endParaRPr>
                    </a:p>
                  </a:txBody>
                  <a:tcPr marL="4763" marR="4763" marT="4763" marB="0" anchor="ctr">
                    <a:lnL>
                      <a:noFill/>
                    </a:lnL>
                    <a:lnR w="9525" cap="flat" cmpd="sng" algn="ctr">
                      <a:noFill/>
                      <a:prstDash val="solid"/>
                    </a:lnR>
                    <a:lnT>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8680426"/>
                  </a:ext>
                </a:extLst>
              </a:tr>
            </a:tbl>
          </a:graphicData>
        </a:graphic>
      </p:graphicFrame>
      <p:sp>
        <p:nvSpPr>
          <p:cNvPr id="14" name="矩形 13"/>
          <p:cNvSpPr/>
          <p:nvPr/>
        </p:nvSpPr>
        <p:spPr bwMode="auto">
          <a:xfrm>
            <a:off x="11614213" y="3394175"/>
            <a:ext cx="1577319" cy="3974898"/>
          </a:xfrm>
          <a:prstGeom prst="rect">
            <a:avLst/>
          </a:prstGeom>
          <a:noFill/>
          <a:ln w="76200">
            <a:solidFill>
              <a:srgbClr val="FF0000"/>
            </a:solidFill>
            <a:prstDash val="solid"/>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15" name="椭圆 14"/>
          <p:cNvSpPr/>
          <p:nvPr/>
        </p:nvSpPr>
        <p:spPr bwMode="auto">
          <a:xfrm>
            <a:off x="13596003" y="5310043"/>
            <a:ext cx="2863516" cy="2409387"/>
          </a:xfrm>
          <a:prstGeom prst="ellipse">
            <a:avLst/>
          </a:prstGeom>
          <a:noFill/>
          <a:ln w="76200">
            <a:solidFill>
              <a:srgbClr val="FF0000"/>
            </a:solidFill>
          </a:ln>
        </p:spPr>
        <p:txBody>
          <a:bodyPr vert="horz" wrap="square" lIns="91440" tIns="45720" rIns="91440" bIns="45720" numCol="1" rtlCol="0" anchor="t" anchorCtr="0" compatLnSpc="1">
            <a:prstTxWarp prst="textNoShape">
              <a:avLst/>
            </a:prstTxWarp>
          </a:bodyPr>
          <a:lstStyle/>
          <a:p>
            <a:pPr algn="ctr"/>
            <a:endParaRPr lang="zh-CN" altLang="en-US"/>
          </a:p>
        </p:txBody>
      </p:sp>
    </p:spTree>
    <p:custDataLst>
      <p:tags r:id="rId1"/>
    </p:custDataLst>
    <p:extLst>
      <p:ext uri="{BB962C8B-B14F-4D97-AF65-F5344CB8AC3E}">
        <p14:creationId xmlns:p14="http://schemas.microsoft.com/office/powerpoint/2010/main" val="18686898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3931">
        <p15:prstTrans prst="pageCurlDouble"/>
      </p:transition>
    </mc:Choice>
    <mc:Fallback xmlns="">
      <p:transition spd="slow" advTm="23931">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000" fill="hold"/>
                                        <p:tgtEl>
                                          <p:spTgt spid="42"/>
                                        </p:tgtEl>
                                        <p:attrNameLst>
                                          <p:attrName>ppt_w</p:attrName>
                                        </p:attrNameLst>
                                      </p:cBhvr>
                                      <p:tavLst>
                                        <p:tav tm="0">
                                          <p:val>
                                            <p:fltVal val="0"/>
                                          </p:val>
                                        </p:tav>
                                        <p:tav tm="100000">
                                          <p:val>
                                            <p:strVal val="#ppt_w"/>
                                          </p:val>
                                        </p:tav>
                                      </p:tavLst>
                                    </p:anim>
                                    <p:anim calcmode="lin" valueType="num">
                                      <p:cBhvr>
                                        <p:cTn id="8" dur="1000" fill="hold"/>
                                        <p:tgtEl>
                                          <p:spTgt spid="42"/>
                                        </p:tgtEl>
                                        <p:attrNameLst>
                                          <p:attrName>ppt_h</p:attrName>
                                        </p:attrNameLst>
                                      </p:cBhvr>
                                      <p:tavLst>
                                        <p:tav tm="0">
                                          <p:val>
                                            <p:fltVal val="0"/>
                                          </p:val>
                                        </p:tav>
                                        <p:tav tm="100000">
                                          <p:val>
                                            <p:strVal val="#ppt_h"/>
                                          </p:val>
                                        </p:tav>
                                      </p:tavLst>
                                    </p:anim>
                                    <p:anim calcmode="lin" valueType="num">
                                      <p:cBhvr>
                                        <p:cTn id="9" dur="1000" fill="hold"/>
                                        <p:tgtEl>
                                          <p:spTgt spid="42"/>
                                        </p:tgtEl>
                                        <p:attrNameLst>
                                          <p:attrName>style.rotation</p:attrName>
                                        </p:attrNameLst>
                                      </p:cBhvr>
                                      <p:tavLst>
                                        <p:tav tm="0">
                                          <p:val>
                                            <p:fltVal val="90"/>
                                          </p:val>
                                        </p:tav>
                                        <p:tav tm="100000">
                                          <p:val>
                                            <p:fltVal val="0"/>
                                          </p:val>
                                        </p:tav>
                                      </p:tavLst>
                                    </p:anim>
                                    <p:animEffect transition="in" filter="fade">
                                      <p:cBhvr>
                                        <p:cTn id="10" dur="1000"/>
                                        <p:tgtEl>
                                          <p:spTgt spid="42"/>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 calcmode="lin" valueType="num">
                                      <p:cBhvr>
                                        <p:cTn id="21" dur="1000" fill="hold"/>
                                        <p:tgtEl>
                                          <p:spTgt spid="44"/>
                                        </p:tgtEl>
                                        <p:attrNameLst>
                                          <p:attrName>style.rotation</p:attrName>
                                        </p:attrNameLst>
                                      </p:cBhvr>
                                      <p:tavLst>
                                        <p:tav tm="0">
                                          <p:val>
                                            <p:fltVal val="90"/>
                                          </p:val>
                                        </p:tav>
                                        <p:tav tm="100000">
                                          <p:val>
                                            <p:fltVal val="0"/>
                                          </p:val>
                                        </p:tav>
                                      </p:tavLst>
                                    </p:anim>
                                    <p:animEffect transition="in" filter="fade">
                                      <p:cBhvr>
                                        <p:cTn id="22" dur="1000"/>
                                        <p:tgtEl>
                                          <p:spTgt spid="44"/>
                                        </p:tgtEl>
                                      </p:cBhvr>
                                    </p:animEffect>
                                  </p:childTnLst>
                                </p:cTn>
                              </p:par>
                              <p:par>
                                <p:cTn id="23" presetID="31" presetClass="entr" presetSubtype="0" fill="hold" grpId="0" nodeType="withEffect">
                                  <p:stCondLst>
                                    <p:cond delay="75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fltVal val="0"/>
                                          </p:val>
                                        </p:tav>
                                        <p:tav tm="100000">
                                          <p:val>
                                            <p:strVal val="#ppt_w"/>
                                          </p:val>
                                        </p:tav>
                                      </p:tavLst>
                                    </p:anim>
                                    <p:anim calcmode="lin" valueType="num">
                                      <p:cBhvr>
                                        <p:cTn id="26" dur="1000" fill="hold"/>
                                        <p:tgtEl>
                                          <p:spTgt spid="45"/>
                                        </p:tgtEl>
                                        <p:attrNameLst>
                                          <p:attrName>ppt_h</p:attrName>
                                        </p:attrNameLst>
                                      </p:cBhvr>
                                      <p:tavLst>
                                        <p:tav tm="0">
                                          <p:val>
                                            <p:fltVal val="0"/>
                                          </p:val>
                                        </p:tav>
                                        <p:tav tm="100000">
                                          <p:val>
                                            <p:strVal val="#ppt_h"/>
                                          </p:val>
                                        </p:tav>
                                      </p:tavLst>
                                    </p:anim>
                                    <p:anim calcmode="lin" valueType="num">
                                      <p:cBhvr>
                                        <p:cTn id="27" dur="1000" fill="hold"/>
                                        <p:tgtEl>
                                          <p:spTgt spid="45"/>
                                        </p:tgtEl>
                                        <p:attrNameLst>
                                          <p:attrName>style.rotation</p:attrName>
                                        </p:attrNameLst>
                                      </p:cBhvr>
                                      <p:tavLst>
                                        <p:tav tm="0">
                                          <p:val>
                                            <p:fltVal val="90"/>
                                          </p:val>
                                        </p:tav>
                                        <p:tav tm="100000">
                                          <p:val>
                                            <p:fltVal val="0"/>
                                          </p:val>
                                        </p:tav>
                                      </p:tavLst>
                                    </p:anim>
                                    <p:animEffect transition="in" filter="fade">
                                      <p:cBhvr>
                                        <p:cTn id="28" dur="1000"/>
                                        <p:tgtEl>
                                          <p:spTgt spid="45"/>
                                        </p:tgtEl>
                                      </p:cBhvr>
                                    </p:animEffect>
                                  </p:childTnLst>
                                </p:cTn>
                              </p:par>
                              <p:par>
                                <p:cTn id="29" presetID="10" presetClass="entr" presetSubtype="0" fill="hold" nodeType="with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2" presetClass="entr" presetSubtype="4" fill="hold" nodeType="withEffect">
                                  <p:stCondLst>
                                    <p:cond delay="200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225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250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275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ppt_x"/>
                                          </p:val>
                                        </p:tav>
                                        <p:tav tm="100000">
                                          <p:val>
                                            <p:strVal val="#ppt_x"/>
                                          </p:val>
                                        </p:tav>
                                      </p:tavLst>
                                    </p:anim>
                                    <p:anim calcmode="lin" valueType="num">
                                      <p:cBhvr additive="base">
                                        <p:cTn id="4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hape 772"/>
          <p:cNvSpPr txBox="1">
            <a:spLocks/>
          </p:cNvSpPr>
          <p:nvPr/>
        </p:nvSpPr>
        <p:spPr>
          <a:xfrm>
            <a:off x="16090139" y="8822994"/>
            <a:ext cx="544830" cy="533744"/>
          </a:xfrm>
          <a:prstGeom prst="rect">
            <a:avLst/>
          </a:prstGeom>
          <a:extLst>
            <a:ext uri="{C572A759-6A51-4108-AA02-DFA0A04FC94B}">
              <ma14:wrappingTextBoxFlag xmlns:ma14="http://schemas.microsoft.com/office/mac/drawingml/2011/main" xmlns="" val="1"/>
            </a:ext>
          </a:extLst>
        </p:spPr>
        <p:txBody>
          <a:bodyPr lIns="63786" tIns="31893" rIns="63786" bIns="31893"/>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397">
                <a:solidFill>
                  <a:schemeClr val="accent6"/>
                </a:solidFill>
                <a:latin typeface="微软雅黑" pitchFamily="34" charset="-122"/>
                <a:ea typeface="微软雅黑" pitchFamily="34" charset="-122"/>
              </a:rPr>
              <a:pPr>
                <a:defRPr sz="1800">
                  <a:solidFill>
                    <a:srgbClr val="000000"/>
                  </a:solidFill>
                </a:defRPr>
              </a:pPr>
              <a:t>17</a:t>
            </a:fld>
            <a:endParaRPr lang="zh-CN" altLang="en-US" sz="1397" dirty="0">
              <a:solidFill>
                <a:schemeClr val="accent6"/>
              </a:solidFill>
              <a:latin typeface="微软雅黑" pitchFamily="34" charset="-122"/>
              <a:ea typeface="微软雅黑"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435" y="2277277"/>
            <a:ext cx="7613185" cy="5695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900" y="1664021"/>
            <a:ext cx="7160800" cy="69223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22906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6775">
        <p15:prstTrans prst="pageCurlDouble"/>
      </p:transition>
    </mc:Choice>
    <mc:Fallback xmlns="">
      <p:transition spd="slow" advTm="56775">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nodeType="withEffect">
                                  <p:stCondLst>
                                    <p:cond delay="100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787761" y="3261460"/>
            <a:ext cx="3448380" cy="800219"/>
          </a:xfrm>
          <a:prstGeom prst="rect">
            <a:avLst/>
          </a:prstGeom>
          <a:noFill/>
        </p:spPr>
        <p:txBody>
          <a:bodyPr wrap="none" rtlCol="0">
            <a:spAutoFit/>
          </a:bodyPr>
          <a:lstStyle/>
          <a:p>
            <a:r>
              <a:rPr lang="en-US" altLang="zh-CN" sz="4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Conclusion</a:t>
            </a:r>
            <a:endParaRPr lang="zh-CN" altLang="en-US" sz="4600" b="1" dirty="0">
              <a:solidFill>
                <a:schemeClr val="accent3">
                  <a:lumMod val="20000"/>
                  <a:lumOff val="80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flipH="1">
            <a:off x="3548049" y="1847088"/>
            <a:ext cx="9927772"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sp>
        <p:nvSpPr>
          <p:cNvPr id="17" name="Freeform 6"/>
          <p:cNvSpPr>
            <a:spLocks/>
          </p:cNvSpPr>
          <p:nvPr/>
        </p:nvSpPr>
        <p:spPr bwMode="auto">
          <a:xfrm>
            <a:off x="11227438" y="3189288"/>
            <a:ext cx="655638" cy="944562"/>
          </a:xfrm>
          <a:custGeom>
            <a:avLst/>
            <a:gdLst>
              <a:gd name="T0" fmla="*/ 0 w 413"/>
              <a:gd name="T1" fmla="*/ 0 h 595"/>
              <a:gd name="T2" fmla="*/ 0 w 413"/>
              <a:gd name="T3" fmla="*/ 10 h 595"/>
              <a:gd name="T4" fmla="*/ 404 w 413"/>
              <a:gd name="T5" fmla="*/ 10 h 595"/>
              <a:gd name="T6" fmla="*/ 404 w 413"/>
              <a:gd name="T7" fmla="*/ 586 h 595"/>
              <a:gd name="T8" fmla="*/ 0 w 413"/>
              <a:gd name="T9" fmla="*/ 586 h 595"/>
              <a:gd name="T10" fmla="*/ 0 w 413"/>
              <a:gd name="T11" fmla="*/ 595 h 595"/>
              <a:gd name="T12" fmla="*/ 413 w 413"/>
              <a:gd name="T13" fmla="*/ 595 h 595"/>
              <a:gd name="T14" fmla="*/ 413 w 413"/>
              <a:gd name="T15" fmla="*/ 0 h 595"/>
              <a:gd name="T16" fmla="*/ 0 w 413"/>
              <a:gd name="T17"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3" h="595">
                <a:moveTo>
                  <a:pt x="0" y="0"/>
                </a:moveTo>
                <a:lnTo>
                  <a:pt x="0" y="10"/>
                </a:lnTo>
                <a:lnTo>
                  <a:pt x="404" y="10"/>
                </a:lnTo>
                <a:lnTo>
                  <a:pt x="404" y="586"/>
                </a:lnTo>
                <a:lnTo>
                  <a:pt x="0" y="586"/>
                </a:lnTo>
                <a:lnTo>
                  <a:pt x="0" y="595"/>
                </a:lnTo>
                <a:lnTo>
                  <a:pt x="413" y="595"/>
                </a:lnTo>
                <a:lnTo>
                  <a:pt x="413" y="0"/>
                </a:lnTo>
                <a:lnTo>
                  <a:pt x="0" y="0"/>
                </a:lnTo>
                <a:close/>
              </a:path>
            </a:pathLst>
          </a:custGeom>
          <a:solidFill>
            <a:srgbClr val="43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p:cNvSpPr>
            <a:spLocks/>
          </p:cNvSpPr>
          <p:nvPr/>
        </p:nvSpPr>
        <p:spPr bwMode="auto">
          <a:xfrm>
            <a:off x="5189400" y="3189288"/>
            <a:ext cx="652462" cy="944562"/>
          </a:xfrm>
          <a:custGeom>
            <a:avLst/>
            <a:gdLst>
              <a:gd name="T0" fmla="*/ 411 w 411"/>
              <a:gd name="T1" fmla="*/ 586 h 595"/>
              <a:gd name="T2" fmla="*/ 9 w 411"/>
              <a:gd name="T3" fmla="*/ 586 h 595"/>
              <a:gd name="T4" fmla="*/ 9 w 411"/>
              <a:gd name="T5" fmla="*/ 10 h 595"/>
              <a:gd name="T6" fmla="*/ 411 w 411"/>
              <a:gd name="T7" fmla="*/ 10 h 595"/>
              <a:gd name="T8" fmla="*/ 411 w 411"/>
              <a:gd name="T9" fmla="*/ 0 h 595"/>
              <a:gd name="T10" fmla="*/ 0 w 411"/>
              <a:gd name="T11" fmla="*/ 0 h 595"/>
              <a:gd name="T12" fmla="*/ 0 w 411"/>
              <a:gd name="T13" fmla="*/ 595 h 595"/>
              <a:gd name="T14" fmla="*/ 411 w 411"/>
              <a:gd name="T15" fmla="*/ 595 h 595"/>
              <a:gd name="T16" fmla="*/ 411 w 411"/>
              <a:gd name="T17" fmla="*/ 586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595">
                <a:moveTo>
                  <a:pt x="411" y="586"/>
                </a:moveTo>
                <a:lnTo>
                  <a:pt x="9" y="586"/>
                </a:lnTo>
                <a:lnTo>
                  <a:pt x="9" y="10"/>
                </a:lnTo>
                <a:lnTo>
                  <a:pt x="411" y="10"/>
                </a:lnTo>
                <a:lnTo>
                  <a:pt x="411" y="0"/>
                </a:lnTo>
                <a:lnTo>
                  <a:pt x="0" y="0"/>
                </a:lnTo>
                <a:lnTo>
                  <a:pt x="0" y="595"/>
                </a:lnTo>
                <a:lnTo>
                  <a:pt x="411" y="595"/>
                </a:lnTo>
                <a:lnTo>
                  <a:pt x="411" y="586"/>
                </a:lnTo>
                <a:close/>
              </a:path>
            </a:pathLst>
          </a:custGeom>
          <a:solidFill>
            <a:srgbClr val="43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bwMode="auto">
          <a:xfrm>
            <a:off x="2297151" y="2630847"/>
            <a:ext cx="12377854" cy="5998806"/>
          </a:xfrm>
          <a:prstGeom prst="rect">
            <a:avLst/>
          </a:prstGeom>
          <a:noFill/>
          <a:ln>
            <a:solidFill>
              <a:schemeClr val="accent6"/>
            </a:solid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8" name="Shape 120"/>
          <p:cNvSpPr/>
          <p:nvPr/>
        </p:nvSpPr>
        <p:spPr>
          <a:xfrm>
            <a:off x="2910469" y="2935647"/>
            <a:ext cx="11206976" cy="446276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just" defTabSz="452885">
              <a:spcBef>
                <a:spcPts val="1189"/>
              </a:spcBef>
              <a:defRPr sz="1800"/>
            </a:pPr>
            <a:r>
              <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rPr>
              <a:t>	Big-deal </a:t>
            </a:r>
            <a:r>
              <a:rPr lang="en-US" sz="2800" dirty="0" err="1">
                <a:solidFill>
                  <a:schemeClr val="accent6"/>
                </a:solidFill>
                <a:latin typeface="Arial" panose="020B0604020202020204" pitchFamily="34" charset="0"/>
                <a:ea typeface="微软雅黑" pitchFamily="34" charset="-122"/>
                <a:cs typeface="Arial" panose="020B0604020202020204" pitchFamily="34" charset="0"/>
                <a:sym typeface="Lato"/>
              </a:rPr>
              <a:t>sci</a:t>
            </a:r>
            <a:r>
              <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rPr>
              <a:t>-fiction movies flooding in during the summer vacation bring a feast for eyes to the audience, though not always acquiring corresponding praises. Instead, during October and November, the grand exhibition of Oscar-level hit movies are likely to make you a surprise. </a:t>
            </a:r>
          </a:p>
          <a:p>
            <a:pPr algn="just" defTabSz="452885">
              <a:spcBef>
                <a:spcPts val="1189"/>
              </a:spcBef>
              <a:defRPr sz="1800"/>
            </a:pPr>
            <a:r>
              <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rPr>
              <a:t>	What matters for a movie investor is the combo of famous director with all-star actors which contributes to a guarantee of considerable box office revenue. Nevertheless, open-week marketing is never less important as for promoting the earnings. At length, what equips a movie with the sustainability to survive the time is of course, its quality.</a:t>
            </a:r>
            <a:endParaRPr sz="2800" dirty="0">
              <a:solidFill>
                <a:schemeClr val="accent6"/>
              </a:solidFill>
              <a:latin typeface="Arial" panose="020B0604020202020204" pitchFamily="34" charset="0"/>
              <a:ea typeface="微软雅黑" pitchFamily="34" charset="-122"/>
              <a:cs typeface="Arial" panose="020B0604020202020204" pitchFamily="34" charset="0"/>
              <a:sym typeface="Lato"/>
            </a:endParaRPr>
          </a:p>
        </p:txBody>
      </p:sp>
      <p:sp>
        <p:nvSpPr>
          <p:cNvPr id="25" name="Freeform 94"/>
          <p:cNvSpPr>
            <a:spLocks/>
          </p:cNvSpPr>
          <p:nvPr/>
        </p:nvSpPr>
        <p:spPr bwMode="auto">
          <a:xfrm>
            <a:off x="2568291" y="2721526"/>
            <a:ext cx="448714" cy="448714"/>
          </a:xfrm>
          <a:custGeom>
            <a:avLst/>
            <a:gdLst>
              <a:gd name="T0" fmla="*/ 0 w 177"/>
              <a:gd name="T1" fmla="*/ 0 h 177"/>
              <a:gd name="T2" fmla="*/ 0 w 177"/>
              <a:gd name="T3" fmla="*/ 177 h 177"/>
              <a:gd name="T4" fmla="*/ 177 w 177"/>
              <a:gd name="T5" fmla="*/ 0 h 177"/>
              <a:gd name="T6" fmla="*/ 0 w 177"/>
              <a:gd name="T7" fmla="*/ 0 h 177"/>
            </a:gdLst>
            <a:ahLst/>
            <a:cxnLst>
              <a:cxn ang="0">
                <a:pos x="T0" y="T1"/>
              </a:cxn>
              <a:cxn ang="0">
                <a:pos x="T2" y="T3"/>
              </a:cxn>
              <a:cxn ang="0">
                <a:pos x="T4" y="T5"/>
              </a:cxn>
              <a:cxn ang="0">
                <a:pos x="T6" y="T7"/>
              </a:cxn>
            </a:cxnLst>
            <a:rect l="0" t="0" r="r" b="b"/>
            <a:pathLst>
              <a:path w="177" h="177">
                <a:moveTo>
                  <a:pt x="0" y="0"/>
                </a:moveTo>
                <a:lnTo>
                  <a:pt x="0" y="177"/>
                </a:lnTo>
                <a:lnTo>
                  <a:pt x="177" y="0"/>
                </a:lnTo>
                <a:lnTo>
                  <a:pt x="0" y="0"/>
                </a:lnTo>
                <a:close/>
              </a:path>
            </a:pathLst>
          </a:custGeom>
          <a:solidFill>
            <a:schemeClr val="accent6">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94"/>
          <p:cNvSpPr>
            <a:spLocks/>
          </p:cNvSpPr>
          <p:nvPr/>
        </p:nvSpPr>
        <p:spPr bwMode="auto">
          <a:xfrm rot="10800000">
            <a:off x="13964023" y="8125896"/>
            <a:ext cx="448714" cy="448714"/>
          </a:xfrm>
          <a:custGeom>
            <a:avLst/>
            <a:gdLst>
              <a:gd name="T0" fmla="*/ 0 w 177"/>
              <a:gd name="T1" fmla="*/ 0 h 177"/>
              <a:gd name="T2" fmla="*/ 0 w 177"/>
              <a:gd name="T3" fmla="*/ 177 h 177"/>
              <a:gd name="T4" fmla="*/ 177 w 177"/>
              <a:gd name="T5" fmla="*/ 0 h 177"/>
              <a:gd name="T6" fmla="*/ 0 w 177"/>
              <a:gd name="T7" fmla="*/ 0 h 177"/>
            </a:gdLst>
            <a:ahLst/>
            <a:cxnLst>
              <a:cxn ang="0">
                <a:pos x="T0" y="T1"/>
              </a:cxn>
              <a:cxn ang="0">
                <a:pos x="T2" y="T3"/>
              </a:cxn>
              <a:cxn ang="0">
                <a:pos x="T4" y="T5"/>
              </a:cxn>
              <a:cxn ang="0">
                <a:pos x="T6" y="T7"/>
              </a:cxn>
            </a:cxnLst>
            <a:rect l="0" t="0" r="r" b="b"/>
            <a:pathLst>
              <a:path w="177" h="177">
                <a:moveTo>
                  <a:pt x="0" y="0"/>
                </a:moveTo>
                <a:lnTo>
                  <a:pt x="0" y="177"/>
                </a:lnTo>
                <a:lnTo>
                  <a:pt x="177" y="0"/>
                </a:lnTo>
                <a:lnTo>
                  <a:pt x="0" y="0"/>
                </a:lnTo>
                <a:close/>
              </a:path>
            </a:pathLst>
          </a:custGeom>
          <a:solidFill>
            <a:schemeClr val="accent6">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27" name="直接连接符 26"/>
          <p:cNvCxnSpPr/>
          <p:nvPr/>
        </p:nvCxnSpPr>
        <p:spPr>
          <a:xfrm flipH="1">
            <a:off x="3548048" y="1999489"/>
            <a:ext cx="6480000"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cxnSp>
        <p:nvCxnSpPr>
          <p:cNvPr id="28" name="直接连接符 27"/>
          <p:cNvCxnSpPr/>
          <p:nvPr/>
        </p:nvCxnSpPr>
        <p:spPr>
          <a:xfrm flipH="1">
            <a:off x="3548051" y="2151888"/>
            <a:ext cx="3600000"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sp>
        <p:nvSpPr>
          <p:cNvPr id="13" name="Shape 772"/>
          <p:cNvSpPr txBox="1">
            <a:spLocks/>
          </p:cNvSpPr>
          <p:nvPr/>
        </p:nvSpPr>
        <p:spPr>
          <a:xfrm>
            <a:off x="16074351" y="8832398"/>
            <a:ext cx="546100" cy="534988"/>
          </a:xfrm>
          <a:prstGeom prst="rect">
            <a:avLst/>
          </a:prstGeom>
          <a:extLst>
            <a:ext uri="{C572A759-6A51-4108-AA02-DFA0A04FC94B}">
              <ma14:wrappingTextBoxFlag xmlns="" xmlns:ma14="http://schemas.microsoft.com/office/mac/drawingml/2011/main" val="1"/>
            </a:ext>
          </a:extLst>
        </p:spPr>
        <p:txBody>
          <a:bodyPr lIns="63935" tIns="31967" rIns="63935" bIns="31967"/>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401">
                <a:solidFill>
                  <a:schemeClr val="accent6"/>
                </a:solidFill>
                <a:latin typeface="微软雅黑" pitchFamily="34" charset="-122"/>
                <a:ea typeface="微软雅黑" pitchFamily="34" charset="-122"/>
              </a:rPr>
              <a:pPr>
                <a:defRPr sz="1800">
                  <a:solidFill>
                    <a:srgbClr val="000000"/>
                  </a:solidFill>
                </a:defRPr>
              </a:pPr>
              <a:t>18</a:t>
            </a:fld>
            <a:endParaRPr lang="zh-CN" altLang="en-US" sz="1401" dirty="0">
              <a:solidFill>
                <a:schemeClr val="accent6"/>
              </a:solid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09192" y="7266112"/>
            <a:ext cx="3709660" cy="2616996"/>
          </a:xfrm>
          <a:prstGeom prst="rect">
            <a:avLst/>
          </a:prstGeom>
        </p:spPr>
      </p:pic>
    </p:spTree>
    <p:extLst>
      <p:ext uri="{BB962C8B-B14F-4D97-AF65-F5344CB8AC3E}">
        <p14:creationId xmlns:p14="http://schemas.microsoft.com/office/powerpoint/2010/main" val="4194008045"/>
      </p:ext>
    </p:extLst>
  </p:cSld>
  <p:clrMapOvr>
    <a:masterClrMapping/>
  </p:clrMapOvr>
  <mc:AlternateContent xmlns:mc="http://schemas.openxmlformats.org/markup-compatibility/2006" xmlns:p14="http://schemas.microsoft.com/office/powerpoint/2010/main">
    <mc:Choice Requires="p14">
      <p:transition spd="slow" p14:dur="2000" advTm="54128">
        <p14:honeycomb/>
      </p:transition>
    </mc:Choice>
    <mc:Fallback xmlns="">
      <p:transition spd="slow" advTm="541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50" fill="hold"/>
                                        <p:tgtEl>
                                          <p:spTgt spid="17"/>
                                        </p:tgtEl>
                                        <p:attrNameLst>
                                          <p:attrName>ppt_w</p:attrName>
                                        </p:attrNameLst>
                                      </p:cBhvr>
                                      <p:tavLst>
                                        <p:tav tm="0">
                                          <p:val>
                                            <p:fltVal val="0"/>
                                          </p:val>
                                        </p:tav>
                                        <p:tav tm="100000">
                                          <p:val>
                                            <p:strVal val="#ppt_w"/>
                                          </p:val>
                                        </p:tav>
                                      </p:tavLst>
                                    </p:anim>
                                    <p:anim calcmode="lin" valueType="num">
                                      <p:cBhvr>
                                        <p:cTn id="8" dur="250" fill="hold"/>
                                        <p:tgtEl>
                                          <p:spTgt spid="17"/>
                                        </p:tgtEl>
                                        <p:attrNameLst>
                                          <p:attrName>ppt_h</p:attrName>
                                        </p:attrNameLst>
                                      </p:cBhvr>
                                      <p:tavLst>
                                        <p:tav tm="0">
                                          <p:val>
                                            <p:fltVal val="0"/>
                                          </p:val>
                                        </p:tav>
                                        <p:tav tm="100000">
                                          <p:val>
                                            <p:strVal val="#ppt_h"/>
                                          </p:val>
                                        </p:tav>
                                      </p:tavLst>
                                    </p:anim>
                                    <p:animEffect transition="in" filter="fade">
                                      <p:cBhvr>
                                        <p:cTn id="9" dur="25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250" fill="hold"/>
                                        <p:tgtEl>
                                          <p:spTgt spid="18"/>
                                        </p:tgtEl>
                                        <p:attrNameLst>
                                          <p:attrName>ppt_w</p:attrName>
                                        </p:attrNameLst>
                                      </p:cBhvr>
                                      <p:tavLst>
                                        <p:tav tm="0">
                                          <p:val>
                                            <p:fltVal val="0"/>
                                          </p:val>
                                        </p:tav>
                                        <p:tav tm="100000">
                                          <p:val>
                                            <p:strVal val="#ppt_w"/>
                                          </p:val>
                                        </p:tav>
                                      </p:tavLst>
                                    </p:anim>
                                    <p:anim calcmode="lin" valueType="num">
                                      <p:cBhvr>
                                        <p:cTn id="13" dur="250" fill="hold"/>
                                        <p:tgtEl>
                                          <p:spTgt spid="18"/>
                                        </p:tgtEl>
                                        <p:attrNameLst>
                                          <p:attrName>ppt_h</p:attrName>
                                        </p:attrNameLst>
                                      </p:cBhvr>
                                      <p:tavLst>
                                        <p:tav tm="0">
                                          <p:val>
                                            <p:fltVal val="0"/>
                                          </p:val>
                                        </p:tav>
                                        <p:tav tm="100000">
                                          <p:val>
                                            <p:strVal val="#ppt_h"/>
                                          </p:val>
                                        </p:tav>
                                      </p:tavLst>
                                    </p:anim>
                                    <p:animEffect transition="in" filter="fade">
                                      <p:cBhvr>
                                        <p:cTn id="14" dur="250"/>
                                        <p:tgtEl>
                                          <p:spTgt spid="18"/>
                                        </p:tgtEl>
                                      </p:cBhvr>
                                    </p:animEffect>
                                  </p:childTnLst>
                                </p:cTn>
                              </p:par>
                              <p:par>
                                <p:cTn id="15" presetID="63" presetClass="path" presetSubtype="0" accel="50000" decel="50000" fill="hold" grpId="1" nodeType="withEffect">
                                  <p:stCondLst>
                                    <p:cond delay="0"/>
                                  </p:stCondLst>
                                  <p:childTnLst>
                                    <p:animMotion origin="layout" path="M -1.3986E-6 -1.06249E-6 L 0.08289 -1.06249E-6 " pathEditMode="relative" rAng="0" ptsTypes="AA">
                                      <p:cBhvr>
                                        <p:cTn id="16" dur="1000" fill="hold"/>
                                        <p:tgtEl>
                                          <p:spTgt spid="17"/>
                                        </p:tgtEl>
                                        <p:attrNameLst>
                                          <p:attrName>ppt_x</p:attrName>
                                          <p:attrName>ppt_y</p:attrName>
                                        </p:attrNameLst>
                                      </p:cBhvr>
                                      <p:rCtr x="4140" y="0"/>
                                    </p:animMotion>
                                  </p:childTnLst>
                                </p:cTn>
                              </p:par>
                              <p:par>
                                <p:cTn id="17" presetID="35" presetClass="path" presetSubtype="0" accel="50000" decel="50000" fill="hold" grpId="1" nodeType="withEffect">
                                  <p:stCondLst>
                                    <p:cond delay="250"/>
                                  </p:stCondLst>
                                  <p:childTnLst>
                                    <p:animMotion origin="layout" path="M 3.91608E-6 -1.06249E-6 L -0.07935 -1.06249E-6 " pathEditMode="relative" rAng="0" ptsTypes="AA">
                                      <p:cBhvr>
                                        <p:cTn id="18" dur="1000" fill="hold"/>
                                        <p:tgtEl>
                                          <p:spTgt spid="18"/>
                                        </p:tgtEl>
                                        <p:attrNameLst>
                                          <p:attrName>ppt_x</p:attrName>
                                          <p:attrName>ppt_y</p:attrName>
                                        </p:attrNameLst>
                                      </p:cBhvr>
                                      <p:rCtr x="-3972" y="0"/>
                                    </p:animMotion>
                                  </p:childTnLst>
                                </p:cTn>
                              </p:par>
                              <p:par>
                                <p:cTn id="19" presetID="53" presetClass="entr" presetSubtype="16" fill="hold" grpId="0" nodeType="withEffect">
                                  <p:stCondLst>
                                    <p:cond delay="125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4" presetClass="path" presetSubtype="0" accel="50000" decel="50000" fill="hold" grpId="1" nodeType="withEffect">
                                  <p:stCondLst>
                                    <p:cond delay="2000"/>
                                  </p:stCondLst>
                                  <p:childTnLst>
                                    <p:animMotion origin="layout" path="M -3.37995E-6 -1.06249E-6 L -3.37995E-6 -0.24996 " pathEditMode="relative" rAng="0" ptsTypes="AA">
                                      <p:cBhvr>
                                        <p:cTn id="25" dur="1200" fill="hold"/>
                                        <p:tgtEl>
                                          <p:spTgt spid="6"/>
                                        </p:tgtEl>
                                        <p:attrNameLst>
                                          <p:attrName>ppt_x</p:attrName>
                                          <p:attrName>ppt_y</p:attrName>
                                        </p:attrNameLst>
                                      </p:cBhvr>
                                      <p:rCtr x="0" y="-12498"/>
                                    </p:animMotion>
                                  </p:childTnLst>
                                </p:cTn>
                              </p:par>
                              <p:par>
                                <p:cTn id="26" presetID="2" presetClass="exit" presetSubtype="1" fill="hold" grpId="2" nodeType="withEffect">
                                  <p:stCondLst>
                                    <p:cond delay="2250"/>
                                  </p:stCondLst>
                                  <p:childTnLst>
                                    <p:anim calcmode="lin" valueType="num">
                                      <p:cBhvr additive="base">
                                        <p:cTn id="27" dur="1000"/>
                                        <p:tgtEl>
                                          <p:spTgt spid="17"/>
                                        </p:tgtEl>
                                        <p:attrNameLst>
                                          <p:attrName>ppt_x</p:attrName>
                                        </p:attrNameLst>
                                      </p:cBhvr>
                                      <p:tavLst>
                                        <p:tav tm="0">
                                          <p:val>
                                            <p:strVal val="ppt_x"/>
                                          </p:val>
                                        </p:tav>
                                        <p:tav tm="100000">
                                          <p:val>
                                            <p:strVal val="ppt_x"/>
                                          </p:val>
                                        </p:tav>
                                      </p:tavLst>
                                    </p:anim>
                                    <p:anim calcmode="lin" valueType="num">
                                      <p:cBhvr additive="base">
                                        <p:cTn id="28" dur="1000"/>
                                        <p:tgtEl>
                                          <p:spTgt spid="17"/>
                                        </p:tgtEl>
                                        <p:attrNameLst>
                                          <p:attrName>ppt_y</p:attrName>
                                        </p:attrNameLst>
                                      </p:cBhvr>
                                      <p:tavLst>
                                        <p:tav tm="0">
                                          <p:val>
                                            <p:strVal val="ppt_y"/>
                                          </p:val>
                                        </p:tav>
                                        <p:tav tm="100000">
                                          <p:val>
                                            <p:strVal val="0-ppt_h/2"/>
                                          </p:val>
                                        </p:tav>
                                      </p:tavLst>
                                    </p:anim>
                                    <p:set>
                                      <p:cBhvr>
                                        <p:cTn id="29" dur="1" fill="hold">
                                          <p:stCondLst>
                                            <p:cond delay="999"/>
                                          </p:stCondLst>
                                        </p:cTn>
                                        <p:tgtEl>
                                          <p:spTgt spid="17"/>
                                        </p:tgtEl>
                                        <p:attrNameLst>
                                          <p:attrName>style.visibility</p:attrName>
                                        </p:attrNameLst>
                                      </p:cBhvr>
                                      <p:to>
                                        <p:strVal val="hidden"/>
                                      </p:to>
                                    </p:set>
                                  </p:childTnLst>
                                </p:cTn>
                              </p:par>
                              <p:par>
                                <p:cTn id="30" presetID="2" presetClass="exit" presetSubtype="1" fill="hold" grpId="2" nodeType="withEffect">
                                  <p:stCondLst>
                                    <p:cond delay="2250"/>
                                  </p:stCondLst>
                                  <p:childTnLst>
                                    <p:anim calcmode="lin" valueType="num">
                                      <p:cBhvr additive="base">
                                        <p:cTn id="31" dur="1000"/>
                                        <p:tgtEl>
                                          <p:spTgt spid="18"/>
                                        </p:tgtEl>
                                        <p:attrNameLst>
                                          <p:attrName>ppt_x</p:attrName>
                                        </p:attrNameLst>
                                      </p:cBhvr>
                                      <p:tavLst>
                                        <p:tav tm="0">
                                          <p:val>
                                            <p:strVal val="ppt_x"/>
                                          </p:val>
                                        </p:tav>
                                        <p:tav tm="100000">
                                          <p:val>
                                            <p:strVal val="ppt_x"/>
                                          </p:val>
                                        </p:tav>
                                      </p:tavLst>
                                    </p:anim>
                                    <p:anim calcmode="lin" valueType="num">
                                      <p:cBhvr additive="base">
                                        <p:cTn id="32" dur="1000"/>
                                        <p:tgtEl>
                                          <p:spTgt spid="18"/>
                                        </p:tgtEl>
                                        <p:attrNameLst>
                                          <p:attrName>ppt_y</p:attrName>
                                        </p:attrNameLst>
                                      </p:cBhvr>
                                      <p:tavLst>
                                        <p:tav tm="0">
                                          <p:val>
                                            <p:strVal val="ppt_y"/>
                                          </p:val>
                                        </p:tav>
                                        <p:tav tm="100000">
                                          <p:val>
                                            <p:strVal val="0-ppt_h/2"/>
                                          </p:val>
                                        </p:tav>
                                      </p:tavLst>
                                    </p:anim>
                                    <p:set>
                                      <p:cBhvr>
                                        <p:cTn id="33" dur="1" fill="hold">
                                          <p:stCondLst>
                                            <p:cond delay="999"/>
                                          </p:stCondLst>
                                        </p:cTn>
                                        <p:tgtEl>
                                          <p:spTgt spid="18"/>
                                        </p:tgtEl>
                                        <p:attrNameLst>
                                          <p:attrName>style.visibility</p:attrName>
                                        </p:attrNameLst>
                                      </p:cBhvr>
                                      <p:to>
                                        <p:strVal val="hidden"/>
                                      </p:to>
                                    </p:set>
                                  </p:childTnLst>
                                </p:cTn>
                              </p:par>
                              <p:par>
                                <p:cTn id="34" presetID="53" presetClass="entr" presetSubtype="16" fill="hold" nodeType="withEffect">
                                  <p:stCondLst>
                                    <p:cond delay="275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nodeType="withEffect">
                                  <p:stCondLst>
                                    <p:cond delay="275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par>
                                <p:cTn id="44" presetID="53" presetClass="entr" presetSubtype="16" fill="hold" nodeType="withEffect">
                                  <p:stCondLst>
                                    <p:cond delay="275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par>
                                <p:cTn id="49" presetID="22" presetClass="entr" presetSubtype="1" fill="hold" grpId="0" nodeType="withEffect">
                                  <p:stCondLst>
                                    <p:cond delay="325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500"/>
                                        <p:tgtEl>
                                          <p:spTgt spid="23"/>
                                        </p:tgtEl>
                                      </p:cBhvr>
                                    </p:animEffect>
                                  </p:childTnLst>
                                </p:cTn>
                              </p:par>
                              <p:par>
                                <p:cTn id="52" presetID="10" presetClass="entr" presetSubtype="0" repeatCount="4000" fill="hold" grpId="0" nodeType="withEffect">
                                  <p:stCondLst>
                                    <p:cond delay="340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50"/>
                                        <p:tgtEl>
                                          <p:spTgt spid="25"/>
                                        </p:tgtEl>
                                      </p:cBhvr>
                                    </p:animEffect>
                                  </p:childTnLst>
                                </p:cTn>
                              </p:par>
                              <p:par>
                                <p:cTn id="55" presetID="10" presetClass="entr" presetSubtype="0" repeatCount="4000" fill="hold" grpId="0" nodeType="withEffect">
                                  <p:stCondLst>
                                    <p:cond delay="340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50"/>
                                        <p:tgtEl>
                                          <p:spTgt spid="26"/>
                                        </p:tgtEl>
                                      </p:cBhvr>
                                    </p:animEffect>
                                  </p:childTnLst>
                                </p:cTn>
                              </p:par>
                              <p:par>
                                <p:cTn id="58" presetID="22" presetClass="entr" presetSubtype="1" fill="hold" grpId="0" nodeType="withEffect">
                                  <p:stCondLst>
                                    <p:cond delay="340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500"/>
                                        <p:tgtEl>
                                          <p:spTgt spid="8"/>
                                        </p:tgtEl>
                                      </p:cBhvr>
                                    </p:animEffect>
                                  </p:childTnLst>
                                </p:cTn>
                              </p:par>
                              <p:par>
                                <p:cTn id="61" presetID="42" presetClass="entr" presetSubtype="0" fill="hold" nodeType="withEffect">
                                  <p:stCondLst>
                                    <p:cond delay="400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1000"/>
                                        <p:tgtEl>
                                          <p:spTgt spid="2"/>
                                        </p:tgtEl>
                                      </p:cBhvr>
                                    </p:animEffect>
                                    <p:anim calcmode="lin" valueType="num">
                                      <p:cBhvr>
                                        <p:cTn id="64" dur="1000" fill="hold"/>
                                        <p:tgtEl>
                                          <p:spTgt spid="2"/>
                                        </p:tgtEl>
                                        <p:attrNameLst>
                                          <p:attrName>ppt_x</p:attrName>
                                        </p:attrNameLst>
                                      </p:cBhvr>
                                      <p:tavLst>
                                        <p:tav tm="0">
                                          <p:val>
                                            <p:strVal val="#ppt_x"/>
                                          </p:val>
                                        </p:tav>
                                        <p:tav tm="100000">
                                          <p:val>
                                            <p:strVal val="#ppt_x"/>
                                          </p:val>
                                        </p:tav>
                                      </p:tavLst>
                                    </p:anim>
                                    <p:anim calcmode="lin" valueType="num">
                                      <p:cBhvr>
                                        <p:cTn id="6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animBg="1"/>
      <p:bldP spid="17" grpId="1" animBg="1"/>
      <p:bldP spid="17" grpId="2" animBg="1"/>
      <p:bldP spid="18" grpId="0" animBg="1"/>
      <p:bldP spid="18" grpId="1" animBg="1"/>
      <p:bldP spid="18" grpId="2" animBg="1"/>
      <p:bldP spid="23" grpId="0" animBg="1"/>
      <p:bldP spid="8"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7" name="图片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27948" y="1365819"/>
            <a:ext cx="3835350" cy="3102939"/>
          </a:xfrm>
          <a:prstGeom prst="rect">
            <a:avLst/>
          </a:prstGeom>
        </p:spPr>
      </p:pic>
      <p:sp>
        <p:nvSpPr>
          <p:cNvPr id="2127" name="Freeform 93"/>
          <p:cNvSpPr>
            <a:spLocks/>
          </p:cNvSpPr>
          <p:nvPr/>
        </p:nvSpPr>
        <p:spPr bwMode="auto">
          <a:xfrm>
            <a:off x="1848193" y="4226478"/>
            <a:ext cx="7236777" cy="1852205"/>
          </a:xfrm>
          <a:custGeom>
            <a:avLst/>
            <a:gdLst>
              <a:gd name="T0" fmla="*/ 2296 w 2662"/>
              <a:gd name="T1" fmla="*/ 0 h 1014"/>
              <a:gd name="T2" fmla="*/ 0 w 2662"/>
              <a:gd name="T3" fmla="*/ 0 h 1014"/>
              <a:gd name="T4" fmla="*/ 0 w 2662"/>
              <a:gd name="T5" fmla="*/ 1014 h 1014"/>
              <a:gd name="T6" fmla="*/ 2662 w 2662"/>
              <a:gd name="T7" fmla="*/ 1014 h 1014"/>
              <a:gd name="T8" fmla="*/ 2662 w 2662"/>
              <a:gd name="T9" fmla="*/ 376 h 1014"/>
              <a:gd name="T10" fmla="*/ 2296 w 2662"/>
              <a:gd name="T11" fmla="*/ 0 h 1014"/>
            </a:gdLst>
            <a:ahLst/>
            <a:cxnLst>
              <a:cxn ang="0">
                <a:pos x="T0" y="T1"/>
              </a:cxn>
              <a:cxn ang="0">
                <a:pos x="T2" y="T3"/>
              </a:cxn>
              <a:cxn ang="0">
                <a:pos x="T4" y="T5"/>
              </a:cxn>
              <a:cxn ang="0">
                <a:pos x="T6" y="T7"/>
              </a:cxn>
              <a:cxn ang="0">
                <a:pos x="T8" y="T9"/>
              </a:cxn>
              <a:cxn ang="0">
                <a:pos x="T10" y="T11"/>
              </a:cxn>
            </a:cxnLst>
            <a:rect l="0" t="0" r="r" b="b"/>
            <a:pathLst>
              <a:path w="2662" h="1014">
                <a:moveTo>
                  <a:pt x="2296" y="0"/>
                </a:moveTo>
                <a:lnTo>
                  <a:pt x="0" y="0"/>
                </a:lnTo>
                <a:lnTo>
                  <a:pt x="0" y="1014"/>
                </a:lnTo>
                <a:lnTo>
                  <a:pt x="2662" y="1014"/>
                </a:lnTo>
                <a:lnTo>
                  <a:pt x="2662" y="376"/>
                </a:lnTo>
                <a:lnTo>
                  <a:pt x="2296" y="0"/>
                </a:lnTo>
              </a:path>
            </a:pathLst>
          </a:custGeom>
          <a:solidFill>
            <a:schemeClr val="accent5">
              <a:alpha val="6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24" name="Freeform 90"/>
          <p:cNvSpPr>
            <a:spLocks noEditPoints="1"/>
          </p:cNvSpPr>
          <p:nvPr/>
        </p:nvSpPr>
        <p:spPr bwMode="auto">
          <a:xfrm>
            <a:off x="1856361" y="4071244"/>
            <a:ext cx="7391092" cy="2064093"/>
          </a:xfrm>
          <a:custGeom>
            <a:avLst/>
            <a:gdLst>
              <a:gd name="T0" fmla="*/ 16 w 2778"/>
              <a:gd name="T1" fmla="*/ 1104 h 1130"/>
              <a:gd name="T2" fmla="*/ 16 w 2778"/>
              <a:gd name="T3" fmla="*/ 17 h 1130"/>
              <a:gd name="T4" fmla="*/ 2371 w 2778"/>
              <a:gd name="T5" fmla="*/ 17 h 1130"/>
              <a:gd name="T6" fmla="*/ 2761 w 2778"/>
              <a:gd name="T7" fmla="*/ 416 h 1130"/>
              <a:gd name="T8" fmla="*/ 2761 w 2778"/>
              <a:gd name="T9" fmla="*/ 1104 h 1130"/>
              <a:gd name="T10" fmla="*/ 16 w 2778"/>
              <a:gd name="T11" fmla="*/ 1104 h 1130"/>
              <a:gd name="T12" fmla="*/ 2378 w 2778"/>
              <a:gd name="T13" fmla="*/ 0 h 1130"/>
              <a:gd name="T14" fmla="*/ 0 w 2778"/>
              <a:gd name="T15" fmla="*/ 0 h 1130"/>
              <a:gd name="T16" fmla="*/ 0 w 2778"/>
              <a:gd name="T17" fmla="*/ 1130 h 1130"/>
              <a:gd name="T18" fmla="*/ 2778 w 2778"/>
              <a:gd name="T19" fmla="*/ 1130 h 1130"/>
              <a:gd name="T20" fmla="*/ 2778 w 2778"/>
              <a:gd name="T21" fmla="*/ 409 h 1130"/>
              <a:gd name="T22" fmla="*/ 2378 w 2778"/>
              <a:gd name="T23" fmla="*/ 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8" h="1130">
                <a:moveTo>
                  <a:pt x="16" y="1104"/>
                </a:moveTo>
                <a:lnTo>
                  <a:pt x="16" y="17"/>
                </a:lnTo>
                <a:lnTo>
                  <a:pt x="2371" y="17"/>
                </a:lnTo>
                <a:lnTo>
                  <a:pt x="2761" y="416"/>
                </a:lnTo>
                <a:lnTo>
                  <a:pt x="2761" y="1104"/>
                </a:lnTo>
                <a:lnTo>
                  <a:pt x="16" y="1104"/>
                </a:lnTo>
                <a:close/>
                <a:moveTo>
                  <a:pt x="2378" y="0"/>
                </a:moveTo>
                <a:lnTo>
                  <a:pt x="0" y="0"/>
                </a:lnTo>
                <a:lnTo>
                  <a:pt x="0" y="1130"/>
                </a:lnTo>
                <a:lnTo>
                  <a:pt x="2778" y="1130"/>
                </a:lnTo>
                <a:lnTo>
                  <a:pt x="2778" y="409"/>
                </a:lnTo>
                <a:lnTo>
                  <a:pt x="2378" y="0"/>
                </a:lnTo>
                <a:close/>
              </a:path>
            </a:pathLst>
          </a:custGeom>
          <a:solidFill>
            <a:schemeClr val="accent5">
              <a:alpha val="6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25" name="Freeform 91"/>
          <p:cNvSpPr>
            <a:spLocks noEditPoints="1"/>
          </p:cNvSpPr>
          <p:nvPr/>
        </p:nvSpPr>
        <p:spPr bwMode="auto">
          <a:xfrm>
            <a:off x="1780161" y="4184750"/>
            <a:ext cx="7391092" cy="2064093"/>
          </a:xfrm>
          <a:custGeom>
            <a:avLst/>
            <a:gdLst>
              <a:gd name="T0" fmla="*/ 16 w 2778"/>
              <a:gd name="T1" fmla="*/ 1104 h 1130"/>
              <a:gd name="T2" fmla="*/ 16 w 2778"/>
              <a:gd name="T3" fmla="*/ 17 h 1130"/>
              <a:gd name="T4" fmla="*/ 2371 w 2778"/>
              <a:gd name="T5" fmla="*/ 17 h 1130"/>
              <a:gd name="T6" fmla="*/ 2761 w 2778"/>
              <a:gd name="T7" fmla="*/ 416 h 1130"/>
              <a:gd name="T8" fmla="*/ 2761 w 2778"/>
              <a:gd name="T9" fmla="*/ 1104 h 1130"/>
              <a:gd name="T10" fmla="*/ 16 w 2778"/>
              <a:gd name="T11" fmla="*/ 1104 h 1130"/>
              <a:gd name="T12" fmla="*/ 2378 w 2778"/>
              <a:gd name="T13" fmla="*/ 0 h 1130"/>
              <a:gd name="T14" fmla="*/ 0 w 2778"/>
              <a:gd name="T15" fmla="*/ 0 h 1130"/>
              <a:gd name="T16" fmla="*/ 0 w 2778"/>
              <a:gd name="T17" fmla="*/ 1130 h 1130"/>
              <a:gd name="T18" fmla="*/ 2778 w 2778"/>
              <a:gd name="T19" fmla="*/ 1130 h 1130"/>
              <a:gd name="T20" fmla="*/ 2778 w 2778"/>
              <a:gd name="T21" fmla="*/ 409 h 1130"/>
              <a:gd name="T22" fmla="*/ 2378 w 2778"/>
              <a:gd name="T23" fmla="*/ 0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78" h="1130">
                <a:moveTo>
                  <a:pt x="16" y="1104"/>
                </a:moveTo>
                <a:lnTo>
                  <a:pt x="16" y="17"/>
                </a:lnTo>
                <a:lnTo>
                  <a:pt x="2371" y="17"/>
                </a:lnTo>
                <a:lnTo>
                  <a:pt x="2761" y="416"/>
                </a:lnTo>
                <a:lnTo>
                  <a:pt x="2761" y="1104"/>
                </a:lnTo>
                <a:lnTo>
                  <a:pt x="16" y="1104"/>
                </a:lnTo>
                <a:moveTo>
                  <a:pt x="2378" y="0"/>
                </a:moveTo>
                <a:lnTo>
                  <a:pt x="0" y="0"/>
                </a:lnTo>
                <a:lnTo>
                  <a:pt x="0" y="1130"/>
                </a:lnTo>
                <a:lnTo>
                  <a:pt x="2778" y="1130"/>
                </a:lnTo>
                <a:lnTo>
                  <a:pt x="2778" y="409"/>
                </a:lnTo>
                <a:lnTo>
                  <a:pt x="2378" y="0"/>
                </a:lnTo>
              </a:path>
            </a:pathLst>
          </a:custGeom>
          <a:solidFill>
            <a:schemeClr val="accent5">
              <a:alpha val="6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Shape 1605"/>
          <p:cNvSpPr/>
          <p:nvPr/>
        </p:nvSpPr>
        <p:spPr>
          <a:xfrm>
            <a:off x="1780158" y="6282251"/>
            <a:ext cx="9660993" cy="1024203"/>
          </a:xfrm>
          <a:prstGeom prst="rect">
            <a:avLst/>
          </a:prstGeom>
          <a:ln w="12700">
            <a:miter lim="400000"/>
          </a:ln>
          <a:extLst>
            <a:ext uri="{C572A759-6A51-4108-AA02-DFA0A04FC94B}">
              <ma14:wrappingTextBoxFlag xmlns="" xmlns:ma14="http://schemas.microsoft.com/office/mac/drawingml/2011/main" val="1"/>
            </a:ext>
          </a:extLst>
        </p:spPr>
        <p:txBody>
          <a:bodyPr wrap="square" lIns="49949" tIns="49949" rIns="49949" bIns="49949" anchor="ctr">
            <a:spAutoFit/>
          </a:bodyPr>
          <a:lstStyle>
            <a:lvl1pPr>
              <a:lnSpc>
                <a:spcPct val="150000"/>
              </a:lnSpc>
              <a:defRPr sz="20000">
                <a:solidFill>
                  <a:srgbClr val="FB8734"/>
                </a:solidFill>
                <a:latin typeface="FontAwesome"/>
                <a:ea typeface="FontAwesome"/>
                <a:cs typeface="FontAwesome"/>
                <a:sym typeface="FontAwesome"/>
              </a:defRPr>
            </a:lvl1pPr>
          </a:lstStyle>
          <a:p>
            <a:pPr lvl="0" algn="l">
              <a:lnSpc>
                <a:spcPct val="100000"/>
              </a:lnSpc>
              <a:defRPr sz="1800">
                <a:solidFill>
                  <a:srgbClr val="000000"/>
                </a:solidFill>
              </a:defRPr>
            </a:pPr>
            <a:r>
              <a:rPr lang="en-US" altLang="zh-CN" sz="6000" dirty="0">
                <a:solidFill>
                  <a:schemeClr val="accent5"/>
                </a:solidFill>
                <a:latin typeface="Arial" panose="020B0604020202020204" pitchFamily="34" charset="0"/>
                <a:ea typeface="汉仪神工体简" panose="02010609000101010101" pitchFamily="49" charset="-122"/>
                <a:cs typeface="Arial" panose="020B0604020202020204" pitchFamily="34" charset="0"/>
              </a:rPr>
              <a:t>THANKS FOR WATCHING</a:t>
            </a:r>
          </a:p>
        </p:txBody>
      </p:sp>
      <p:sp>
        <p:nvSpPr>
          <p:cNvPr id="39" name="Shape 1605"/>
          <p:cNvSpPr/>
          <p:nvPr/>
        </p:nvSpPr>
        <p:spPr>
          <a:xfrm>
            <a:off x="2010937" y="4675768"/>
            <a:ext cx="7433365" cy="1208869"/>
          </a:xfrm>
          <a:prstGeom prst="rect">
            <a:avLst/>
          </a:prstGeom>
          <a:ln w="12700">
            <a:miter lim="400000"/>
          </a:ln>
          <a:extLst>
            <a:ext uri="{C572A759-6A51-4108-AA02-DFA0A04FC94B}">
              <ma14:wrappingTextBoxFlag xmlns="" xmlns:ma14="http://schemas.microsoft.com/office/mac/drawingml/2011/main" val="1"/>
            </a:ext>
          </a:extLst>
        </p:spPr>
        <p:txBody>
          <a:bodyPr wrap="square" lIns="49949" tIns="49949" rIns="49949" bIns="49949" anchor="ctr">
            <a:spAutoFit/>
          </a:bodyPr>
          <a:lstStyle>
            <a:lvl1pPr>
              <a:lnSpc>
                <a:spcPct val="150000"/>
              </a:lnSpc>
              <a:defRPr sz="20000">
                <a:solidFill>
                  <a:srgbClr val="FB8734"/>
                </a:solidFill>
                <a:latin typeface="FontAwesome"/>
                <a:ea typeface="FontAwesome"/>
                <a:cs typeface="FontAwesome"/>
                <a:sym typeface="FontAwesome"/>
              </a:defRPr>
            </a:lvl1pPr>
          </a:lstStyle>
          <a:p>
            <a:pPr lvl="0" algn="l">
              <a:lnSpc>
                <a:spcPct val="100000"/>
              </a:lnSpc>
              <a:defRPr sz="1800">
                <a:solidFill>
                  <a:srgbClr val="000000"/>
                </a:solidFill>
              </a:defRPr>
            </a:pPr>
            <a:r>
              <a:rPr lang="en-US" altLang="zh-CN" sz="7200" spc="420" dirty="0">
                <a:solidFill>
                  <a:schemeClr val="accent6"/>
                </a:solidFill>
                <a:effectLst>
                  <a:glow rad="63500">
                    <a:schemeClr val="accent1">
                      <a:alpha val="40000"/>
                    </a:schemeClr>
                  </a:glow>
                </a:effectLst>
                <a:latin typeface="Arial" panose="020B0604020202020204" pitchFamily="34" charset="0"/>
                <a:ea typeface="微软雅黑" pitchFamily="34" charset="-122"/>
                <a:cs typeface="Arial" panose="020B0604020202020204" pitchFamily="34" charset="0"/>
              </a:rPr>
              <a:t>Data Analytics</a:t>
            </a:r>
          </a:p>
        </p:txBody>
      </p:sp>
      <p:grpSp>
        <p:nvGrpSpPr>
          <p:cNvPr id="2078" name="组合 2077"/>
          <p:cNvGrpSpPr/>
          <p:nvPr/>
        </p:nvGrpSpPr>
        <p:grpSpPr>
          <a:xfrm>
            <a:off x="11289397" y="1465695"/>
            <a:ext cx="3123765" cy="3003063"/>
            <a:chOff x="11799888" y="1800225"/>
            <a:chExt cx="2782888" cy="2786063"/>
          </a:xfrm>
        </p:grpSpPr>
        <p:sp>
          <p:nvSpPr>
            <p:cNvPr id="2069" name="Freeform 77"/>
            <p:cNvSpPr>
              <a:spLocks/>
            </p:cNvSpPr>
            <p:nvPr/>
          </p:nvSpPr>
          <p:spPr bwMode="auto">
            <a:xfrm>
              <a:off x="12085638" y="2411413"/>
              <a:ext cx="344488" cy="1211263"/>
            </a:xfrm>
            <a:custGeom>
              <a:avLst/>
              <a:gdLst>
                <a:gd name="T0" fmla="*/ 86 w 92"/>
                <a:gd name="T1" fmla="*/ 0 h 323"/>
                <a:gd name="T2" fmla="*/ 23 w 92"/>
                <a:gd name="T3" fmla="*/ 93 h 323"/>
                <a:gd name="T4" fmla="*/ 0 w 92"/>
                <a:gd name="T5" fmla="*/ 208 h 323"/>
                <a:gd name="T6" fmla="*/ 23 w 92"/>
                <a:gd name="T7" fmla="*/ 323 h 323"/>
                <a:gd name="T8" fmla="*/ 31 w 92"/>
                <a:gd name="T9" fmla="*/ 320 h 323"/>
                <a:gd name="T10" fmla="*/ 8 w 92"/>
                <a:gd name="T11" fmla="*/ 208 h 323"/>
                <a:gd name="T12" fmla="*/ 31 w 92"/>
                <a:gd name="T13" fmla="*/ 97 h 323"/>
                <a:gd name="T14" fmla="*/ 92 w 92"/>
                <a:gd name="T15" fmla="*/ 6 h 323"/>
                <a:gd name="T16" fmla="*/ 86 w 9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23">
                  <a:moveTo>
                    <a:pt x="86" y="0"/>
                  </a:moveTo>
                  <a:cubicBezTo>
                    <a:pt x="59" y="27"/>
                    <a:pt x="38" y="58"/>
                    <a:pt x="23" y="93"/>
                  </a:cubicBezTo>
                  <a:cubicBezTo>
                    <a:pt x="8" y="130"/>
                    <a:pt x="0" y="168"/>
                    <a:pt x="0" y="208"/>
                  </a:cubicBezTo>
                  <a:cubicBezTo>
                    <a:pt x="0" y="248"/>
                    <a:pt x="8" y="287"/>
                    <a:pt x="23" y="323"/>
                  </a:cubicBezTo>
                  <a:cubicBezTo>
                    <a:pt x="31" y="320"/>
                    <a:pt x="31" y="320"/>
                    <a:pt x="31" y="320"/>
                  </a:cubicBezTo>
                  <a:cubicBezTo>
                    <a:pt x="16" y="285"/>
                    <a:pt x="8" y="247"/>
                    <a:pt x="8" y="208"/>
                  </a:cubicBezTo>
                  <a:cubicBezTo>
                    <a:pt x="8" y="170"/>
                    <a:pt x="16" y="132"/>
                    <a:pt x="31" y="97"/>
                  </a:cubicBezTo>
                  <a:cubicBezTo>
                    <a:pt x="45" y="63"/>
                    <a:pt x="66" y="32"/>
                    <a:pt x="92" y="6"/>
                  </a:cubicBezTo>
                  <a:lnTo>
                    <a:pt x="86"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0" name="Freeform 78"/>
            <p:cNvSpPr>
              <a:spLocks/>
            </p:cNvSpPr>
            <p:nvPr/>
          </p:nvSpPr>
          <p:spPr bwMode="auto">
            <a:xfrm>
              <a:off x="12407901" y="3952875"/>
              <a:ext cx="1214438" cy="344488"/>
            </a:xfrm>
            <a:custGeom>
              <a:avLst/>
              <a:gdLst>
                <a:gd name="T0" fmla="*/ 209 w 324"/>
                <a:gd name="T1" fmla="*/ 84 h 92"/>
                <a:gd name="T2" fmla="*/ 97 w 324"/>
                <a:gd name="T3" fmla="*/ 62 h 92"/>
                <a:gd name="T4" fmla="*/ 6 w 324"/>
                <a:gd name="T5" fmla="*/ 0 h 92"/>
                <a:gd name="T6" fmla="*/ 0 w 324"/>
                <a:gd name="T7" fmla="*/ 6 h 92"/>
                <a:gd name="T8" fmla="*/ 94 w 324"/>
                <a:gd name="T9" fmla="*/ 69 h 92"/>
                <a:gd name="T10" fmla="*/ 209 w 324"/>
                <a:gd name="T11" fmla="*/ 92 h 92"/>
                <a:gd name="T12" fmla="*/ 324 w 324"/>
                <a:gd name="T13" fmla="*/ 69 h 92"/>
                <a:gd name="T14" fmla="*/ 321 w 324"/>
                <a:gd name="T15" fmla="*/ 62 h 92"/>
                <a:gd name="T16" fmla="*/ 209 w 324"/>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92">
                  <a:moveTo>
                    <a:pt x="209" y="84"/>
                  </a:moveTo>
                  <a:cubicBezTo>
                    <a:pt x="170" y="84"/>
                    <a:pt x="133" y="77"/>
                    <a:pt x="97" y="62"/>
                  </a:cubicBezTo>
                  <a:cubicBezTo>
                    <a:pt x="63" y="47"/>
                    <a:pt x="33" y="26"/>
                    <a:pt x="6" y="0"/>
                  </a:cubicBezTo>
                  <a:cubicBezTo>
                    <a:pt x="0" y="6"/>
                    <a:pt x="0" y="6"/>
                    <a:pt x="0" y="6"/>
                  </a:cubicBezTo>
                  <a:cubicBezTo>
                    <a:pt x="28" y="33"/>
                    <a:pt x="59" y="54"/>
                    <a:pt x="94" y="69"/>
                  </a:cubicBezTo>
                  <a:cubicBezTo>
                    <a:pt x="131" y="85"/>
                    <a:pt x="169" y="92"/>
                    <a:pt x="209" y="92"/>
                  </a:cubicBezTo>
                  <a:cubicBezTo>
                    <a:pt x="249" y="92"/>
                    <a:pt x="288" y="85"/>
                    <a:pt x="324" y="69"/>
                  </a:cubicBezTo>
                  <a:cubicBezTo>
                    <a:pt x="321" y="62"/>
                    <a:pt x="321" y="62"/>
                    <a:pt x="321" y="62"/>
                  </a:cubicBezTo>
                  <a:cubicBezTo>
                    <a:pt x="285" y="77"/>
                    <a:pt x="248" y="84"/>
                    <a:pt x="209" y="84"/>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1" name="Freeform 79"/>
            <p:cNvSpPr>
              <a:spLocks/>
            </p:cNvSpPr>
            <p:nvPr/>
          </p:nvSpPr>
          <p:spPr bwMode="auto">
            <a:xfrm>
              <a:off x="12760326" y="2085975"/>
              <a:ext cx="1536700" cy="1889125"/>
            </a:xfrm>
            <a:custGeom>
              <a:avLst/>
              <a:gdLst>
                <a:gd name="T0" fmla="*/ 387 w 410"/>
                <a:gd name="T1" fmla="*/ 180 h 504"/>
                <a:gd name="T2" fmla="*/ 324 w 410"/>
                <a:gd name="T3" fmla="*/ 87 h 504"/>
                <a:gd name="T4" fmla="*/ 230 w 410"/>
                <a:gd name="T5" fmla="*/ 23 h 504"/>
                <a:gd name="T6" fmla="*/ 115 w 410"/>
                <a:gd name="T7" fmla="*/ 0 h 504"/>
                <a:gd name="T8" fmla="*/ 0 w 410"/>
                <a:gd name="T9" fmla="*/ 23 h 504"/>
                <a:gd name="T10" fmla="*/ 3 w 410"/>
                <a:gd name="T11" fmla="*/ 31 h 504"/>
                <a:gd name="T12" fmla="*/ 115 w 410"/>
                <a:gd name="T13" fmla="*/ 9 h 504"/>
                <a:gd name="T14" fmla="*/ 227 w 410"/>
                <a:gd name="T15" fmla="*/ 31 h 504"/>
                <a:gd name="T16" fmla="*/ 318 w 410"/>
                <a:gd name="T17" fmla="*/ 93 h 504"/>
                <a:gd name="T18" fmla="*/ 379 w 410"/>
                <a:gd name="T19" fmla="*/ 184 h 504"/>
                <a:gd name="T20" fmla="*/ 402 w 410"/>
                <a:gd name="T21" fmla="*/ 295 h 504"/>
                <a:gd name="T22" fmla="*/ 379 w 410"/>
                <a:gd name="T23" fmla="*/ 407 h 504"/>
                <a:gd name="T24" fmla="*/ 318 w 410"/>
                <a:gd name="T25" fmla="*/ 498 h 504"/>
                <a:gd name="T26" fmla="*/ 324 w 410"/>
                <a:gd name="T27" fmla="*/ 504 h 504"/>
                <a:gd name="T28" fmla="*/ 387 w 410"/>
                <a:gd name="T29" fmla="*/ 410 h 504"/>
                <a:gd name="T30" fmla="*/ 410 w 410"/>
                <a:gd name="T31" fmla="*/ 295 h 504"/>
                <a:gd name="T32" fmla="*/ 387 w 410"/>
                <a:gd name="T33" fmla="*/ 18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504">
                  <a:moveTo>
                    <a:pt x="387" y="180"/>
                  </a:moveTo>
                  <a:cubicBezTo>
                    <a:pt x="372" y="145"/>
                    <a:pt x="351" y="114"/>
                    <a:pt x="324" y="87"/>
                  </a:cubicBezTo>
                  <a:cubicBezTo>
                    <a:pt x="297" y="60"/>
                    <a:pt x="265" y="38"/>
                    <a:pt x="230" y="23"/>
                  </a:cubicBezTo>
                  <a:cubicBezTo>
                    <a:pt x="194" y="8"/>
                    <a:pt x="155" y="0"/>
                    <a:pt x="115" y="0"/>
                  </a:cubicBezTo>
                  <a:cubicBezTo>
                    <a:pt x="75" y="0"/>
                    <a:pt x="37" y="8"/>
                    <a:pt x="0" y="23"/>
                  </a:cubicBezTo>
                  <a:cubicBezTo>
                    <a:pt x="3" y="31"/>
                    <a:pt x="3" y="31"/>
                    <a:pt x="3" y="31"/>
                  </a:cubicBezTo>
                  <a:cubicBezTo>
                    <a:pt x="39" y="16"/>
                    <a:pt x="76" y="9"/>
                    <a:pt x="115" y="9"/>
                  </a:cubicBezTo>
                  <a:cubicBezTo>
                    <a:pt x="154" y="9"/>
                    <a:pt x="191" y="16"/>
                    <a:pt x="227" y="31"/>
                  </a:cubicBezTo>
                  <a:cubicBezTo>
                    <a:pt x="261" y="46"/>
                    <a:pt x="292" y="66"/>
                    <a:pt x="318" y="93"/>
                  </a:cubicBezTo>
                  <a:cubicBezTo>
                    <a:pt x="344" y="119"/>
                    <a:pt x="365" y="150"/>
                    <a:pt x="379" y="184"/>
                  </a:cubicBezTo>
                  <a:cubicBezTo>
                    <a:pt x="394" y="219"/>
                    <a:pt x="402" y="257"/>
                    <a:pt x="402" y="295"/>
                  </a:cubicBezTo>
                  <a:cubicBezTo>
                    <a:pt x="402" y="334"/>
                    <a:pt x="394" y="372"/>
                    <a:pt x="379" y="407"/>
                  </a:cubicBezTo>
                  <a:cubicBezTo>
                    <a:pt x="365" y="441"/>
                    <a:pt x="344" y="472"/>
                    <a:pt x="318" y="498"/>
                  </a:cubicBezTo>
                  <a:cubicBezTo>
                    <a:pt x="324" y="504"/>
                    <a:pt x="324" y="504"/>
                    <a:pt x="324" y="504"/>
                  </a:cubicBezTo>
                  <a:cubicBezTo>
                    <a:pt x="351" y="477"/>
                    <a:pt x="372" y="445"/>
                    <a:pt x="387" y="410"/>
                  </a:cubicBezTo>
                  <a:cubicBezTo>
                    <a:pt x="402" y="374"/>
                    <a:pt x="410" y="335"/>
                    <a:pt x="410" y="295"/>
                  </a:cubicBezTo>
                  <a:cubicBezTo>
                    <a:pt x="410" y="255"/>
                    <a:pt x="402" y="217"/>
                    <a:pt x="387" y="18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2" name="Freeform 80"/>
            <p:cNvSpPr>
              <a:spLocks noEditPoints="1"/>
            </p:cNvSpPr>
            <p:nvPr/>
          </p:nvSpPr>
          <p:spPr bwMode="auto">
            <a:xfrm>
              <a:off x="11799888" y="1800225"/>
              <a:ext cx="2782888" cy="2786063"/>
            </a:xfrm>
            <a:custGeom>
              <a:avLst/>
              <a:gdLst>
                <a:gd name="T0" fmla="*/ 371 w 742"/>
                <a:gd name="T1" fmla="*/ 0 h 743"/>
                <a:gd name="T2" fmla="*/ 0 w 742"/>
                <a:gd name="T3" fmla="*/ 371 h 743"/>
                <a:gd name="T4" fmla="*/ 371 w 742"/>
                <a:gd name="T5" fmla="*/ 743 h 743"/>
                <a:gd name="T6" fmla="*/ 742 w 742"/>
                <a:gd name="T7" fmla="*/ 371 h 743"/>
                <a:gd name="T8" fmla="*/ 371 w 742"/>
                <a:gd name="T9" fmla="*/ 0 h 743"/>
                <a:gd name="T10" fmla="*/ 371 w 742"/>
                <a:gd name="T11" fmla="*/ 705 h 743"/>
                <a:gd name="T12" fmla="*/ 37 w 742"/>
                <a:gd name="T13" fmla="*/ 371 h 743"/>
                <a:gd name="T14" fmla="*/ 371 w 742"/>
                <a:gd name="T15" fmla="*/ 37 h 743"/>
                <a:gd name="T16" fmla="*/ 705 w 742"/>
                <a:gd name="T17" fmla="*/ 371 h 743"/>
                <a:gd name="T18" fmla="*/ 371 w 742"/>
                <a:gd name="T19" fmla="*/ 70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 h="743">
                  <a:moveTo>
                    <a:pt x="371" y="0"/>
                  </a:moveTo>
                  <a:cubicBezTo>
                    <a:pt x="166" y="0"/>
                    <a:pt x="0" y="167"/>
                    <a:pt x="0" y="371"/>
                  </a:cubicBezTo>
                  <a:cubicBezTo>
                    <a:pt x="0" y="576"/>
                    <a:pt x="166" y="743"/>
                    <a:pt x="371" y="743"/>
                  </a:cubicBezTo>
                  <a:cubicBezTo>
                    <a:pt x="576" y="743"/>
                    <a:pt x="742" y="576"/>
                    <a:pt x="742" y="371"/>
                  </a:cubicBezTo>
                  <a:cubicBezTo>
                    <a:pt x="742" y="167"/>
                    <a:pt x="576" y="0"/>
                    <a:pt x="371" y="0"/>
                  </a:cubicBezTo>
                  <a:close/>
                  <a:moveTo>
                    <a:pt x="371" y="705"/>
                  </a:moveTo>
                  <a:cubicBezTo>
                    <a:pt x="187" y="705"/>
                    <a:pt x="37" y="555"/>
                    <a:pt x="37" y="371"/>
                  </a:cubicBezTo>
                  <a:cubicBezTo>
                    <a:pt x="37" y="187"/>
                    <a:pt x="187" y="37"/>
                    <a:pt x="371" y="37"/>
                  </a:cubicBezTo>
                  <a:cubicBezTo>
                    <a:pt x="555" y="37"/>
                    <a:pt x="705" y="187"/>
                    <a:pt x="705" y="371"/>
                  </a:cubicBezTo>
                  <a:cubicBezTo>
                    <a:pt x="705" y="555"/>
                    <a:pt x="555" y="705"/>
                    <a:pt x="371" y="705"/>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79" name="组合 2078"/>
          <p:cNvGrpSpPr/>
          <p:nvPr/>
        </p:nvGrpSpPr>
        <p:grpSpPr>
          <a:xfrm>
            <a:off x="10655983" y="490966"/>
            <a:ext cx="4866516" cy="5095795"/>
            <a:chOff x="11166476" y="825500"/>
            <a:chExt cx="4335463" cy="4727576"/>
          </a:xfrm>
        </p:grpSpPr>
        <p:sp>
          <p:nvSpPr>
            <p:cNvPr id="2073" name="Freeform 81"/>
            <p:cNvSpPr>
              <a:spLocks/>
            </p:cNvSpPr>
            <p:nvPr/>
          </p:nvSpPr>
          <p:spPr bwMode="auto">
            <a:xfrm>
              <a:off x="11166476" y="3963988"/>
              <a:ext cx="2860675" cy="1589088"/>
            </a:xfrm>
            <a:custGeom>
              <a:avLst/>
              <a:gdLst>
                <a:gd name="T0" fmla="*/ 540 w 763"/>
                <a:gd name="T1" fmla="*/ 416 h 424"/>
                <a:gd name="T2" fmla="*/ 493 w 763"/>
                <a:gd name="T3" fmla="*/ 393 h 424"/>
                <a:gd name="T4" fmla="*/ 487 w 763"/>
                <a:gd name="T5" fmla="*/ 414 h 424"/>
                <a:gd name="T6" fmla="*/ 481 w 763"/>
                <a:gd name="T7" fmla="*/ 392 h 424"/>
                <a:gd name="T8" fmla="*/ 475 w 763"/>
                <a:gd name="T9" fmla="*/ 413 h 424"/>
                <a:gd name="T10" fmla="*/ 469 w 763"/>
                <a:gd name="T11" fmla="*/ 391 h 424"/>
                <a:gd name="T12" fmla="*/ 462 w 763"/>
                <a:gd name="T13" fmla="*/ 411 h 424"/>
                <a:gd name="T14" fmla="*/ 457 w 763"/>
                <a:gd name="T15" fmla="*/ 389 h 424"/>
                <a:gd name="T16" fmla="*/ 450 w 763"/>
                <a:gd name="T17" fmla="*/ 410 h 424"/>
                <a:gd name="T18" fmla="*/ 445 w 763"/>
                <a:gd name="T19" fmla="*/ 387 h 424"/>
                <a:gd name="T20" fmla="*/ 437 w 763"/>
                <a:gd name="T21" fmla="*/ 408 h 424"/>
                <a:gd name="T22" fmla="*/ 433 w 763"/>
                <a:gd name="T23" fmla="*/ 385 h 424"/>
                <a:gd name="T24" fmla="*/ 425 w 763"/>
                <a:gd name="T25" fmla="*/ 405 h 424"/>
                <a:gd name="T26" fmla="*/ 421 w 763"/>
                <a:gd name="T27" fmla="*/ 383 h 424"/>
                <a:gd name="T28" fmla="*/ 412 w 763"/>
                <a:gd name="T29" fmla="*/ 403 h 424"/>
                <a:gd name="T30" fmla="*/ 409 w 763"/>
                <a:gd name="T31" fmla="*/ 380 h 424"/>
                <a:gd name="T32" fmla="*/ 400 w 763"/>
                <a:gd name="T33" fmla="*/ 400 h 424"/>
                <a:gd name="T34" fmla="*/ 397 w 763"/>
                <a:gd name="T35" fmla="*/ 378 h 424"/>
                <a:gd name="T36" fmla="*/ 388 w 763"/>
                <a:gd name="T37" fmla="*/ 397 h 424"/>
                <a:gd name="T38" fmla="*/ 385 w 763"/>
                <a:gd name="T39" fmla="*/ 375 h 424"/>
                <a:gd name="T40" fmla="*/ 375 w 763"/>
                <a:gd name="T41" fmla="*/ 394 h 424"/>
                <a:gd name="T42" fmla="*/ 373 w 763"/>
                <a:gd name="T43" fmla="*/ 371 h 424"/>
                <a:gd name="T44" fmla="*/ 363 w 763"/>
                <a:gd name="T45" fmla="*/ 391 h 424"/>
                <a:gd name="T46" fmla="*/ 361 w 763"/>
                <a:gd name="T47" fmla="*/ 368 h 424"/>
                <a:gd name="T48" fmla="*/ 351 w 763"/>
                <a:gd name="T49" fmla="*/ 387 h 424"/>
                <a:gd name="T50" fmla="*/ 350 w 763"/>
                <a:gd name="T51" fmla="*/ 364 h 424"/>
                <a:gd name="T52" fmla="*/ 339 w 763"/>
                <a:gd name="T53" fmla="*/ 383 h 424"/>
                <a:gd name="T54" fmla="*/ 338 w 763"/>
                <a:gd name="T55" fmla="*/ 360 h 424"/>
                <a:gd name="T56" fmla="*/ 327 w 763"/>
                <a:gd name="T57" fmla="*/ 379 h 424"/>
                <a:gd name="T58" fmla="*/ 327 w 763"/>
                <a:gd name="T59" fmla="*/ 356 h 424"/>
                <a:gd name="T60" fmla="*/ 315 w 763"/>
                <a:gd name="T61" fmla="*/ 375 h 424"/>
                <a:gd name="T62" fmla="*/ 316 w 763"/>
                <a:gd name="T63" fmla="*/ 351 h 424"/>
                <a:gd name="T64" fmla="*/ 304 w 763"/>
                <a:gd name="T65" fmla="*/ 370 h 424"/>
                <a:gd name="T66" fmla="*/ 304 w 763"/>
                <a:gd name="T67" fmla="*/ 347 h 424"/>
                <a:gd name="T68" fmla="*/ 292 w 763"/>
                <a:gd name="T69" fmla="*/ 365 h 424"/>
                <a:gd name="T70" fmla="*/ 293 w 763"/>
                <a:gd name="T71" fmla="*/ 342 h 424"/>
                <a:gd name="T72" fmla="*/ 280 w 763"/>
                <a:gd name="T73" fmla="*/ 360 h 424"/>
                <a:gd name="T74" fmla="*/ 282 w 763"/>
                <a:gd name="T75" fmla="*/ 337 h 424"/>
                <a:gd name="T76" fmla="*/ 269 w 763"/>
                <a:gd name="T77" fmla="*/ 355 h 424"/>
                <a:gd name="T78" fmla="*/ 271 w 763"/>
                <a:gd name="T79" fmla="*/ 331 h 424"/>
                <a:gd name="T80" fmla="*/ 258 w 763"/>
                <a:gd name="T81" fmla="*/ 349 h 424"/>
                <a:gd name="T82" fmla="*/ 260 w 763"/>
                <a:gd name="T83" fmla="*/ 326 h 424"/>
                <a:gd name="T84" fmla="*/ 246 w 763"/>
                <a:gd name="T85" fmla="*/ 343 h 424"/>
                <a:gd name="T86" fmla="*/ 250 w 763"/>
                <a:gd name="T87" fmla="*/ 320 h 424"/>
                <a:gd name="T88" fmla="*/ 235 w 763"/>
                <a:gd name="T89" fmla="*/ 337 h 424"/>
                <a:gd name="T90" fmla="*/ 239 w 763"/>
                <a:gd name="T91" fmla="*/ 314 h 424"/>
                <a:gd name="T92" fmla="*/ 224 w 763"/>
                <a:gd name="T93" fmla="*/ 331 h 424"/>
                <a:gd name="T94" fmla="*/ 228 w 763"/>
                <a:gd name="T95" fmla="*/ 308 h 424"/>
                <a:gd name="T96" fmla="*/ 214 w 763"/>
                <a:gd name="T97" fmla="*/ 324 h 424"/>
                <a:gd name="T98" fmla="*/ 218 w 763"/>
                <a:gd name="T99" fmla="*/ 301 h 424"/>
                <a:gd name="T100" fmla="*/ 203 w 763"/>
                <a:gd name="T101" fmla="*/ 317 h 424"/>
                <a:gd name="T102" fmla="*/ 208 w 763"/>
                <a:gd name="T103" fmla="*/ 295 h 424"/>
                <a:gd name="T104" fmla="*/ 192 w 763"/>
                <a:gd name="T105" fmla="*/ 310 h 424"/>
                <a:gd name="T106" fmla="*/ 198 w 763"/>
                <a:gd name="T107" fmla="*/ 288 h 424"/>
                <a:gd name="T108" fmla="*/ 182 w 763"/>
                <a:gd name="T109" fmla="*/ 303 h 424"/>
                <a:gd name="T110" fmla="*/ 188 w 763"/>
                <a:gd name="T111" fmla="*/ 281 h 424"/>
                <a:gd name="T112" fmla="*/ 172 w 763"/>
                <a:gd name="T113" fmla="*/ 296 h 424"/>
                <a:gd name="T114" fmla="*/ 25 w 763"/>
                <a:gd name="T115" fmla="*/ 1 h 424"/>
                <a:gd name="T116" fmla="*/ 0 w 763"/>
                <a:gd name="T117" fmla="*/ 119 h 424"/>
                <a:gd name="T118" fmla="*/ 226 w 763"/>
                <a:gd name="T119" fmla="*/ 341 h 424"/>
                <a:gd name="T120" fmla="*/ 663 w 763"/>
                <a:gd name="T121" fmla="*/ 412 h 424"/>
                <a:gd name="T122" fmla="*/ 763 w 763"/>
                <a:gd name="T123" fmla="*/ 311 h 424"/>
                <a:gd name="T124" fmla="*/ 660 w 763"/>
                <a:gd name="T125" fmla="*/ 40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3" h="424">
                  <a:moveTo>
                    <a:pt x="660" y="405"/>
                  </a:moveTo>
                  <a:cubicBezTo>
                    <a:pt x="621" y="412"/>
                    <a:pt x="581" y="416"/>
                    <a:pt x="540" y="416"/>
                  </a:cubicBezTo>
                  <a:cubicBezTo>
                    <a:pt x="524" y="416"/>
                    <a:pt x="507" y="415"/>
                    <a:pt x="491" y="414"/>
                  </a:cubicBezTo>
                  <a:cubicBezTo>
                    <a:pt x="493" y="393"/>
                    <a:pt x="493" y="393"/>
                    <a:pt x="493" y="393"/>
                  </a:cubicBezTo>
                  <a:cubicBezTo>
                    <a:pt x="489" y="393"/>
                    <a:pt x="489" y="393"/>
                    <a:pt x="489" y="393"/>
                  </a:cubicBezTo>
                  <a:cubicBezTo>
                    <a:pt x="487" y="414"/>
                    <a:pt x="487" y="414"/>
                    <a:pt x="487" y="414"/>
                  </a:cubicBezTo>
                  <a:cubicBezTo>
                    <a:pt x="484" y="414"/>
                    <a:pt x="482" y="413"/>
                    <a:pt x="479" y="413"/>
                  </a:cubicBezTo>
                  <a:cubicBezTo>
                    <a:pt x="481" y="392"/>
                    <a:pt x="481" y="392"/>
                    <a:pt x="481" y="392"/>
                  </a:cubicBezTo>
                  <a:cubicBezTo>
                    <a:pt x="477" y="392"/>
                    <a:pt x="477" y="392"/>
                    <a:pt x="477" y="392"/>
                  </a:cubicBezTo>
                  <a:cubicBezTo>
                    <a:pt x="475" y="413"/>
                    <a:pt x="475" y="413"/>
                    <a:pt x="475" y="413"/>
                  </a:cubicBezTo>
                  <a:cubicBezTo>
                    <a:pt x="472" y="412"/>
                    <a:pt x="469" y="412"/>
                    <a:pt x="466" y="412"/>
                  </a:cubicBezTo>
                  <a:cubicBezTo>
                    <a:pt x="469" y="391"/>
                    <a:pt x="469" y="391"/>
                    <a:pt x="469" y="391"/>
                  </a:cubicBezTo>
                  <a:cubicBezTo>
                    <a:pt x="465" y="390"/>
                    <a:pt x="465" y="390"/>
                    <a:pt x="465" y="390"/>
                  </a:cubicBezTo>
                  <a:cubicBezTo>
                    <a:pt x="462" y="411"/>
                    <a:pt x="462" y="411"/>
                    <a:pt x="462" y="411"/>
                  </a:cubicBezTo>
                  <a:cubicBezTo>
                    <a:pt x="459" y="411"/>
                    <a:pt x="456" y="411"/>
                    <a:pt x="454" y="410"/>
                  </a:cubicBezTo>
                  <a:cubicBezTo>
                    <a:pt x="457" y="389"/>
                    <a:pt x="457" y="389"/>
                    <a:pt x="457" y="389"/>
                  </a:cubicBezTo>
                  <a:cubicBezTo>
                    <a:pt x="453" y="389"/>
                    <a:pt x="453" y="389"/>
                    <a:pt x="453" y="389"/>
                  </a:cubicBezTo>
                  <a:cubicBezTo>
                    <a:pt x="450" y="410"/>
                    <a:pt x="450" y="410"/>
                    <a:pt x="450" y="410"/>
                  </a:cubicBezTo>
                  <a:cubicBezTo>
                    <a:pt x="447" y="409"/>
                    <a:pt x="444" y="409"/>
                    <a:pt x="441" y="408"/>
                  </a:cubicBezTo>
                  <a:cubicBezTo>
                    <a:pt x="445" y="387"/>
                    <a:pt x="445" y="387"/>
                    <a:pt x="445" y="387"/>
                  </a:cubicBezTo>
                  <a:cubicBezTo>
                    <a:pt x="441" y="387"/>
                    <a:pt x="441" y="387"/>
                    <a:pt x="441" y="387"/>
                  </a:cubicBezTo>
                  <a:cubicBezTo>
                    <a:pt x="437" y="408"/>
                    <a:pt x="437" y="408"/>
                    <a:pt x="437" y="408"/>
                  </a:cubicBezTo>
                  <a:cubicBezTo>
                    <a:pt x="434" y="407"/>
                    <a:pt x="431" y="407"/>
                    <a:pt x="429" y="406"/>
                  </a:cubicBezTo>
                  <a:cubicBezTo>
                    <a:pt x="433" y="385"/>
                    <a:pt x="433" y="385"/>
                    <a:pt x="433" y="385"/>
                  </a:cubicBezTo>
                  <a:cubicBezTo>
                    <a:pt x="428" y="385"/>
                    <a:pt x="428" y="385"/>
                    <a:pt x="428" y="385"/>
                  </a:cubicBezTo>
                  <a:cubicBezTo>
                    <a:pt x="425" y="405"/>
                    <a:pt x="425" y="405"/>
                    <a:pt x="425" y="405"/>
                  </a:cubicBezTo>
                  <a:cubicBezTo>
                    <a:pt x="422" y="405"/>
                    <a:pt x="419" y="404"/>
                    <a:pt x="416" y="404"/>
                  </a:cubicBezTo>
                  <a:cubicBezTo>
                    <a:pt x="421" y="383"/>
                    <a:pt x="421" y="383"/>
                    <a:pt x="421" y="383"/>
                  </a:cubicBezTo>
                  <a:cubicBezTo>
                    <a:pt x="416" y="382"/>
                    <a:pt x="416" y="382"/>
                    <a:pt x="416" y="382"/>
                  </a:cubicBezTo>
                  <a:cubicBezTo>
                    <a:pt x="412" y="403"/>
                    <a:pt x="412" y="403"/>
                    <a:pt x="412" y="403"/>
                  </a:cubicBezTo>
                  <a:cubicBezTo>
                    <a:pt x="409" y="402"/>
                    <a:pt x="407" y="402"/>
                    <a:pt x="404" y="401"/>
                  </a:cubicBezTo>
                  <a:cubicBezTo>
                    <a:pt x="409" y="380"/>
                    <a:pt x="409" y="380"/>
                    <a:pt x="409" y="380"/>
                  </a:cubicBezTo>
                  <a:cubicBezTo>
                    <a:pt x="405" y="380"/>
                    <a:pt x="405" y="380"/>
                    <a:pt x="405" y="380"/>
                  </a:cubicBezTo>
                  <a:cubicBezTo>
                    <a:pt x="400" y="400"/>
                    <a:pt x="400" y="400"/>
                    <a:pt x="400" y="400"/>
                  </a:cubicBezTo>
                  <a:cubicBezTo>
                    <a:pt x="397" y="400"/>
                    <a:pt x="394" y="399"/>
                    <a:pt x="392" y="398"/>
                  </a:cubicBezTo>
                  <a:cubicBezTo>
                    <a:pt x="397" y="378"/>
                    <a:pt x="397" y="378"/>
                    <a:pt x="397" y="378"/>
                  </a:cubicBezTo>
                  <a:cubicBezTo>
                    <a:pt x="393" y="377"/>
                    <a:pt x="393" y="377"/>
                    <a:pt x="393" y="377"/>
                  </a:cubicBezTo>
                  <a:cubicBezTo>
                    <a:pt x="388" y="397"/>
                    <a:pt x="388" y="397"/>
                    <a:pt x="388" y="397"/>
                  </a:cubicBezTo>
                  <a:cubicBezTo>
                    <a:pt x="385" y="397"/>
                    <a:pt x="382" y="396"/>
                    <a:pt x="379" y="395"/>
                  </a:cubicBezTo>
                  <a:cubicBezTo>
                    <a:pt x="385" y="375"/>
                    <a:pt x="385" y="375"/>
                    <a:pt x="385" y="375"/>
                  </a:cubicBezTo>
                  <a:cubicBezTo>
                    <a:pt x="381" y="374"/>
                    <a:pt x="381" y="374"/>
                    <a:pt x="381" y="374"/>
                  </a:cubicBezTo>
                  <a:cubicBezTo>
                    <a:pt x="375" y="394"/>
                    <a:pt x="375" y="394"/>
                    <a:pt x="375" y="394"/>
                  </a:cubicBezTo>
                  <a:cubicBezTo>
                    <a:pt x="373" y="394"/>
                    <a:pt x="370" y="393"/>
                    <a:pt x="367" y="392"/>
                  </a:cubicBezTo>
                  <a:cubicBezTo>
                    <a:pt x="373" y="371"/>
                    <a:pt x="373" y="371"/>
                    <a:pt x="373" y="371"/>
                  </a:cubicBezTo>
                  <a:cubicBezTo>
                    <a:pt x="369" y="370"/>
                    <a:pt x="369" y="370"/>
                    <a:pt x="369" y="370"/>
                  </a:cubicBezTo>
                  <a:cubicBezTo>
                    <a:pt x="363" y="391"/>
                    <a:pt x="363" y="391"/>
                    <a:pt x="363" y="391"/>
                  </a:cubicBezTo>
                  <a:cubicBezTo>
                    <a:pt x="360" y="390"/>
                    <a:pt x="358" y="389"/>
                    <a:pt x="355" y="388"/>
                  </a:cubicBezTo>
                  <a:cubicBezTo>
                    <a:pt x="361" y="368"/>
                    <a:pt x="361" y="368"/>
                    <a:pt x="361" y="368"/>
                  </a:cubicBezTo>
                  <a:cubicBezTo>
                    <a:pt x="358" y="367"/>
                    <a:pt x="358" y="367"/>
                    <a:pt x="358" y="367"/>
                  </a:cubicBezTo>
                  <a:cubicBezTo>
                    <a:pt x="351" y="387"/>
                    <a:pt x="351" y="387"/>
                    <a:pt x="351" y="387"/>
                  </a:cubicBezTo>
                  <a:cubicBezTo>
                    <a:pt x="348" y="386"/>
                    <a:pt x="346" y="385"/>
                    <a:pt x="343" y="385"/>
                  </a:cubicBezTo>
                  <a:cubicBezTo>
                    <a:pt x="350" y="364"/>
                    <a:pt x="350" y="364"/>
                    <a:pt x="350" y="364"/>
                  </a:cubicBezTo>
                  <a:cubicBezTo>
                    <a:pt x="346" y="363"/>
                    <a:pt x="346" y="363"/>
                    <a:pt x="346" y="363"/>
                  </a:cubicBezTo>
                  <a:cubicBezTo>
                    <a:pt x="339" y="383"/>
                    <a:pt x="339" y="383"/>
                    <a:pt x="339" y="383"/>
                  </a:cubicBezTo>
                  <a:cubicBezTo>
                    <a:pt x="336" y="382"/>
                    <a:pt x="334" y="381"/>
                    <a:pt x="331" y="380"/>
                  </a:cubicBezTo>
                  <a:cubicBezTo>
                    <a:pt x="338" y="360"/>
                    <a:pt x="338" y="360"/>
                    <a:pt x="338" y="360"/>
                  </a:cubicBezTo>
                  <a:cubicBezTo>
                    <a:pt x="334" y="359"/>
                    <a:pt x="334" y="359"/>
                    <a:pt x="334" y="359"/>
                  </a:cubicBezTo>
                  <a:cubicBezTo>
                    <a:pt x="327" y="379"/>
                    <a:pt x="327" y="379"/>
                    <a:pt x="327" y="379"/>
                  </a:cubicBezTo>
                  <a:cubicBezTo>
                    <a:pt x="324" y="378"/>
                    <a:pt x="322" y="377"/>
                    <a:pt x="319" y="376"/>
                  </a:cubicBezTo>
                  <a:cubicBezTo>
                    <a:pt x="327" y="356"/>
                    <a:pt x="327" y="356"/>
                    <a:pt x="327" y="356"/>
                  </a:cubicBezTo>
                  <a:cubicBezTo>
                    <a:pt x="323" y="354"/>
                    <a:pt x="323" y="354"/>
                    <a:pt x="323" y="354"/>
                  </a:cubicBezTo>
                  <a:cubicBezTo>
                    <a:pt x="315" y="375"/>
                    <a:pt x="315" y="375"/>
                    <a:pt x="315" y="375"/>
                  </a:cubicBezTo>
                  <a:cubicBezTo>
                    <a:pt x="313" y="374"/>
                    <a:pt x="310" y="373"/>
                    <a:pt x="307" y="372"/>
                  </a:cubicBezTo>
                  <a:cubicBezTo>
                    <a:pt x="316" y="351"/>
                    <a:pt x="316" y="351"/>
                    <a:pt x="316" y="351"/>
                  </a:cubicBezTo>
                  <a:cubicBezTo>
                    <a:pt x="312" y="350"/>
                    <a:pt x="312" y="350"/>
                    <a:pt x="312" y="350"/>
                  </a:cubicBezTo>
                  <a:cubicBezTo>
                    <a:pt x="304" y="370"/>
                    <a:pt x="304" y="370"/>
                    <a:pt x="304" y="370"/>
                  </a:cubicBezTo>
                  <a:cubicBezTo>
                    <a:pt x="301" y="369"/>
                    <a:pt x="298" y="368"/>
                    <a:pt x="296" y="367"/>
                  </a:cubicBezTo>
                  <a:cubicBezTo>
                    <a:pt x="304" y="347"/>
                    <a:pt x="304" y="347"/>
                    <a:pt x="304" y="347"/>
                  </a:cubicBezTo>
                  <a:cubicBezTo>
                    <a:pt x="301" y="345"/>
                    <a:pt x="301" y="345"/>
                    <a:pt x="301" y="345"/>
                  </a:cubicBezTo>
                  <a:cubicBezTo>
                    <a:pt x="292" y="365"/>
                    <a:pt x="292" y="365"/>
                    <a:pt x="292" y="365"/>
                  </a:cubicBezTo>
                  <a:cubicBezTo>
                    <a:pt x="289" y="364"/>
                    <a:pt x="287" y="363"/>
                    <a:pt x="284" y="362"/>
                  </a:cubicBezTo>
                  <a:cubicBezTo>
                    <a:pt x="293" y="342"/>
                    <a:pt x="293" y="342"/>
                    <a:pt x="293" y="342"/>
                  </a:cubicBezTo>
                  <a:cubicBezTo>
                    <a:pt x="289" y="340"/>
                    <a:pt x="289" y="340"/>
                    <a:pt x="289" y="340"/>
                  </a:cubicBezTo>
                  <a:cubicBezTo>
                    <a:pt x="280" y="360"/>
                    <a:pt x="280" y="360"/>
                    <a:pt x="280" y="360"/>
                  </a:cubicBezTo>
                  <a:cubicBezTo>
                    <a:pt x="278" y="359"/>
                    <a:pt x="275" y="358"/>
                    <a:pt x="273" y="356"/>
                  </a:cubicBezTo>
                  <a:cubicBezTo>
                    <a:pt x="282" y="337"/>
                    <a:pt x="282" y="337"/>
                    <a:pt x="282" y="337"/>
                  </a:cubicBezTo>
                  <a:cubicBezTo>
                    <a:pt x="278" y="335"/>
                    <a:pt x="278" y="335"/>
                    <a:pt x="278" y="335"/>
                  </a:cubicBezTo>
                  <a:cubicBezTo>
                    <a:pt x="269" y="355"/>
                    <a:pt x="269" y="355"/>
                    <a:pt x="269" y="355"/>
                  </a:cubicBezTo>
                  <a:cubicBezTo>
                    <a:pt x="266" y="353"/>
                    <a:pt x="264" y="352"/>
                    <a:pt x="261" y="351"/>
                  </a:cubicBezTo>
                  <a:cubicBezTo>
                    <a:pt x="271" y="331"/>
                    <a:pt x="271" y="331"/>
                    <a:pt x="271" y="331"/>
                  </a:cubicBezTo>
                  <a:cubicBezTo>
                    <a:pt x="267" y="330"/>
                    <a:pt x="267" y="330"/>
                    <a:pt x="267" y="330"/>
                  </a:cubicBezTo>
                  <a:cubicBezTo>
                    <a:pt x="258" y="349"/>
                    <a:pt x="258" y="349"/>
                    <a:pt x="258" y="349"/>
                  </a:cubicBezTo>
                  <a:cubicBezTo>
                    <a:pt x="255" y="348"/>
                    <a:pt x="253" y="346"/>
                    <a:pt x="250" y="345"/>
                  </a:cubicBezTo>
                  <a:cubicBezTo>
                    <a:pt x="260" y="326"/>
                    <a:pt x="260" y="326"/>
                    <a:pt x="260" y="326"/>
                  </a:cubicBezTo>
                  <a:cubicBezTo>
                    <a:pt x="257" y="324"/>
                    <a:pt x="257" y="324"/>
                    <a:pt x="257" y="324"/>
                  </a:cubicBezTo>
                  <a:cubicBezTo>
                    <a:pt x="246" y="343"/>
                    <a:pt x="246" y="343"/>
                    <a:pt x="246" y="343"/>
                  </a:cubicBezTo>
                  <a:cubicBezTo>
                    <a:pt x="244" y="342"/>
                    <a:pt x="241" y="340"/>
                    <a:pt x="239" y="339"/>
                  </a:cubicBezTo>
                  <a:cubicBezTo>
                    <a:pt x="250" y="320"/>
                    <a:pt x="250" y="320"/>
                    <a:pt x="250" y="320"/>
                  </a:cubicBezTo>
                  <a:cubicBezTo>
                    <a:pt x="246" y="318"/>
                    <a:pt x="246" y="318"/>
                    <a:pt x="246" y="318"/>
                  </a:cubicBezTo>
                  <a:cubicBezTo>
                    <a:pt x="235" y="337"/>
                    <a:pt x="235" y="337"/>
                    <a:pt x="235" y="337"/>
                  </a:cubicBezTo>
                  <a:cubicBezTo>
                    <a:pt x="233" y="336"/>
                    <a:pt x="230" y="334"/>
                    <a:pt x="228" y="333"/>
                  </a:cubicBezTo>
                  <a:cubicBezTo>
                    <a:pt x="239" y="314"/>
                    <a:pt x="239" y="314"/>
                    <a:pt x="239" y="314"/>
                  </a:cubicBezTo>
                  <a:cubicBezTo>
                    <a:pt x="235" y="312"/>
                    <a:pt x="235" y="312"/>
                    <a:pt x="235" y="312"/>
                  </a:cubicBezTo>
                  <a:cubicBezTo>
                    <a:pt x="224" y="331"/>
                    <a:pt x="224" y="331"/>
                    <a:pt x="224" y="331"/>
                  </a:cubicBezTo>
                  <a:cubicBezTo>
                    <a:pt x="222" y="329"/>
                    <a:pt x="220" y="328"/>
                    <a:pt x="217" y="326"/>
                  </a:cubicBezTo>
                  <a:cubicBezTo>
                    <a:pt x="228" y="308"/>
                    <a:pt x="228" y="308"/>
                    <a:pt x="228" y="308"/>
                  </a:cubicBezTo>
                  <a:cubicBezTo>
                    <a:pt x="225" y="306"/>
                    <a:pt x="225" y="306"/>
                    <a:pt x="225" y="306"/>
                  </a:cubicBezTo>
                  <a:cubicBezTo>
                    <a:pt x="214" y="324"/>
                    <a:pt x="214" y="324"/>
                    <a:pt x="214" y="324"/>
                  </a:cubicBezTo>
                  <a:cubicBezTo>
                    <a:pt x="211" y="323"/>
                    <a:pt x="209" y="321"/>
                    <a:pt x="206" y="320"/>
                  </a:cubicBezTo>
                  <a:cubicBezTo>
                    <a:pt x="218" y="301"/>
                    <a:pt x="218" y="301"/>
                    <a:pt x="218" y="301"/>
                  </a:cubicBezTo>
                  <a:cubicBezTo>
                    <a:pt x="215" y="299"/>
                    <a:pt x="215" y="299"/>
                    <a:pt x="215" y="299"/>
                  </a:cubicBezTo>
                  <a:cubicBezTo>
                    <a:pt x="203" y="317"/>
                    <a:pt x="203" y="317"/>
                    <a:pt x="203" y="317"/>
                  </a:cubicBezTo>
                  <a:cubicBezTo>
                    <a:pt x="200" y="316"/>
                    <a:pt x="198" y="314"/>
                    <a:pt x="196" y="313"/>
                  </a:cubicBezTo>
                  <a:cubicBezTo>
                    <a:pt x="208" y="295"/>
                    <a:pt x="208" y="295"/>
                    <a:pt x="208" y="295"/>
                  </a:cubicBezTo>
                  <a:cubicBezTo>
                    <a:pt x="205" y="292"/>
                    <a:pt x="205" y="292"/>
                    <a:pt x="205" y="292"/>
                  </a:cubicBezTo>
                  <a:cubicBezTo>
                    <a:pt x="192" y="310"/>
                    <a:pt x="192" y="310"/>
                    <a:pt x="192" y="310"/>
                  </a:cubicBezTo>
                  <a:cubicBezTo>
                    <a:pt x="190" y="309"/>
                    <a:pt x="188" y="307"/>
                    <a:pt x="185" y="306"/>
                  </a:cubicBezTo>
                  <a:cubicBezTo>
                    <a:pt x="198" y="288"/>
                    <a:pt x="198" y="288"/>
                    <a:pt x="198" y="288"/>
                  </a:cubicBezTo>
                  <a:cubicBezTo>
                    <a:pt x="195" y="285"/>
                    <a:pt x="195" y="285"/>
                    <a:pt x="195" y="285"/>
                  </a:cubicBezTo>
                  <a:cubicBezTo>
                    <a:pt x="182" y="303"/>
                    <a:pt x="182" y="303"/>
                    <a:pt x="182" y="303"/>
                  </a:cubicBezTo>
                  <a:cubicBezTo>
                    <a:pt x="180" y="302"/>
                    <a:pt x="177" y="300"/>
                    <a:pt x="175" y="298"/>
                  </a:cubicBezTo>
                  <a:cubicBezTo>
                    <a:pt x="188" y="281"/>
                    <a:pt x="188" y="281"/>
                    <a:pt x="188" y="281"/>
                  </a:cubicBezTo>
                  <a:cubicBezTo>
                    <a:pt x="185" y="278"/>
                    <a:pt x="185" y="278"/>
                    <a:pt x="185" y="278"/>
                  </a:cubicBezTo>
                  <a:cubicBezTo>
                    <a:pt x="172" y="296"/>
                    <a:pt x="172" y="296"/>
                    <a:pt x="172" y="296"/>
                  </a:cubicBezTo>
                  <a:cubicBezTo>
                    <a:pt x="107" y="249"/>
                    <a:pt x="52" y="188"/>
                    <a:pt x="9" y="117"/>
                  </a:cubicBezTo>
                  <a:cubicBezTo>
                    <a:pt x="25" y="1"/>
                    <a:pt x="25" y="1"/>
                    <a:pt x="25" y="1"/>
                  </a:cubicBezTo>
                  <a:cubicBezTo>
                    <a:pt x="17" y="0"/>
                    <a:pt x="17" y="0"/>
                    <a:pt x="17" y="0"/>
                  </a:cubicBezTo>
                  <a:cubicBezTo>
                    <a:pt x="0" y="119"/>
                    <a:pt x="0" y="119"/>
                    <a:pt x="0" y="119"/>
                  </a:cubicBezTo>
                  <a:cubicBezTo>
                    <a:pt x="1" y="120"/>
                    <a:pt x="1" y="120"/>
                    <a:pt x="1" y="120"/>
                  </a:cubicBezTo>
                  <a:cubicBezTo>
                    <a:pt x="56" y="211"/>
                    <a:pt x="134" y="288"/>
                    <a:pt x="226" y="341"/>
                  </a:cubicBezTo>
                  <a:cubicBezTo>
                    <a:pt x="321" y="395"/>
                    <a:pt x="430" y="424"/>
                    <a:pt x="540" y="424"/>
                  </a:cubicBezTo>
                  <a:cubicBezTo>
                    <a:pt x="582" y="424"/>
                    <a:pt x="623" y="420"/>
                    <a:pt x="663" y="412"/>
                  </a:cubicBezTo>
                  <a:cubicBezTo>
                    <a:pt x="664" y="412"/>
                    <a:pt x="664" y="412"/>
                    <a:pt x="664" y="412"/>
                  </a:cubicBezTo>
                  <a:cubicBezTo>
                    <a:pt x="763" y="311"/>
                    <a:pt x="763" y="311"/>
                    <a:pt x="763" y="311"/>
                  </a:cubicBezTo>
                  <a:cubicBezTo>
                    <a:pt x="757" y="305"/>
                    <a:pt x="757" y="305"/>
                    <a:pt x="757" y="305"/>
                  </a:cubicBezTo>
                  <a:lnTo>
                    <a:pt x="660" y="405"/>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4" name="Freeform 82"/>
            <p:cNvSpPr>
              <a:spLocks/>
            </p:cNvSpPr>
            <p:nvPr/>
          </p:nvSpPr>
          <p:spPr bwMode="auto">
            <a:xfrm>
              <a:off x="11439526" y="825500"/>
              <a:ext cx="4062413" cy="2122488"/>
            </a:xfrm>
            <a:custGeom>
              <a:avLst/>
              <a:gdLst>
                <a:gd name="T0" fmla="*/ 0 w 1083"/>
                <a:gd name="T1" fmla="*/ 318 h 566"/>
                <a:gd name="T2" fmla="*/ 141 w 1083"/>
                <a:gd name="T3" fmla="*/ 100 h 566"/>
                <a:gd name="T4" fmla="*/ 170 w 1083"/>
                <a:gd name="T5" fmla="*/ 109 h 566"/>
                <a:gd name="T6" fmla="*/ 174 w 1083"/>
                <a:gd name="T7" fmla="*/ 81 h 566"/>
                <a:gd name="T8" fmla="*/ 203 w 1083"/>
                <a:gd name="T9" fmla="*/ 92 h 566"/>
                <a:gd name="T10" fmla="*/ 208 w 1083"/>
                <a:gd name="T11" fmla="*/ 65 h 566"/>
                <a:gd name="T12" fmla="*/ 236 w 1083"/>
                <a:gd name="T13" fmla="*/ 77 h 566"/>
                <a:gd name="T14" fmla="*/ 243 w 1083"/>
                <a:gd name="T15" fmla="*/ 50 h 566"/>
                <a:gd name="T16" fmla="*/ 270 w 1083"/>
                <a:gd name="T17" fmla="*/ 64 h 566"/>
                <a:gd name="T18" fmla="*/ 279 w 1083"/>
                <a:gd name="T19" fmla="*/ 37 h 566"/>
                <a:gd name="T20" fmla="*/ 305 w 1083"/>
                <a:gd name="T21" fmla="*/ 53 h 566"/>
                <a:gd name="T22" fmla="*/ 315 w 1083"/>
                <a:gd name="T23" fmla="*/ 27 h 566"/>
                <a:gd name="T24" fmla="*/ 341 w 1083"/>
                <a:gd name="T25" fmla="*/ 44 h 566"/>
                <a:gd name="T26" fmla="*/ 353 w 1083"/>
                <a:gd name="T27" fmla="*/ 19 h 566"/>
                <a:gd name="T28" fmla="*/ 377 w 1083"/>
                <a:gd name="T29" fmla="*/ 38 h 566"/>
                <a:gd name="T30" fmla="*/ 390 w 1083"/>
                <a:gd name="T31" fmla="*/ 13 h 566"/>
                <a:gd name="T32" fmla="*/ 413 w 1083"/>
                <a:gd name="T33" fmla="*/ 33 h 566"/>
                <a:gd name="T34" fmla="*/ 428 w 1083"/>
                <a:gd name="T35" fmla="*/ 10 h 566"/>
                <a:gd name="T36" fmla="*/ 449 w 1083"/>
                <a:gd name="T37" fmla="*/ 31 h 566"/>
                <a:gd name="T38" fmla="*/ 466 w 1083"/>
                <a:gd name="T39" fmla="*/ 8 h 566"/>
                <a:gd name="T40" fmla="*/ 487 w 1083"/>
                <a:gd name="T41" fmla="*/ 9 h 566"/>
                <a:gd name="T42" fmla="*/ 502 w 1083"/>
                <a:gd name="T43" fmla="*/ 32 h 566"/>
                <a:gd name="T44" fmla="*/ 525 w 1083"/>
                <a:gd name="T45" fmla="*/ 11 h 566"/>
                <a:gd name="T46" fmla="*/ 539 w 1083"/>
                <a:gd name="T47" fmla="*/ 35 h 566"/>
                <a:gd name="T48" fmla="*/ 562 w 1083"/>
                <a:gd name="T49" fmla="*/ 15 h 566"/>
                <a:gd name="T50" fmla="*/ 575 w 1083"/>
                <a:gd name="T51" fmla="*/ 40 h 566"/>
                <a:gd name="T52" fmla="*/ 600 w 1083"/>
                <a:gd name="T53" fmla="*/ 22 h 566"/>
                <a:gd name="T54" fmla="*/ 611 w 1083"/>
                <a:gd name="T55" fmla="*/ 48 h 566"/>
                <a:gd name="T56" fmla="*/ 637 w 1083"/>
                <a:gd name="T57" fmla="*/ 31 h 566"/>
                <a:gd name="T58" fmla="*/ 646 w 1083"/>
                <a:gd name="T59" fmla="*/ 58 h 566"/>
                <a:gd name="T60" fmla="*/ 673 w 1083"/>
                <a:gd name="T61" fmla="*/ 43 h 566"/>
                <a:gd name="T62" fmla="*/ 681 w 1083"/>
                <a:gd name="T63" fmla="*/ 70 h 566"/>
                <a:gd name="T64" fmla="*/ 709 w 1083"/>
                <a:gd name="T65" fmla="*/ 56 h 566"/>
                <a:gd name="T66" fmla="*/ 715 w 1083"/>
                <a:gd name="T67" fmla="*/ 84 h 566"/>
                <a:gd name="T68" fmla="*/ 744 w 1083"/>
                <a:gd name="T69" fmla="*/ 72 h 566"/>
                <a:gd name="T70" fmla="*/ 748 w 1083"/>
                <a:gd name="T71" fmla="*/ 100 h 566"/>
                <a:gd name="T72" fmla="*/ 777 w 1083"/>
                <a:gd name="T73" fmla="*/ 90 h 566"/>
                <a:gd name="T74" fmla="*/ 780 w 1083"/>
                <a:gd name="T75" fmla="*/ 119 h 566"/>
                <a:gd name="T76" fmla="*/ 810 w 1083"/>
                <a:gd name="T77" fmla="*/ 110 h 566"/>
                <a:gd name="T78" fmla="*/ 810 w 1083"/>
                <a:gd name="T79" fmla="*/ 139 h 566"/>
                <a:gd name="T80" fmla="*/ 841 w 1083"/>
                <a:gd name="T81" fmla="*/ 132 h 566"/>
                <a:gd name="T82" fmla="*/ 840 w 1083"/>
                <a:gd name="T83" fmla="*/ 160 h 566"/>
                <a:gd name="T84" fmla="*/ 871 w 1083"/>
                <a:gd name="T85" fmla="*/ 155 h 566"/>
                <a:gd name="T86" fmla="*/ 868 w 1083"/>
                <a:gd name="T87" fmla="*/ 184 h 566"/>
                <a:gd name="T88" fmla="*/ 899 w 1083"/>
                <a:gd name="T89" fmla="*/ 181 h 566"/>
                <a:gd name="T90" fmla="*/ 894 w 1083"/>
                <a:gd name="T91" fmla="*/ 209 h 566"/>
                <a:gd name="T92" fmla="*/ 926 w 1083"/>
                <a:gd name="T93" fmla="*/ 208 h 566"/>
                <a:gd name="T94" fmla="*/ 919 w 1083"/>
                <a:gd name="T95" fmla="*/ 236 h 566"/>
                <a:gd name="T96" fmla="*/ 951 w 1083"/>
                <a:gd name="T97" fmla="*/ 237 h 566"/>
                <a:gd name="T98" fmla="*/ 943 w 1083"/>
                <a:gd name="T99" fmla="*/ 265 h 566"/>
                <a:gd name="T100" fmla="*/ 974 w 1083"/>
                <a:gd name="T101" fmla="*/ 267 h 566"/>
                <a:gd name="T102" fmla="*/ 964 w 1083"/>
                <a:gd name="T103" fmla="*/ 294 h 566"/>
                <a:gd name="T104" fmla="*/ 995 w 1083"/>
                <a:gd name="T105" fmla="*/ 299 h 566"/>
                <a:gd name="T106" fmla="*/ 984 w 1083"/>
                <a:gd name="T107" fmla="*/ 325 h 566"/>
                <a:gd name="T108" fmla="*/ 1014 w 1083"/>
                <a:gd name="T109" fmla="*/ 332 h 566"/>
                <a:gd name="T110" fmla="*/ 1001 w 1083"/>
                <a:gd name="T111" fmla="*/ 357 h 566"/>
                <a:gd name="T112" fmla="*/ 1031 w 1083"/>
                <a:gd name="T113" fmla="*/ 365 h 566"/>
                <a:gd name="T114" fmla="*/ 1017 w 1083"/>
                <a:gd name="T115" fmla="*/ 390 h 566"/>
                <a:gd name="T116" fmla="*/ 1046 w 1083"/>
                <a:gd name="T117" fmla="*/ 400 h 566"/>
                <a:gd name="T118" fmla="*/ 1031 w 1083"/>
                <a:gd name="T119" fmla="*/ 424 h 566"/>
                <a:gd name="T120" fmla="*/ 1074 w 1083"/>
                <a:gd name="T121" fmla="*/ 49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3" h="566">
                  <a:moveTo>
                    <a:pt x="1083" y="491"/>
                  </a:moveTo>
                  <a:cubicBezTo>
                    <a:pt x="1052" y="354"/>
                    <a:pt x="974" y="229"/>
                    <a:pt x="864" y="140"/>
                  </a:cubicBezTo>
                  <a:cubicBezTo>
                    <a:pt x="752" y="50"/>
                    <a:pt x="611" y="0"/>
                    <a:pt x="467" y="0"/>
                  </a:cubicBezTo>
                  <a:cubicBezTo>
                    <a:pt x="314" y="0"/>
                    <a:pt x="167" y="55"/>
                    <a:pt x="52" y="155"/>
                  </a:cubicBezTo>
                  <a:cubicBezTo>
                    <a:pt x="51" y="156"/>
                    <a:pt x="51" y="156"/>
                    <a:pt x="51" y="156"/>
                  </a:cubicBezTo>
                  <a:cubicBezTo>
                    <a:pt x="0" y="318"/>
                    <a:pt x="0" y="318"/>
                    <a:pt x="0" y="318"/>
                  </a:cubicBezTo>
                  <a:cubicBezTo>
                    <a:pt x="8" y="320"/>
                    <a:pt x="8" y="320"/>
                    <a:pt x="8" y="320"/>
                  </a:cubicBezTo>
                  <a:cubicBezTo>
                    <a:pt x="59" y="161"/>
                    <a:pt x="59" y="161"/>
                    <a:pt x="59" y="161"/>
                  </a:cubicBezTo>
                  <a:cubicBezTo>
                    <a:pt x="83" y="139"/>
                    <a:pt x="110" y="120"/>
                    <a:pt x="138" y="103"/>
                  </a:cubicBezTo>
                  <a:cubicBezTo>
                    <a:pt x="149" y="122"/>
                    <a:pt x="149" y="122"/>
                    <a:pt x="149" y="122"/>
                  </a:cubicBezTo>
                  <a:cubicBezTo>
                    <a:pt x="153" y="119"/>
                    <a:pt x="153" y="119"/>
                    <a:pt x="153" y="119"/>
                  </a:cubicBezTo>
                  <a:cubicBezTo>
                    <a:pt x="141" y="100"/>
                    <a:pt x="141" y="100"/>
                    <a:pt x="141" y="100"/>
                  </a:cubicBezTo>
                  <a:cubicBezTo>
                    <a:pt x="144" y="99"/>
                    <a:pt x="146" y="97"/>
                    <a:pt x="148" y="96"/>
                  </a:cubicBezTo>
                  <a:cubicBezTo>
                    <a:pt x="160" y="115"/>
                    <a:pt x="160" y="115"/>
                    <a:pt x="160" y="115"/>
                  </a:cubicBezTo>
                  <a:cubicBezTo>
                    <a:pt x="163" y="113"/>
                    <a:pt x="163" y="113"/>
                    <a:pt x="163" y="113"/>
                  </a:cubicBezTo>
                  <a:cubicBezTo>
                    <a:pt x="152" y="94"/>
                    <a:pt x="152" y="94"/>
                    <a:pt x="152" y="94"/>
                  </a:cubicBezTo>
                  <a:cubicBezTo>
                    <a:pt x="154" y="92"/>
                    <a:pt x="157" y="91"/>
                    <a:pt x="159" y="90"/>
                  </a:cubicBezTo>
                  <a:cubicBezTo>
                    <a:pt x="170" y="109"/>
                    <a:pt x="170" y="109"/>
                    <a:pt x="170" y="109"/>
                  </a:cubicBezTo>
                  <a:cubicBezTo>
                    <a:pt x="174" y="107"/>
                    <a:pt x="174" y="107"/>
                    <a:pt x="174" y="107"/>
                  </a:cubicBezTo>
                  <a:cubicBezTo>
                    <a:pt x="163" y="87"/>
                    <a:pt x="163" y="87"/>
                    <a:pt x="163" y="87"/>
                  </a:cubicBezTo>
                  <a:cubicBezTo>
                    <a:pt x="165" y="86"/>
                    <a:pt x="168" y="85"/>
                    <a:pt x="170" y="83"/>
                  </a:cubicBezTo>
                  <a:cubicBezTo>
                    <a:pt x="181" y="103"/>
                    <a:pt x="181" y="103"/>
                    <a:pt x="181" y="103"/>
                  </a:cubicBezTo>
                  <a:cubicBezTo>
                    <a:pt x="185" y="101"/>
                    <a:pt x="185" y="101"/>
                    <a:pt x="185" y="101"/>
                  </a:cubicBezTo>
                  <a:cubicBezTo>
                    <a:pt x="174" y="81"/>
                    <a:pt x="174" y="81"/>
                    <a:pt x="174" y="81"/>
                  </a:cubicBezTo>
                  <a:cubicBezTo>
                    <a:pt x="177" y="80"/>
                    <a:pt x="179" y="79"/>
                    <a:pt x="182" y="78"/>
                  </a:cubicBezTo>
                  <a:cubicBezTo>
                    <a:pt x="192" y="97"/>
                    <a:pt x="192" y="97"/>
                    <a:pt x="192" y="97"/>
                  </a:cubicBezTo>
                  <a:cubicBezTo>
                    <a:pt x="195" y="96"/>
                    <a:pt x="195" y="96"/>
                    <a:pt x="195" y="96"/>
                  </a:cubicBezTo>
                  <a:cubicBezTo>
                    <a:pt x="185" y="76"/>
                    <a:pt x="185" y="76"/>
                    <a:pt x="185" y="76"/>
                  </a:cubicBezTo>
                  <a:cubicBezTo>
                    <a:pt x="188" y="74"/>
                    <a:pt x="190" y="73"/>
                    <a:pt x="193" y="72"/>
                  </a:cubicBezTo>
                  <a:cubicBezTo>
                    <a:pt x="203" y="92"/>
                    <a:pt x="203" y="92"/>
                    <a:pt x="203" y="92"/>
                  </a:cubicBezTo>
                  <a:cubicBezTo>
                    <a:pt x="206" y="90"/>
                    <a:pt x="206" y="90"/>
                    <a:pt x="206" y="90"/>
                  </a:cubicBezTo>
                  <a:cubicBezTo>
                    <a:pt x="197" y="70"/>
                    <a:pt x="197" y="70"/>
                    <a:pt x="197" y="70"/>
                  </a:cubicBezTo>
                  <a:cubicBezTo>
                    <a:pt x="199" y="69"/>
                    <a:pt x="202" y="68"/>
                    <a:pt x="204" y="66"/>
                  </a:cubicBezTo>
                  <a:cubicBezTo>
                    <a:pt x="214" y="87"/>
                    <a:pt x="214" y="87"/>
                    <a:pt x="214" y="87"/>
                  </a:cubicBezTo>
                  <a:cubicBezTo>
                    <a:pt x="217" y="85"/>
                    <a:pt x="217" y="85"/>
                    <a:pt x="217" y="85"/>
                  </a:cubicBezTo>
                  <a:cubicBezTo>
                    <a:pt x="208" y="65"/>
                    <a:pt x="208" y="65"/>
                    <a:pt x="208" y="65"/>
                  </a:cubicBezTo>
                  <a:cubicBezTo>
                    <a:pt x="211" y="63"/>
                    <a:pt x="213" y="62"/>
                    <a:pt x="216" y="61"/>
                  </a:cubicBezTo>
                  <a:cubicBezTo>
                    <a:pt x="225" y="82"/>
                    <a:pt x="225" y="82"/>
                    <a:pt x="225" y="82"/>
                  </a:cubicBezTo>
                  <a:cubicBezTo>
                    <a:pt x="229" y="80"/>
                    <a:pt x="229" y="80"/>
                    <a:pt x="229" y="80"/>
                  </a:cubicBezTo>
                  <a:cubicBezTo>
                    <a:pt x="220" y="59"/>
                    <a:pt x="220" y="59"/>
                    <a:pt x="220" y="59"/>
                  </a:cubicBezTo>
                  <a:cubicBezTo>
                    <a:pt x="222" y="58"/>
                    <a:pt x="225" y="57"/>
                    <a:pt x="227" y="56"/>
                  </a:cubicBezTo>
                  <a:cubicBezTo>
                    <a:pt x="236" y="77"/>
                    <a:pt x="236" y="77"/>
                    <a:pt x="236" y="77"/>
                  </a:cubicBezTo>
                  <a:cubicBezTo>
                    <a:pt x="240" y="75"/>
                    <a:pt x="240" y="75"/>
                    <a:pt x="240" y="75"/>
                  </a:cubicBezTo>
                  <a:cubicBezTo>
                    <a:pt x="231" y="55"/>
                    <a:pt x="231" y="55"/>
                    <a:pt x="231" y="55"/>
                  </a:cubicBezTo>
                  <a:cubicBezTo>
                    <a:pt x="234" y="54"/>
                    <a:pt x="237" y="52"/>
                    <a:pt x="239" y="51"/>
                  </a:cubicBezTo>
                  <a:cubicBezTo>
                    <a:pt x="247" y="72"/>
                    <a:pt x="247" y="72"/>
                    <a:pt x="247" y="72"/>
                  </a:cubicBezTo>
                  <a:cubicBezTo>
                    <a:pt x="251" y="71"/>
                    <a:pt x="251" y="71"/>
                    <a:pt x="251" y="71"/>
                  </a:cubicBezTo>
                  <a:cubicBezTo>
                    <a:pt x="243" y="50"/>
                    <a:pt x="243" y="50"/>
                    <a:pt x="243" y="50"/>
                  </a:cubicBezTo>
                  <a:cubicBezTo>
                    <a:pt x="246" y="49"/>
                    <a:pt x="248" y="48"/>
                    <a:pt x="251" y="47"/>
                  </a:cubicBezTo>
                  <a:cubicBezTo>
                    <a:pt x="259" y="68"/>
                    <a:pt x="259" y="68"/>
                    <a:pt x="259" y="68"/>
                  </a:cubicBezTo>
                  <a:cubicBezTo>
                    <a:pt x="263" y="66"/>
                    <a:pt x="263" y="66"/>
                    <a:pt x="263" y="66"/>
                  </a:cubicBezTo>
                  <a:cubicBezTo>
                    <a:pt x="255" y="45"/>
                    <a:pt x="255" y="45"/>
                    <a:pt x="255" y="45"/>
                  </a:cubicBezTo>
                  <a:cubicBezTo>
                    <a:pt x="258" y="45"/>
                    <a:pt x="260" y="44"/>
                    <a:pt x="263" y="43"/>
                  </a:cubicBezTo>
                  <a:cubicBezTo>
                    <a:pt x="270" y="64"/>
                    <a:pt x="270" y="64"/>
                    <a:pt x="270" y="64"/>
                  </a:cubicBezTo>
                  <a:cubicBezTo>
                    <a:pt x="274" y="62"/>
                    <a:pt x="274" y="62"/>
                    <a:pt x="274" y="62"/>
                  </a:cubicBezTo>
                  <a:cubicBezTo>
                    <a:pt x="267" y="41"/>
                    <a:pt x="267" y="41"/>
                    <a:pt x="267" y="41"/>
                  </a:cubicBezTo>
                  <a:cubicBezTo>
                    <a:pt x="270" y="40"/>
                    <a:pt x="272" y="39"/>
                    <a:pt x="275" y="39"/>
                  </a:cubicBezTo>
                  <a:cubicBezTo>
                    <a:pt x="282" y="60"/>
                    <a:pt x="282" y="60"/>
                    <a:pt x="282" y="60"/>
                  </a:cubicBezTo>
                  <a:cubicBezTo>
                    <a:pt x="286" y="59"/>
                    <a:pt x="286" y="59"/>
                    <a:pt x="286" y="59"/>
                  </a:cubicBezTo>
                  <a:cubicBezTo>
                    <a:pt x="279" y="37"/>
                    <a:pt x="279" y="37"/>
                    <a:pt x="279" y="37"/>
                  </a:cubicBezTo>
                  <a:cubicBezTo>
                    <a:pt x="282" y="36"/>
                    <a:pt x="284" y="36"/>
                    <a:pt x="287" y="35"/>
                  </a:cubicBezTo>
                  <a:cubicBezTo>
                    <a:pt x="293" y="56"/>
                    <a:pt x="293" y="56"/>
                    <a:pt x="293" y="56"/>
                  </a:cubicBezTo>
                  <a:cubicBezTo>
                    <a:pt x="297" y="55"/>
                    <a:pt x="297" y="55"/>
                    <a:pt x="297" y="55"/>
                  </a:cubicBezTo>
                  <a:cubicBezTo>
                    <a:pt x="291" y="34"/>
                    <a:pt x="291" y="34"/>
                    <a:pt x="291" y="34"/>
                  </a:cubicBezTo>
                  <a:cubicBezTo>
                    <a:pt x="294" y="33"/>
                    <a:pt x="296" y="32"/>
                    <a:pt x="299" y="31"/>
                  </a:cubicBezTo>
                  <a:cubicBezTo>
                    <a:pt x="305" y="53"/>
                    <a:pt x="305" y="53"/>
                    <a:pt x="305" y="53"/>
                  </a:cubicBezTo>
                  <a:cubicBezTo>
                    <a:pt x="309" y="52"/>
                    <a:pt x="309" y="52"/>
                    <a:pt x="309" y="52"/>
                  </a:cubicBezTo>
                  <a:cubicBezTo>
                    <a:pt x="303" y="30"/>
                    <a:pt x="303" y="30"/>
                    <a:pt x="303" y="30"/>
                  </a:cubicBezTo>
                  <a:cubicBezTo>
                    <a:pt x="306" y="29"/>
                    <a:pt x="309" y="29"/>
                    <a:pt x="311" y="28"/>
                  </a:cubicBezTo>
                  <a:cubicBezTo>
                    <a:pt x="317" y="50"/>
                    <a:pt x="317" y="50"/>
                    <a:pt x="317" y="50"/>
                  </a:cubicBezTo>
                  <a:cubicBezTo>
                    <a:pt x="321" y="49"/>
                    <a:pt x="321" y="49"/>
                    <a:pt x="321" y="49"/>
                  </a:cubicBezTo>
                  <a:cubicBezTo>
                    <a:pt x="315" y="27"/>
                    <a:pt x="315" y="27"/>
                    <a:pt x="315" y="27"/>
                  </a:cubicBezTo>
                  <a:cubicBezTo>
                    <a:pt x="318" y="26"/>
                    <a:pt x="321" y="26"/>
                    <a:pt x="324" y="25"/>
                  </a:cubicBezTo>
                  <a:cubicBezTo>
                    <a:pt x="329" y="47"/>
                    <a:pt x="329" y="47"/>
                    <a:pt x="329" y="47"/>
                  </a:cubicBezTo>
                  <a:cubicBezTo>
                    <a:pt x="333" y="46"/>
                    <a:pt x="333" y="46"/>
                    <a:pt x="333" y="46"/>
                  </a:cubicBezTo>
                  <a:cubicBezTo>
                    <a:pt x="328" y="24"/>
                    <a:pt x="328" y="24"/>
                    <a:pt x="328" y="24"/>
                  </a:cubicBezTo>
                  <a:cubicBezTo>
                    <a:pt x="331" y="23"/>
                    <a:pt x="333" y="23"/>
                    <a:pt x="336" y="22"/>
                  </a:cubicBezTo>
                  <a:cubicBezTo>
                    <a:pt x="341" y="44"/>
                    <a:pt x="341" y="44"/>
                    <a:pt x="341" y="44"/>
                  </a:cubicBezTo>
                  <a:cubicBezTo>
                    <a:pt x="345" y="43"/>
                    <a:pt x="345" y="43"/>
                    <a:pt x="345" y="43"/>
                  </a:cubicBezTo>
                  <a:cubicBezTo>
                    <a:pt x="340" y="21"/>
                    <a:pt x="340" y="21"/>
                    <a:pt x="340" y="21"/>
                  </a:cubicBezTo>
                  <a:cubicBezTo>
                    <a:pt x="343" y="21"/>
                    <a:pt x="346" y="20"/>
                    <a:pt x="348" y="20"/>
                  </a:cubicBezTo>
                  <a:cubicBezTo>
                    <a:pt x="353" y="42"/>
                    <a:pt x="353" y="42"/>
                    <a:pt x="353" y="42"/>
                  </a:cubicBezTo>
                  <a:cubicBezTo>
                    <a:pt x="357" y="41"/>
                    <a:pt x="357" y="41"/>
                    <a:pt x="357" y="41"/>
                  </a:cubicBezTo>
                  <a:cubicBezTo>
                    <a:pt x="353" y="19"/>
                    <a:pt x="353" y="19"/>
                    <a:pt x="353" y="19"/>
                  </a:cubicBezTo>
                  <a:cubicBezTo>
                    <a:pt x="355" y="18"/>
                    <a:pt x="358" y="18"/>
                    <a:pt x="361" y="17"/>
                  </a:cubicBezTo>
                  <a:cubicBezTo>
                    <a:pt x="365" y="39"/>
                    <a:pt x="365" y="39"/>
                    <a:pt x="365" y="39"/>
                  </a:cubicBezTo>
                  <a:cubicBezTo>
                    <a:pt x="369" y="39"/>
                    <a:pt x="369" y="39"/>
                    <a:pt x="369" y="39"/>
                  </a:cubicBezTo>
                  <a:cubicBezTo>
                    <a:pt x="365" y="17"/>
                    <a:pt x="365" y="17"/>
                    <a:pt x="365" y="17"/>
                  </a:cubicBezTo>
                  <a:cubicBezTo>
                    <a:pt x="368" y="16"/>
                    <a:pt x="371" y="16"/>
                    <a:pt x="373" y="15"/>
                  </a:cubicBezTo>
                  <a:cubicBezTo>
                    <a:pt x="377" y="38"/>
                    <a:pt x="377" y="38"/>
                    <a:pt x="377" y="38"/>
                  </a:cubicBezTo>
                  <a:cubicBezTo>
                    <a:pt x="381" y="37"/>
                    <a:pt x="381" y="37"/>
                    <a:pt x="381" y="37"/>
                  </a:cubicBezTo>
                  <a:cubicBezTo>
                    <a:pt x="377" y="15"/>
                    <a:pt x="377" y="15"/>
                    <a:pt x="377" y="15"/>
                  </a:cubicBezTo>
                  <a:cubicBezTo>
                    <a:pt x="380" y="14"/>
                    <a:pt x="383" y="14"/>
                    <a:pt x="386" y="14"/>
                  </a:cubicBezTo>
                  <a:cubicBezTo>
                    <a:pt x="389" y="36"/>
                    <a:pt x="389" y="36"/>
                    <a:pt x="389" y="36"/>
                  </a:cubicBezTo>
                  <a:cubicBezTo>
                    <a:pt x="393" y="35"/>
                    <a:pt x="393" y="35"/>
                    <a:pt x="393" y="35"/>
                  </a:cubicBezTo>
                  <a:cubicBezTo>
                    <a:pt x="390" y="13"/>
                    <a:pt x="390" y="13"/>
                    <a:pt x="390" y="13"/>
                  </a:cubicBezTo>
                  <a:cubicBezTo>
                    <a:pt x="393" y="13"/>
                    <a:pt x="396" y="12"/>
                    <a:pt x="398" y="12"/>
                  </a:cubicBezTo>
                  <a:cubicBezTo>
                    <a:pt x="401" y="34"/>
                    <a:pt x="401" y="34"/>
                    <a:pt x="401" y="34"/>
                  </a:cubicBezTo>
                  <a:cubicBezTo>
                    <a:pt x="405" y="34"/>
                    <a:pt x="405" y="34"/>
                    <a:pt x="405" y="34"/>
                  </a:cubicBezTo>
                  <a:cubicBezTo>
                    <a:pt x="403" y="12"/>
                    <a:pt x="403" y="12"/>
                    <a:pt x="403" y="12"/>
                  </a:cubicBezTo>
                  <a:cubicBezTo>
                    <a:pt x="405" y="11"/>
                    <a:pt x="408" y="11"/>
                    <a:pt x="411" y="11"/>
                  </a:cubicBezTo>
                  <a:cubicBezTo>
                    <a:pt x="413" y="33"/>
                    <a:pt x="413" y="33"/>
                    <a:pt x="413" y="33"/>
                  </a:cubicBezTo>
                  <a:cubicBezTo>
                    <a:pt x="417" y="33"/>
                    <a:pt x="417" y="33"/>
                    <a:pt x="417" y="33"/>
                  </a:cubicBezTo>
                  <a:cubicBezTo>
                    <a:pt x="415" y="10"/>
                    <a:pt x="415" y="10"/>
                    <a:pt x="415" y="10"/>
                  </a:cubicBezTo>
                  <a:cubicBezTo>
                    <a:pt x="418" y="10"/>
                    <a:pt x="421" y="10"/>
                    <a:pt x="424" y="10"/>
                  </a:cubicBezTo>
                  <a:cubicBezTo>
                    <a:pt x="425" y="32"/>
                    <a:pt x="425" y="32"/>
                    <a:pt x="425" y="32"/>
                  </a:cubicBezTo>
                  <a:cubicBezTo>
                    <a:pt x="429" y="32"/>
                    <a:pt x="429" y="32"/>
                    <a:pt x="429" y="32"/>
                  </a:cubicBezTo>
                  <a:cubicBezTo>
                    <a:pt x="428" y="10"/>
                    <a:pt x="428" y="10"/>
                    <a:pt x="428" y="10"/>
                  </a:cubicBezTo>
                  <a:cubicBezTo>
                    <a:pt x="431" y="9"/>
                    <a:pt x="433" y="9"/>
                    <a:pt x="436" y="9"/>
                  </a:cubicBezTo>
                  <a:cubicBezTo>
                    <a:pt x="437" y="32"/>
                    <a:pt x="437" y="32"/>
                    <a:pt x="437" y="32"/>
                  </a:cubicBezTo>
                  <a:cubicBezTo>
                    <a:pt x="441" y="31"/>
                    <a:pt x="441" y="31"/>
                    <a:pt x="441" y="31"/>
                  </a:cubicBezTo>
                  <a:cubicBezTo>
                    <a:pt x="440" y="9"/>
                    <a:pt x="440" y="9"/>
                    <a:pt x="440" y="9"/>
                  </a:cubicBezTo>
                  <a:cubicBezTo>
                    <a:pt x="443" y="9"/>
                    <a:pt x="446" y="9"/>
                    <a:pt x="449" y="9"/>
                  </a:cubicBezTo>
                  <a:cubicBezTo>
                    <a:pt x="449" y="31"/>
                    <a:pt x="449" y="31"/>
                    <a:pt x="449" y="31"/>
                  </a:cubicBezTo>
                  <a:cubicBezTo>
                    <a:pt x="454" y="31"/>
                    <a:pt x="454" y="31"/>
                    <a:pt x="454" y="31"/>
                  </a:cubicBezTo>
                  <a:cubicBezTo>
                    <a:pt x="453" y="8"/>
                    <a:pt x="453" y="8"/>
                    <a:pt x="453" y="8"/>
                  </a:cubicBezTo>
                  <a:cubicBezTo>
                    <a:pt x="456" y="8"/>
                    <a:pt x="459" y="8"/>
                    <a:pt x="461" y="8"/>
                  </a:cubicBezTo>
                  <a:cubicBezTo>
                    <a:pt x="462" y="31"/>
                    <a:pt x="462" y="31"/>
                    <a:pt x="462" y="31"/>
                  </a:cubicBezTo>
                  <a:cubicBezTo>
                    <a:pt x="466" y="31"/>
                    <a:pt x="466" y="31"/>
                    <a:pt x="466" y="31"/>
                  </a:cubicBezTo>
                  <a:cubicBezTo>
                    <a:pt x="466" y="8"/>
                    <a:pt x="466" y="8"/>
                    <a:pt x="466" y="8"/>
                  </a:cubicBezTo>
                  <a:cubicBezTo>
                    <a:pt x="466" y="8"/>
                    <a:pt x="467" y="8"/>
                    <a:pt x="467" y="8"/>
                  </a:cubicBezTo>
                  <a:cubicBezTo>
                    <a:pt x="469" y="8"/>
                    <a:pt x="472" y="8"/>
                    <a:pt x="474" y="8"/>
                  </a:cubicBezTo>
                  <a:cubicBezTo>
                    <a:pt x="474" y="31"/>
                    <a:pt x="474" y="31"/>
                    <a:pt x="474" y="31"/>
                  </a:cubicBezTo>
                  <a:cubicBezTo>
                    <a:pt x="478" y="31"/>
                    <a:pt x="478" y="31"/>
                    <a:pt x="478" y="31"/>
                  </a:cubicBezTo>
                  <a:cubicBezTo>
                    <a:pt x="478" y="8"/>
                    <a:pt x="478" y="8"/>
                    <a:pt x="478" y="8"/>
                  </a:cubicBezTo>
                  <a:cubicBezTo>
                    <a:pt x="481" y="8"/>
                    <a:pt x="484" y="9"/>
                    <a:pt x="487" y="9"/>
                  </a:cubicBezTo>
                  <a:cubicBezTo>
                    <a:pt x="486" y="31"/>
                    <a:pt x="486" y="31"/>
                    <a:pt x="486" y="31"/>
                  </a:cubicBezTo>
                  <a:cubicBezTo>
                    <a:pt x="490" y="31"/>
                    <a:pt x="490" y="31"/>
                    <a:pt x="490" y="31"/>
                  </a:cubicBezTo>
                  <a:cubicBezTo>
                    <a:pt x="491" y="9"/>
                    <a:pt x="491" y="9"/>
                    <a:pt x="491" y="9"/>
                  </a:cubicBezTo>
                  <a:cubicBezTo>
                    <a:pt x="494" y="9"/>
                    <a:pt x="497" y="9"/>
                    <a:pt x="499" y="9"/>
                  </a:cubicBezTo>
                  <a:cubicBezTo>
                    <a:pt x="498" y="32"/>
                    <a:pt x="498" y="32"/>
                    <a:pt x="498" y="32"/>
                  </a:cubicBezTo>
                  <a:cubicBezTo>
                    <a:pt x="502" y="32"/>
                    <a:pt x="502" y="32"/>
                    <a:pt x="502" y="32"/>
                  </a:cubicBezTo>
                  <a:cubicBezTo>
                    <a:pt x="504" y="9"/>
                    <a:pt x="504" y="9"/>
                    <a:pt x="504" y="9"/>
                  </a:cubicBezTo>
                  <a:cubicBezTo>
                    <a:pt x="506" y="9"/>
                    <a:pt x="509" y="10"/>
                    <a:pt x="512" y="10"/>
                  </a:cubicBezTo>
                  <a:cubicBezTo>
                    <a:pt x="510" y="32"/>
                    <a:pt x="510" y="32"/>
                    <a:pt x="510" y="32"/>
                  </a:cubicBezTo>
                  <a:cubicBezTo>
                    <a:pt x="515" y="33"/>
                    <a:pt x="515" y="33"/>
                    <a:pt x="515" y="33"/>
                  </a:cubicBezTo>
                  <a:cubicBezTo>
                    <a:pt x="516" y="10"/>
                    <a:pt x="516" y="10"/>
                    <a:pt x="516" y="10"/>
                  </a:cubicBezTo>
                  <a:cubicBezTo>
                    <a:pt x="519" y="10"/>
                    <a:pt x="522" y="11"/>
                    <a:pt x="525" y="11"/>
                  </a:cubicBezTo>
                  <a:cubicBezTo>
                    <a:pt x="523" y="33"/>
                    <a:pt x="523" y="33"/>
                    <a:pt x="523" y="33"/>
                  </a:cubicBezTo>
                  <a:cubicBezTo>
                    <a:pt x="527" y="34"/>
                    <a:pt x="527" y="34"/>
                    <a:pt x="527" y="34"/>
                  </a:cubicBezTo>
                  <a:cubicBezTo>
                    <a:pt x="529" y="11"/>
                    <a:pt x="529" y="11"/>
                    <a:pt x="529" y="11"/>
                  </a:cubicBezTo>
                  <a:cubicBezTo>
                    <a:pt x="532" y="12"/>
                    <a:pt x="535" y="12"/>
                    <a:pt x="537" y="12"/>
                  </a:cubicBezTo>
                  <a:cubicBezTo>
                    <a:pt x="535" y="35"/>
                    <a:pt x="535" y="35"/>
                    <a:pt x="535" y="35"/>
                  </a:cubicBezTo>
                  <a:cubicBezTo>
                    <a:pt x="539" y="35"/>
                    <a:pt x="539" y="35"/>
                    <a:pt x="539" y="35"/>
                  </a:cubicBezTo>
                  <a:cubicBezTo>
                    <a:pt x="542" y="13"/>
                    <a:pt x="542" y="13"/>
                    <a:pt x="542" y="13"/>
                  </a:cubicBezTo>
                  <a:cubicBezTo>
                    <a:pt x="544" y="13"/>
                    <a:pt x="547" y="13"/>
                    <a:pt x="550" y="14"/>
                  </a:cubicBezTo>
                  <a:cubicBezTo>
                    <a:pt x="547" y="36"/>
                    <a:pt x="547" y="36"/>
                    <a:pt x="547" y="36"/>
                  </a:cubicBezTo>
                  <a:cubicBezTo>
                    <a:pt x="551" y="37"/>
                    <a:pt x="551" y="37"/>
                    <a:pt x="551" y="37"/>
                  </a:cubicBezTo>
                  <a:cubicBezTo>
                    <a:pt x="554" y="14"/>
                    <a:pt x="554" y="14"/>
                    <a:pt x="554" y="14"/>
                  </a:cubicBezTo>
                  <a:cubicBezTo>
                    <a:pt x="557" y="15"/>
                    <a:pt x="560" y="15"/>
                    <a:pt x="562" y="15"/>
                  </a:cubicBezTo>
                  <a:cubicBezTo>
                    <a:pt x="559" y="38"/>
                    <a:pt x="559" y="38"/>
                    <a:pt x="559" y="38"/>
                  </a:cubicBezTo>
                  <a:cubicBezTo>
                    <a:pt x="563" y="38"/>
                    <a:pt x="563" y="38"/>
                    <a:pt x="563" y="38"/>
                  </a:cubicBezTo>
                  <a:cubicBezTo>
                    <a:pt x="567" y="16"/>
                    <a:pt x="567" y="16"/>
                    <a:pt x="567" y="16"/>
                  </a:cubicBezTo>
                  <a:cubicBezTo>
                    <a:pt x="569" y="17"/>
                    <a:pt x="572" y="17"/>
                    <a:pt x="575" y="17"/>
                  </a:cubicBezTo>
                  <a:cubicBezTo>
                    <a:pt x="571" y="40"/>
                    <a:pt x="571" y="40"/>
                    <a:pt x="571" y="40"/>
                  </a:cubicBezTo>
                  <a:cubicBezTo>
                    <a:pt x="575" y="40"/>
                    <a:pt x="575" y="40"/>
                    <a:pt x="575" y="40"/>
                  </a:cubicBezTo>
                  <a:cubicBezTo>
                    <a:pt x="579" y="18"/>
                    <a:pt x="579" y="18"/>
                    <a:pt x="579" y="18"/>
                  </a:cubicBezTo>
                  <a:cubicBezTo>
                    <a:pt x="582" y="19"/>
                    <a:pt x="585" y="19"/>
                    <a:pt x="587" y="20"/>
                  </a:cubicBezTo>
                  <a:cubicBezTo>
                    <a:pt x="583" y="42"/>
                    <a:pt x="583" y="42"/>
                    <a:pt x="583" y="42"/>
                  </a:cubicBezTo>
                  <a:cubicBezTo>
                    <a:pt x="587" y="43"/>
                    <a:pt x="587" y="43"/>
                    <a:pt x="587" y="43"/>
                  </a:cubicBezTo>
                  <a:cubicBezTo>
                    <a:pt x="592" y="21"/>
                    <a:pt x="592" y="21"/>
                    <a:pt x="592" y="21"/>
                  </a:cubicBezTo>
                  <a:cubicBezTo>
                    <a:pt x="594" y="21"/>
                    <a:pt x="597" y="22"/>
                    <a:pt x="600" y="22"/>
                  </a:cubicBezTo>
                  <a:cubicBezTo>
                    <a:pt x="595" y="44"/>
                    <a:pt x="595" y="44"/>
                    <a:pt x="595" y="44"/>
                  </a:cubicBezTo>
                  <a:cubicBezTo>
                    <a:pt x="599" y="45"/>
                    <a:pt x="599" y="45"/>
                    <a:pt x="599" y="45"/>
                  </a:cubicBezTo>
                  <a:cubicBezTo>
                    <a:pt x="604" y="23"/>
                    <a:pt x="604" y="23"/>
                    <a:pt x="604" y="23"/>
                  </a:cubicBezTo>
                  <a:cubicBezTo>
                    <a:pt x="607" y="24"/>
                    <a:pt x="609" y="24"/>
                    <a:pt x="612" y="25"/>
                  </a:cubicBezTo>
                  <a:cubicBezTo>
                    <a:pt x="607" y="47"/>
                    <a:pt x="607" y="47"/>
                    <a:pt x="607" y="47"/>
                  </a:cubicBezTo>
                  <a:cubicBezTo>
                    <a:pt x="611" y="48"/>
                    <a:pt x="611" y="48"/>
                    <a:pt x="611" y="48"/>
                  </a:cubicBezTo>
                  <a:cubicBezTo>
                    <a:pt x="616" y="26"/>
                    <a:pt x="616" y="26"/>
                    <a:pt x="616" y="26"/>
                  </a:cubicBezTo>
                  <a:cubicBezTo>
                    <a:pt x="619" y="27"/>
                    <a:pt x="622" y="27"/>
                    <a:pt x="625" y="28"/>
                  </a:cubicBezTo>
                  <a:cubicBezTo>
                    <a:pt x="619" y="50"/>
                    <a:pt x="619" y="50"/>
                    <a:pt x="619" y="50"/>
                  </a:cubicBezTo>
                  <a:cubicBezTo>
                    <a:pt x="623" y="51"/>
                    <a:pt x="623" y="51"/>
                    <a:pt x="623" y="51"/>
                  </a:cubicBezTo>
                  <a:cubicBezTo>
                    <a:pt x="629" y="29"/>
                    <a:pt x="629" y="29"/>
                    <a:pt x="629" y="29"/>
                  </a:cubicBezTo>
                  <a:cubicBezTo>
                    <a:pt x="631" y="30"/>
                    <a:pt x="634" y="31"/>
                    <a:pt x="637" y="31"/>
                  </a:cubicBezTo>
                  <a:cubicBezTo>
                    <a:pt x="631" y="53"/>
                    <a:pt x="631" y="53"/>
                    <a:pt x="631" y="53"/>
                  </a:cubicBezTo>
                  <a:cubicBezTo>
                    <a:pt x="635" y="54"/>
                    <a:pt x="635" y="54"/>
                    <a:pt x="635" y="54"/>
                  </a:cubicBezTo>
                  <a:cubicBezTo>
                    <a:pt x="641" y="33"/>
                    <a:pt x="641" y="33"/>
                    <a:pt x="641" y="33"/>
                  </a:cubicBezTo>
                  <a:cubicBezTo>
                    <a:pt x="644" y="33"/>
                    <a:pt x="646" y="34"/>
                    <a:pt x="649" y="35"/>
                  </a:cubicBezTo>
                  <a:cubicBezTo>
                    <a:pt x="642" y="57"/>
                    <a:pt x="642" y="57"/>
                    <a:pt x="642" y="57"/>
                  </a:cubicBezTo>
                  <a:cubicBezTo>
                    <a:pt x="646" y="58"/>
                    <a:pt x="646" y="58"/>
                    <a:pt x="646" y="58"/>
                  </a:cubicBezTo>
                  <a:cubicBezTo>
                    <a:pt x="653" y="36"/>
                    <a:pt x="653" y="36"/>
                    <a:pt x="653" y="36"/>
                  </a:cubicBezTo>
                  <a:cubicBezTo>
                    <a:pt x="656" y="37"/>
                    <a:pt x="659" y="38"/>
                    <a:pt x="661" y="39"/>
                  </a:cubicBezTo>
                  <a:cubicBezTo>
                    <a:pt x="654" y="60"/>
                    <a:pt x="654" y="60"/>
                    <a:pt x="654" y="60"/>
                  </a:cubicBezTo>
                  <a:cubicBezTo>
                    <a:pt x="658" y="62"/>
                    <a:pt x="658" y="62"/>
                    <a:pt x="658" y="62"/>
                  </a:cubicBezTo>
                  <a:cubicBezTo>
                    <a:pt x="665" y="40"/>
                    <a:pt x="665" y="40"/>
                    <a:pt x="665" y="40"/>
                  </a:cubicBezTo>
                  <a:cubicBezTo>
                    <a:pt x="668" y="41"/>
                    <a:pt x="671" y="42"/>
                    <a:pt x="673" y="43"/>
                  </a:cubicBezTo>
                  <a:cubicBezTo>
                    <a:pt x="666" y="64"/>
                    <a:pt x="666" y="64"/>
                    <a:pt x="666" y="64"/>
                  </a:cubicBezTo>
                  <a:cubicBezTo>
                    <a:pt x="670" y="66"/>
                    <a:pt x="670" y="66"/>
                    <a:pt x="670" y="66"/>
                  </a:cubicBezTo>
                  <a:cubicBezTo>
                    <a:pt x="677" y="44"/>
                    <a:pt x="677" y="44"/>
                    <a:pt x="677" y="44"/>
                  </a:cubicBezTo>
                  <a:cubicBezTo>
                    <a:pt x="680" y="45"/>
                    <a:pt x="683" y="46"/>
                    <a:pt x="685" y="47"/>
                  </a:cubicBezTo>
                  <a:cubicBezTo>
                    <a:pt x="677" y="69"/>
                    <a:pt x="677" y="69"/>
                    <a:pt x="677" y="69"/>
                  </a:cubicBezTo>
                  <a:cubicBezTo>
                    <a:pt x="681" y="70"/>
                    <a:pt x="681" y="70"/>
                    <a:pt x="681" y="70"/>
                  </a:cubicBezTo>
                  <a:cubicBezTo>
                    <a:pt x="689" y="49"/>
                    <a:pt x="689" y="49"/>
                    <a:pt x="689" y="49"/>
                  </a:cubicBezTo>
                  <a:cubicBezTo>
                    <a:pt x="692" y="50"/>
                    <a:pt x="695" y="51"/>
                    <a:pt x="697" y="52"/>
                  </a:cubicBezTo>
                  <a:cubicBezTo>
                    <a:pt x="689" y="73"/>
                    <a:pt x="689" y="73"/>
                    <a:pt x="689" y="73"/>
                  </a:cubicBezTo>
                  <a:cubicBezTo>
                    <a:pt x="692" y="74"/>
                    <a:pt x="692" y="74"/>
                    <a:pt x="692" y="74"/>
                  </a:cubicBezTo>
                  <a:cubicBezTo>
                    <a:pt x="701" y="53"/>
                    <a:pt x="701" y="53"/>
                    <a:pt x="701" y="53"/>
                  </a:cubicBezTo>
                  <a:cubicBezTo>
                    <a:pt x="704" y="54"/>
                    <a:pt x="706" y="55"/>
                    <a:pt x="709" y="56"/>
                  </a:cubicBezTo>
                  <a:cubicBezTo>
                    <a:pt x="700" y="78"/>
                    <a:pt x="700" y="78"/>
                    <a:pt x="700" y="78"/>
                  </a:cubicBezTo>
                  <a:cubicBezTo>
                    <a:pt x="704" y="79"/>
                    <a:pt x="704" y="79"/>
                    <a:pt x="704" y="79"/>
                  </a:cubicBezTo>
                  <a:cubicBezTo>
                    <a:pt x="713" y="58"/>
                    <a:pt x="713" y="58"/>
                    <a:pt x="713" y="58"/>
                  </a:cubicBezTo>
                  <a:cubicBezTo>
                    <a:pt x="715" y="59"/>
                    <a:pt x="718" y="60"/>
                    <a:pt x="721" y="61"/>
                  </a:cubicBezTo>
                  <a:cubicBezTo>
                    <a:pt x="711" y="82"/>
                    <a:pt x="711" y="82"/>
                    <a:pt x="711" y="82"/>
                  </a:cubicBezTo>
                  <a:cubicBezTo>
                    <a:pt x="715" y="84"/>
                    <a:pt x="715" y="84"/>
                    <a:pt x="715" y="84"/>
                  </a:cubicBezTo>
                  <a:cubicBezTo>
                    <a:pt x="725" y="63"/>
                    <a:pt x="725" y="63"/>
                    <a:pt x="725" y="63"/>
                  </a:cubicBezTo>
                  <a:cubicBezTo>
                    <a:pt x="727" y="64"/>
                    <a:pt x="730" y="65"/>
                    <a:pt x="732" y="67"/>
                  </a:cubicBezTo>
                  <a:cubicBezTo>
                    <a:pt x="722" y="88"/>
                    <a:pt x="722" y="88"/>
                    <a:pt x="722" y="88"/>
                  </a:cubicBezTo>
                  <a:cubicBezTo>
                    <a:pt x="726" y="89"/>
                    <a:pt x="726" y="89"/>
                    <a:pt x="726" y="89"/>
                  </a:cubicBezTo>
                  <a:cubicBezTo>
                    <a:pt x="736" y="68"/>
                    <a:pt x="736" y="68"/>
                    <a:pt x="736" y="68"/>
                  </a:cubicBezTo>
                  <a:cubicBezTo>
                    <a:pt x="739" y="70"/>
                    <a:pt x="741" y="71"/>
                    <a:pt x="744" y="72"/>
                  </a:cubicBezTo>
                  <a:cubicBezTo>
                    <a:pt x="733" y="93"/>
                    <a:pt x="733" y="93"/>
                    <a:pt x="733" y="93"/>
                  </a:cubicBezTo>
                  <a:cubicBezTo>
                    <a:pt x="737" y="95"/>
                    <a:pt x="737" y="95"/>
                    <a:pt x="737" y="95"/>
                  </a:cubicBezTo>
                  <a:cubicBezTo>
                    <a:pt x="748" y="74"/>
                    <a:pt x="748" y="74"/>
                    <a:pt x="748" y="74"/>
                  </a:cubicBezTo>
                  <a:cubicBezTo>
                    <a:pt x="750" y="75"/>
                    <a:pt x="753" y="77"/>
                    <a:pt x="755" y="78"/>
                  </a:cubicBezTo>
                  <a:cubicBezTo>
                    <a:pt x="744" y="98"/>
                    <a:pt x="744" y="98"/>
                    <a:pt x="744" y="98"/>
                  </a:cubicBezTo>
                  <a:cubicBezTo>
                    <a:pt x="748" y="100"/>
                    <a:pt x="748" y="100"/>
                    <a:pt x="748" y="100"/>
                  </a:cubicBezTo>
                  <a:cubicBezTo>
                    <a:pt x="759" y="80"/>
                    <a:pt x="759" y="80"/>
                    <a:pt x="759" y="80"/>
                  </a:cubicBezTo>
                  <a:cubicBezTo>
                    <a:pt x="761" y="81"/>
                    <a:pt x="764" y="82"/>
                    <a:pt x="766" y="84"/>
                  </a:cubicBezTo>
                  <a:cubicBezTo>
                    <a:pt x="755" y="104"/>
                    <a:pt x="755" y="104"/>
                    <a:pt x="755" y="104"/>
                  </a:cubicBezTo>
                  <a:cubicBezTo>
                    <a:pt x="759" y="106"/>
                    <a:pt x="759" y="106"/>
                    <a:pt x="759" y="106"/>
                  </a:cubicBezTo>
                  <a:cubicBezTo>
                    <a:pt x="770" y="86"/>
                    <a:pt x="770" y="86"/>
                    <a:pt x="770" y="86"/>
                  </a:cubicBezTo>
                  <a:cubicBezTo>
                    <a:pt x="772" y="87"/>
                    <a:pt x="775" y="89"/>
                    <a:pt x="777" y="90"/>
                  </a:cubicBezTo>
                  <a:cubicBezTo>
                    <a:pt x="766" y="110"/>
                    <a:pt x="766" y="110"/>
                    <a:pt x="766" y="110"/>
                  </a:cubicBezTo>
                  <a:cubicBezTo>
                    <a:pt x="769" y="112"/>
                    <a:pt x="769" y="112"/>
                    <a:pt x="769" y="112"/>
                  </a:cubicBezTo>
                  <a:cubicBezTo>
                    <a:pt x="781" y="92"/>
                    <a:pt x="781" y="92"/>
                    <a:pt x="781" y="92"/>
                  </a:cubicBezTo>
                  <a:cubicBezTo>
                    <a:pt x="784" y="93"/>
                    <a:pt x="786" y="95"/>
                    <a:pt x="788" y="96"/>
                  </a:cubicBezTo>
                  <a:cubicBezTo>
                    <a:pt x="776" y="116"/>
                    <a:pt x="776" y="116"/>
                    <a:pt x="776" y="116"/>
                  </a:cubicBezTo>
                  <a:cubicBezTo>
                    <a:pt x="780" y="119"/>
                    <a:pt x="780" y="119"/>
                    <a:pt x="780" y="119"/>
                  </a:cubicBezTo>
                  <a:cubicBezTo>
                    <a:pt x="792" y="99"/>
                    <a:pt x="792" y="99"/>
                    <a:pt x="792" y="99"/>
                  </a:cubicBezTo>
                  <a:cubicBezTo>
                    <a:pt x="794" y="100"/>
                    <a:pt x="797" y="102"/>
                    <a:pt x="799" y="103"/>
                  </a:cubicBezTo>
                  <a:cubicBezTo>
                    <a:pt x="787" y="123"/>
                    <a:pt x="787" y="123"/>
                    <a:pt x="787" y="123"/>
                  </a:cubicBezTo>
                  <a:cubicBezTo>
                    <a:pt x="790" y="125"/>
                    <a:pt x="790" y="125"/>
                    <a:pt x="790" y="125"/>
                  </a:cubicBezTo>
                  <a:cubicBezTo>
                    <a:pt x="803" y="105"/>
                    <a:pt x="803" y="105"/>
                    <a:pt x="803" y="105"/>
                  </a:cubicBezTo>
                  <a:cubicBezTo>
                    <a:pt x="805" y="107"/>
                    <a:pt x="808" y="108"/>
                    <a:pt x="810" y="110"/>
                  </a:cubicBezTo>
                  <a:cubicBezTo>
                    <a:pt x="797" y="129"/>
                    <a:pt x="797" y="129"/>
                    <a:pt x="797" y="129"/>
                  </a:cubicBezTo>
                  <a:cubicBezTo>
                    <a:pt x="800" y="132"/>
                    <a:pt x="800" y="132"/>
                    <a:pt x="800" y="132"/>
                  </a:cubicBezTo>
                  <a:cubicBezTo>
                    <a:pt x="813" y="112"/>
                    <a:pt x="813" y="112"/>
                    <a:pt x="813" y="112"/>
                  </a:cubicBezTo>
                  <a:cubicBezTo>
                    <a:pt x="816" y="114"/>
                    <a:pt x="818" y="115"/>
                    <a:pt x="820" y="117"/>
                  </a:cubicBezTo>
                  <a:cubicBezTo>
                    <a:pt x="807" y="136"/>
                    <a:pt x="807" y="136"/>
                    <a:pt x="807" y="136"/>
                  </a:cubicBezTo>
                  <a:cubicBezTo>
                    <a:pt x="810" y="139"/>
                    <a:pt x="810" y="139"/>
                    <a:pt x="810" y="139"/>
                  </a:cubicBezTo>
                  <a:cubicBezTo>
                    <a:pt x="824" y="119"/>
                    <a:pt x="824" y="119"/>
                    <a:pt x="824" y="119"/>
                  </a:cubicBezTo>
                  <a:cubicBezTo>
                    <a:pt x="826" y="121"/>
                    <a:pt x="829" y="123"/>
                    <a:pt x="831" y="124"/>
                  </a:cubicBezTo>
                  <a:cubicBezTo>
                    <a:pt x="817" y="143"/>
                    <a:pt x="817" y="143"/>
                    <a:pt x="817" y="143"/>
                  </a:cubicBezTo>
                  <a:cubicBezTo>
                    <a:pt x="820" y="146"/>
                    <a:pt x="820" y="146"/>
                    <a:pt x="820" y="146"/>
                  </a:cubicBezTo>
                  <a:cubicBezTo>
                    <a:pt x="834" y="127"/>
                    <a:pt x="834" y="127"/>
                    <a:pt x="834" y="127"/>
                  </a:cubicBezTo>
                  <a:cubicBezTo>
                    <a:pt x="837" y="128"/>
                    <a:pt x="839" y="130"/>
                    <a:pt x="841" y="132"/>
                  </a:cubicBezTo>
                  <a:cubicBezTo>
                    <a:pt x="827" y="151"/>
                    <a:pt x="827" y="151"/>
                    <a:pt x="827" y="151"/>
                  </a:cubicBezTo>
                  <a:cubicBezTo>
                    <a:pt x="830" y="153"/>
                    <a:pt x="830" y="153"/>
                    <a:pt x="830" y="153"/>
                  </a:cubicBezTo>
                  <a:cubicBezTo>
                    <a:pt x="844" y="134"/>
                    <a:pt x="844" y="134"/>
                    <a:pt x="844" y="134"/>
                  </a:cubicBezTo>
                  <a:cubicBezTo>
                    <a:pt x="847" y="136"/>
                    <a:pt x="849" y="138"/>
                    <a:pt x="851" y="139"/>
                  </a:cubicBezTo>
                  <a:cubicBezTo>
                    <a:pt x="837" y="158"/>
                    <a:pt x="837" y="158"/>
                    <a:pt x="837" y="158"/>
                  </a:cubicBezTo>
                  <a:cubicBezTo>
                    <a:pt x="840" y="160"/>
                    <a:pt x="840" y="160"/>
                    <a:pt x="840" y="160"/>
                  </a:cubicBezTo>
                  <a:cubicBezTo>
                    <a:pt x="855" y="142"/>
                    <a:pt x="855" y="142"/>
                    <a:pt x="855" y="142"/>
                  </a:cubicBezTo>
                  <a:cubicBezTo>
                    <a:pt x="857" y="144"/>
                    <a:pt x="859" y="146"/>
                    <a:pt x="861" y="147"/>
                  </a:cubicBezTo>
                  <a:cubicBezTo>
                    <a:pt x="846" y="166"/>
                    <a:pt x="846" y="166"/>
                    <a:pt x="846" y="166"/>
                  </a:cubicBezTo>
                  <a:cubicBezTo>
                    <a:pt x="849" y="168"/>
                    <a:pt x="849" y="168"/>
                    <a:pt x="849" y="168"/>
                  </a:cubicBezTo>
                  <a:cubicBezTo>
                    <a:pt x="864" y="150"/>
                    <a:pt x="864" y="150"/>
                    <a:pt x="864" y="150"/>
                  </a:cubicBezTo>
                  <a:cubicBezTo>
                    <a:pt x="867" y="152"/>
                    <a:pt x="869" y="154"/>
                    <a:pt x="871" y="155"/>
                  </a:cubicBezTo>
                  <a:cubicBezTo>
                    <a:pt x="856" y="173"/>
                    <a:pt x="856" y="173"/>
                    <a:pt x="856" y="173"/>
                  </a:cubicBezTo>
                  <a:cubicBezTo>
                    <a:pt x="859" y="176"/>
                    <a:pt x="859" y="176"/>
                    <a:pt x="859" y="176"/>
                  </a:cubicBezTo>
                  <a:cubicBezTo>
                    <a:pt x="874" y="158"/>
                    <a:pt x="874" y="158"/>
                    <a:pt x="874" y="158"/>
                  </a:cubicBezTo>
                  <a:cubicBezTo>
                    <a:pt x="876" y="160"/>
                    <a:pt x="878" y="162"/>
                    <a:pt x="880" y="164"/>
                  </a:cubicBezTo>
                  <a:cubicBezTo>
                    <a:pt x="865" y="181"/>
                    <a:pt x="865" y="181"/>
                    <a:pt x="865" y="181"/>
                  </a:cubicBezTo>
                  <a:cubicBezTo>
                    <a:pt x="868" y="184"/>
                    <a:pt x="868" y="184"/>
                    <a:pt x="868" y="184"/>
                  </a:cubicBezTo>
                  <a:cubicBezTo>
                    <a:pt x="884" y="167"/>
                    <a:pt x="884" y="167"/>
                    <a:pt x="884" y="167"/>
                  </a:cubicBezTo>
                  <a:cubicBezTo>
                    <a:pt x="886" y="168"/>
                    <a:pt x="888" y="170"/>
                    <a:pt x="890" y="172"/>
                  </a:cubicBezTo>
                  <a:cubicBezTo>
                    <a:pt x="874" y="190"/>
                    <a:pt x="874" y="190"/>
                    <a:pt x="874" y="190"/>
                  </a:cubicBezTo>
                  <a:cubicBezTo>
                    <a:pt x="877" y="192"/>
                    <a:pt x="877" y="192"/>
                    <a:pt x="877" y="192"/>
                  </a:cubicBezTo>
                  <a:cubicBezTo>
                    <a:pt x="893" y="175"/>
                    <a:pt x="893" y="175"/>
                    <a:pt x="893" y="175"/>
                  </a:cubicBezTo>
                  <a:cubicBezTo>
                    <a:pt x="895" y="177"/>
                    <a:pt x="897" y="179"/>
                    <a:pt x="899" y="181"/>
                  </a:cubicBezTo>
                  <a:cubicBezTo>
                    <a:pt x="883" y="198"/>
                    <a:pt x="883" y="198"/>
                    <a:pt x="883" y="198"/>
                  </a:cubicBezTo>
                  <a:cubicBezTo>
                    <a:pt x="886" y="201"/>
                    <a:pt x="886" y="201"/>
                    <a:pt x="886" y="201"/>
                  </a:cubicBezTo>
                  <a:cubicBezTo>
                    <a:pt x="902" y="184"/>
                    <a:pt x="902" y="184"/>
                    <a:pt x="902" y="184"/>
                  </a:cubicBezTo>
                  <a:cubicBezTo>
                    <a:pt x="904" y="186"/>
                    <a:pt x="906" y="188"/>
                    <a:pt x="908" y="190"/>
                  </a:cubicBezTo>
                  <a:cubicBezTo>
                    <a:pt x="892" y="206"/>
                    <a:pt x="892" y="206"/>
                    <a:pt x="892" y="206"/>
                  </a:cubicBezTo>
                  <a:cubicBezTo>
                    <a:pt x="894" y="209"/>
                    <a:pt x="894" y="209"/>
                    <a:pt x="894" y="209"/>
                  </a:cubicBezTo>
                  <a:cubicBezTo>
                    <a:pt x="911" y="193"/>
                    <a:pt x="911" y="193"/>
                    <a:pt x="911" y="193"/>
                  </a:cubicBezTo>
                  <a:cubicBezTo>
                    <a:pt x="913" y="195"/>
                    <a:pt x="915" y="197"/>
                    <a:pt x="917" y="199"/>
                  </a:cubicBezTo>
                  <a:cubicBezTo>
                    <a:pt x="900" y="215"/>
                    <a:pt x="900" y="215"/>
                    <a:pt x="900" y="215"/>
                  </a:cubicBezTo>
                  <a:cubicBezTo>
                    <a:pt x="903" y="218"/>
                    <a:pt x="903" y="218"/>
                    <a:pt x="903" y="218"/>
                  </a:cubicBezTo>
                  <a:cubicBezTo>
                    <a:pt x="920" y="202"/>
                    <a:pt x="920" y="202"/>
                    <a:pt x="920" y="202"/>
                  </a:cubicBezTo>
                  <a:cubicBezTo>
                    <a:pt x="922" y="204"/>
                    <a:pt x="924" y="206"/>
                    <a:pt x="926" y="208"/>
                  </a:cubicBezTo>
                  <a:cubicBezTo>
                    <a:pt x="908" y="224"/>
                    <a:pt x="908" y="224"/>
                    <a:pt x="908" y="224"/>
                  </a:cubicBezTo>
                  <a:cubicBezTo>
                    <a:pt x="911" y="227"/>
                    <a:pt x="911" y="227"/>
                    <a:pt x="911" y="227"/>
                  </a:cubicBezTo>
                  <a:cubicBezTo>
                    <a:pt x="929" y="211"/>
                    <a:pt x="929" y="211"/>
                    <a:pt x="929" y="211"/>
                  </a:cubicBezTo>
                  <a:cubicBezTo>
                    <a:pt x="931" y="213"/>
                    <a:pt x="932" y="215"/>
                    <a:pt x="934" y="218"/>
                  </a:cubicBezTo>
                  <a:cubicBezTo>
                    <a:pt x="917" y="233"/>
                    <a:pt x="917" y="233"/>
                    <a:pt x="917" y="233"/>
                  </a:cubicBezTo>
                  <a:cubicBezTo>
                    <a:pt x="919" y="236"/>
                    <a:pt x="919" y="236"/>
                    <a:pt x="919" y="236"/>
                  </a:cubicBezTo>
                  <a:cubicBezTo>
                    <a:pt x="937" y="221"/>
                    <a:pt x="937" y="221"/>
                    <a:pt x="937" y="221"/>
                  </a:cubicBezTo>
                  <a:cubicBezTo>
                    <a:pt x="939" y="223"/>
                    <a:pt x="941" y="225"/>
                    <a:pt x="943" y="227"/>
                  </a:cubicBezTo>
                  <a:cubicBezTo>
                    <a:pt x="925" y="242"/>
                    <a:pt x="925" y="242"/>
                    <a:pt x="925" y="242"/>
                  </a:cubicBezTo>
                  <a:cubicBezTo>
                    <a:pt x="927" y="245"/>
                    <a:pt x="927" y="245"/>
                    <a:pt x="927" y="245"/>
                  </a:cubicBezTo>
                  <a:cubicBezTo>
                    <a:pt x="945" y="230"/>
                    <a:pt x="945" y="230"/>
                    <a:pt x="945" y="230"/>
                  </a:cubicBezTo>
                  <a:cubicBezTo>
                    <a:pt x="947" y="233"/>
                    <a:pt x="949" y="235"/>
                    <a:pt x="951" y="237"/>
                  </a:cubicBezTo>
                  <a:cubicBezTo>
                    <a:pt x="933" y="252"/>
                    <a:pt x="933" y="252"/>
                    <a:pt x="933" y="252"/>
                  </a:cubicBezTo>
                  <a:cubicBezTo>
                    <a:pt x="935" y="255"/>
                    <a:pt x="935" y="255"/>
                    <a:pt x="935" y="255"/>
                  </a:cubicBezTo>
                  <a:cubicBezTo>
                    <a:pt x="953" y="240"/>
                    <a:pt x="953" y="240"/>
                    <a:pt x="953" y="240"/>
                  </a:cubicBezTo>
                  <a:cubicBezTo>
                    <a:pt x="955" y="242"/>
                    <a:pt x="957" y="245"/>
                    <a:pt x="959" y="247"/>
                  </a:cubicBezTo>
                  <a:cubicBezTo>
                    <a:pt x="940" y="261"/>
                    <a:pt x="940" y="261"/>
                    <a:pt x="940" y="261"/>
                  </a:cubicBezTo>
                  <a:cubicBezTo>
                    <a:pt x="943" y="265"/>
                    <a:pt x="943" y="265"/>
                    <a:pt x="943" y="265"/>
                  </a:cubicBezTo>
                  <a:cubicBezTo>
                    <a:pt x="961" y="250"/>
                    <a:pt x="961" y="250"/>
                    <a:pt x="961" y="250"/>
                  </a:cubicBezTo>
                  <a:cubicBezTo>
                    <a:pt x="963" y="252"/>
                    <a:pt x="965" y="255"/>
                    <a:pt x="966" y="257"/>
                  </a:cubicBezTo>
                  <a:cubicBezTo>
                    <a:pt x="948" y="271"/>
                    <a:pt x="948" y="271"/>
                    <a:pt x="948" y="271"/>
                  </a:cubicBezTo>
                  <a:cubicBezTo>
                    <a:pt x="950" y="274"/>
                    <a:pt x="950" y="274"/>
                    <a:pt x="950" y="274"/>
                  </a:cubicBezTo>
                  <a:cubicBezTo>
                    <a:pt x="969" y="260"/>
                    <a:pt x="969" y="260"/>
                    <a:pt x="969" y="260"/>
                  </a:cubicBezTo>
                  <a:cubicBezTo>
                    <a:pt x="970" y="263"/>
                    <a:pt x="972" y="265"/>
                    <a:pt x="974" y="267"/>
                  </a:cubicBezTo>
                  <a:cubicBezTo>
                    <a:pt x="955" y="281"/>
                    <a:pt x="955" y="281"/>
                    <a:pt x="955" y="281"/>
                  </a:cubicBezTo>
                  <a:cubicBezTo>
                    <a:pt x="957" y="284"/>
                    <a:pt x="957" y="284"/>
                    <a:pt x="957" y="284"/>
                  </a:cubicBezTo>
                  <a:cubicBezTo>
                    <a:pt x="976" y="271"/>
                    <a:pt x="976" y="271"/>
                    <a:pt x="976" y="271"/>
                  </a:cubicBezTo>
                  <a:cubicBezTo>
                    <a:pt x="978" y="273"/>
                    <a:pt x="979" y="275"/>
                    <a:pt x="981" y="278"/>
                  </a:cubicBezTo>
                  <a:cubicBezTo>
                    <a:pt x="962" y="291"/>
                    <a:pt x="962" y="291"/>
                    <a:pt x="962" y="291"/>
                  </a:cubicBezTo>
                  <a:cubicBezTo>
                    <a:pt x="964" y="294"/>
                    <a:pt x="964" y="294"/>
                    <a:pt x="964" y="294"/>
                  </a:cubicBezTo>
                  <a:cubicBezTo>
                    <a:pt x="983" y="281"/>
                    <a:pt x="983" y="281"/>
                    <a:pt x="983" y="281"/>
                  </a:cubicBezTo>
                  <a:cubicBezTo>
                    <a:pt x="985" y="283"/>
                    <a:pt x="987" y="286"/>
                    <a:pt x="988" y="288"/>
                  </a:cubicBezTo>
                  <a:cubicBezTo>
                    <a:pt x="969" y="301"/>
                    <a:pt x="969" y="301"/>
                    <a:pt x="969" y="301"/>
                  </a:cubicBezTo>
                  <a:cubicBezTo>
                    <a:pt x="971" y="304"/>
                    <a:pt x="971" y="304"/>
                    <a:pt x="971" y="304"/>
                  </a:cubicBezTo>
                  <a:cubicBezTo>
                    <a:pt x="990" y="292"/>
                    <a:pt x="990" y="292"/>
                    <a:pt x="990" y="292"/>
                  </a:cubicBezTo>
                  <a:cubicBezTo>
                    <a:pt x="992" y="294"/>
                    <a:pt x="993" y="296"/>
                    <a:pt x="995" y="299"/>
                  </a:cubicBezTo>
                  <a:cubicBezTo>
                    <a:pt x="975" y="311"/>
                    <a:pt x="975" y="311"/>
                    <a:pt x="975" y="311"/>
                  </a:cubicBezTo>
                  <a:cubicBezTo>
                    <a:pt x="977" y="315"/>
                    <a:pt x="977" y="315"/>
                    <a:pt x="977" y="315"/>
                  </a:cubicBezTo>
                  <a:cubicBezTo>
                    <a:pt x="997" y="302"/>
                    <a:pt x="997" y="302"/>
                    <a:pt x="997" y="302"/>
                  </a:cubicBezTo>
                  <a:cubicBezTo>
                    <a:pt x="999" y="305"/>
                    <a:pt x="1000" y="307"/>
                    <a:pt x="1001" y="310"/>
                  </a:cubicBezTo>
                  <a:cubicBezTo>
                    <a:pt x="982" y="322"/>
                    <a:pt x="982" y="322"/>
                    <a:pt x="982" y="322"/>
                  </a:cubicBezTo>
                  <a:cubicBezTo>
                    <a:pt x="984" y="325"/>
                    <a:pt x="984" y="325"/>
                    <a:pt x="984" y="325"/>
                  </a:cubicBezTo>
                  <a:cubicBezTo>
                    <a:pt x="1004" y="313"/>
                    <a:pt x="1004" y="313"/>
                    <a:pt x="1004" y="313"/>
                  </a:cubicBezTo>
                  <a:cubicBezTo>
                    <a:pt x="1005" y="316"/>
                    <a:pt x="1006" y="318"/>
                    <a:pt x="1008" y="320"/>
                  </a:cubicBezTo>
                  <a:cubicBezTo>
                    <a:pt x="988" y="332"/>
                    <a:pt x="988" y="332"/>
                    <a:pt x="988" y="332"/>
                  </a:cubicBezTo>
                  <a:cubicBezTo>
                    <a:pt x="990" y="336"/>
                    <a:pt x="990" y="336"/>
                    <a:pt x="990" y="336"/>
                  </a:cubicBezTo>
                  <a:cubicBezTo>
                    <a:pt x="1010" y="324"/>
                    <a:pt x="1010" y="324"/>
                    <a:pt x="1010" y="324"/>
                  </a:cubicBezTo>
                  <a:cubicBezTo>
                    <a:pt x="1011" y="327"/>
                    <a:pt x="1013" y="329"/>
                    <a:pt x="1014" y="332"/>
                  </a:cubicBezTo>
                  <a:cubicBezTo>
                    <a:pt x="994" y="343"/>
                    <a:pt x="994" y="343"/>
                    <a:pt x="994" y="343"/>
                  </a:cubicBezTo>
                  <a:cubicBezTo>
                    <a:pt x="996" y="346"/>
                    <a:pt x="996" y="346"/>
                    <a:pt x="996" y="346"/>
                  </a:cubicBezTo>
                  <a:cubicBezTo>
                    <a:pt x="1016" y="335"/>
                    <a:pt x="1016" y="335"/>
                    <a:pt x="1016" y="335"/>
                  </a:cubicBezTo>
                  <a:cubicBezTo>
                    <a:pt x="1017" y="338"/>
                    <a:pt x="1019" y="340"/>
                    <a:pt x="1020" y="343"/>
                  </a:cubicBezTo>
                  <a:cubicBezTo>
                    <a:pt x="1000" y="353"/>
                    <a:pt x="1000" y="353"/>
                    <a:pt x="1000" y="353"/>
                  </a:cubicBezTo>
                  <a:cubicBezTo>
                    <a:pt x="1000" y="355"/>
                    <a:pt x="1001" y="356"/>
                    <a:pt x="1001" y="357"/>
                  </a:cubicBezTo>
                  <a:cubicBezTo>
                    <a:pt x="1022" y="346"/>
                    <a:pt x="1022" y="346"/>
                    <a:pt x="1022" y="346"/>
                  </a:cubicBezTo>
                  <a:cubicBezTo>
                    <a:pt x="1023" y="349"/>
                    <a:pt x="1024" y="351"/>
                    <a:pt x="1026" y="354"/>
                  </a:cubicBezTo>
                  <a:cubicBezTo>
                    <a:pt x="1005" y="364"/>
                    <a:pt x="1005" y="364"/>
                    <a:pt x="1005" y="364"/>
                  </a:cubicBezTo>
                  <a:cubicBezTo>
                    <a:pt x="1007" y="368"/>
                    <a:pt x="1007" y="368"/>
                    <a:pt x="1007" y="368"/>
                  </a:cubicBezTo>
                  <a:cubicBezTo>
                    <a:pt x="1028" y="358"/>
                    <a:pt x="1028" y="358"/>
                    <a:pt x="1028" y="358"/>
                  </a:cubicBezTo>
                  <a:cubicBezTo>
                    <a:pt x="1029" y="360"/>
                    <a:pt x="1030" y="363"/>
                    <a:pt x="1031" y="365"/>
                  </a:cubicBezTo>
                  <a:cubicBezTo>
                    <a:pt x="1010" y="375"/>
                    <a:pt x="1010" y="375"/>
                    <a:pt x="1010" y="375"/>
                  </a:cubicBezTo>
                  <a:cubicBezTo>
                    <a:pt x="1012" y="379"/>
                    <a:pt x="1012" y="379"/>
                    <a:pt x="1012" y="379"/>
                  </a:cubicBezTo>
                  <a:cubicBezTo>
                    <a:pt x="1033" y="369"/>
                    <a:pt x="1033" y="369"/>
                    <a:pt x="1033" y="369"/>
                  </a:cubicBezTo>
                  <a:cubicBezTo>
                    <a:pt x="1034" y="372"/>
                    <a:pt x="1035" y="374"/>
                    <a:pt x="1036" y="377"/>
                  </a:cubicBezTo>
                  <a:cubicBezTo>
                    <a:pt x="1016" y="386"/>
                    <a:pt x="1016" y="386"/>
                    <a:pt x="1016" y="386"/>
                  </a:cubicBezTo>
                  <a:cubicBezTo>
                    <a:pt x="1017" y="390"/>
                    <a:pt x="1017" y="390"/>
                    <a:pt x="1017" y="390"/>
                  </a:cubicBezTo>
                  <a:cubicBezTo>
                    <a:pt x="1038" y="381"/>
                    <a:pt x="1038" y="381"/>
                    <a:pt x="1038" y="381"/>
                  </a:cubicBezTo>
                  <a:cubicBezTo>
                    <a:pt x="1039" y="383"/>
                    <a:pt x="1040" y="386"/>
                    <a:pt x="1041" y="389"/>
                  </a:cubicBezTo>
                  <a:cubicBezTo>
                    <a:pt x="1020" y="397"/>
                    <a:pt x="1020" y="397"/>
                    <a:pt x="1020" y="397"/>
                  </a:cubicBezTo>
                  <a:cubicBezTo>
                    <a:pt x="1022" y="401"/>
                    <a:pt x="1022" y="401"/>
                    <a:pt x="1022" y="401"/>
                  </a:cubicBezTo>
                  <a:cubicBezTo>
                    <a:pt x="1043" y="392"/>
                    <a:pt x="1043" y="392"/>
                    <a:pt x="1043" y="392"/>
                  </a:cubicBezTo>
                  <a:cubicBezTo>
                    <a:pt x="1044" y="395"/>
                    <a:pt x="1045" y="398"/>
                    <a:pt x="1046" y="400"/>
                  </a:cubicBezTo>
                  <a:cubicBezTo>
                    <a:pt x="1025" y="409"/>
                    <a:pt x="1025" y="409"/>
                    <a:pt x="1025" y="409"/>
                  </a:cubicBezTo>
                  <a:cubicBezTo>
                    <a:pt x="1027" y="412"/>
                    <a:pt x="1027" y="412"/>
                    <a:pt x="1027" y="412"/>
                  </a:cubicBezTo>
                  <a:cubicBezTo>
                    <a:pt x="1048" y="404"/>
                    <a:pt x="1048" y="404"/>
                    <a:pt x="1048" y="404"/>
                  </a:cubicBezTo>
                  <a:cubicBezTo>
                    <a:pt x="1049" y="407"/>
                    <a:pt x="1050" y="409"/>
                    <a:pt x="1051" y="412"/>
                  </a:cubicBezTo>
                  <a:cubicBezTo>
                    <a:pt x="1029" y="420"/>
                    <a:pt x="1029" y="420"/>
                    <a:pt x="1029" y="420"/>
                  </a:cubicBezTo>
                  <a:cubicBezTo>
                    <a:pt x="1031" y="424"/>
                    <a:pt x="1031" y="424"/>
                    <a:pt x="1031" y="424"/>
                  </a:cubicBezTo>
                  <a:cubicBezTo>
                    <a:pt x="1052" y="416"/>
                    <a:pt x="1052" y="416"/>
                    <a:pt x="1052" y="416"/>
                  </a:cubicBezTo>
                  <a:cubicBezTo>
                    <a:pt x="1053" y="419"/>
                    <a:pt x="1054" y="421"/>
                    <a:pt x="1055" y="424"/>
                  </a:cubicBezTo>
                  <a:cubicBezTo>
                    <a:pt x="1034" y="431"/>
                    <a:pt x="1034" y="431"/>
                    <a:pt x="1034" y="431"/>
                  </a:cubicBezTo>
                  <a:cubicBezTo>
                    <a:pt x="1035" y="435"/>
                    <a:pt x="1035" y="435"/>
                    <a:pt x="1035" y="435"/>
                  </a:cubicBezTo>
                  <a:cubicBezTo>
                    <a:pt x="1056" y="428"/>
                    <a:pt x="1056" y="428"/>
                    <a:pt x="1056" y="428"/>
                  </a:cubicBezTo>
                  <a:cubicBezTo>
                    <a:pt x="1063" y="448"/>
                    <a:pt x="1069" y="469"/>
                    <a:pt x="1074" y="491"/>
                  </a:cubicBezTo>
                  <a:cubicBezTo>
                    <a:pt x="1018" y="561"/>
                    <a:pt x="1018" y="561"/>
                    <a:pt x="1018" y="561"/>
                  </a:cubicBezTo>
                  <a:cubicBezTo>
                    <a:pt x="1025" y="566"/>
                    <a:pt x="1025" y="566"/>
                    <a:pt x="1025" y="566"/>
                  </a:cubicBezTo>
                  <a:cubicBezTo>
                    <a:pt x="1083" y="493"/>
                    <a:pt x="1083" y="493"/>
                    <a:pt x="1083" y="493"/>
                  </a:cubicBezTo>
                  <a:lnTo>
                    <a:pt x="1083" y="491"/>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75" name="Freeform 83"/>
          <p:cNvSpPr>
            <a:spLocks noEditPoints="1"/>
          </p:cNvSpPr>
          <p:nvPr/>
        </p:nvSpPr>
        <p:spPr bwMode="auto">
          <a:xfrm>
            <a:off x="10757586" y="911660"/>
            <a:ext cx="4317674" cy="4199152"/>
          </a:xfrm>
          <a:custGeom>
            <a:avLst/>
            <a:gdLst>
              <a:gd name="T0" fmla="*/ 700 w 1026"/>
              <a:gd name="T1" fmla="*/ 34 h 1039"/>
              <a:gd name="T2" fmla="*/ 236 w 1026"/>
              <a:gd name="T3" fmla="*/ 182 h 1039"/>
              <a:gd name="T4" fmla="*/ 58 w 1026"/>
              <a:gd name="T5" fmla="*/ 771 h 1039"/>
              <a:gd name="T6" fmla="*/ 513 w 1026"/>
              <a:gd name="T7" fmla="*/ 956 h 1039"/>
              <a:gd name="T8" fmla="*/ 1024 w 1026"/>
              <a:gd name="T9" fmla="*/ 615 h 1039"/>
              <a:gd name="T10" fmla="*/ 773 w 1026"/>
              <a:gd name="T11" fmla="*/ 827 h 1039"/>
              <a:gd name="T12" fmla="*/ 747 w 1026"/>
              <a:gd name="T13" fmla="*/ 876 h 1039"/>
              <a:gd name="T14" fmla="*/ 708 w 1026"/>
              <a:gd name="T15" fmla="*/ 898 h 1039"/>
              <a:gd name="T16" fmla="*/ 659 w 1026"/>
              <a:gd name="T17" fmla="*/ 894 h 1039"/>
              <a:gd name="T18" fmla="*/ 619 w 1026"/>
              <a:gd name="T19" fmla="*/ 932 h 1039"/>
              <a:gd name="T20" fmla="*/ 578 w 1026"/>
              <a:gd name="T21" fmla="*/ 916 h 1039"/>
              <a:gd name="T22" fmla="*/ 530 w 1026"/>
              <a:gd name="T23" fmla="*/ 945 h 1039"/>
              <a:gd name="T24" fmla="*/ 485 w 1026"/>
              <a:gd name="T25" fmla="*/ 945 h 1039"/>
              <a:gd name="T26" fmla="*/ 444 w 1026"/>
              <a:gd name="T27" fmla="*/ 916 h 1039"/>
              <a:gd name="T28" fmla="*/ 391 w 1026"/>
              <a:gd name="T29" fmla="*/ 928 h 1039"/>
              <a:gd name="T30" fmla="*/ 349 w 1026"/>
              <a:gd name="T31" fmla="*/ 913 h 1039"/>
              <a:gd name="T32" fmla="*/ 314 w 1026"/>
              <a:gd name="T33" fmla="*/ 869 h 1039"/>
              <a:gd name="T34" fmla="*/ 279 w 1026"/>
              <a:gd name="T35" fmla="*/ 846 h 1039"/>
              <a:gd name="T36" fmla="*/ 225 w 1026"/>
              <a:gd name="T37" fmla="*/ 834 h 1039"/>
              <a:gd name="T38" fmla="*/ 194 w 1026"/>
              <a:gd name="T39" fmla="*/ 802 h 1039"/>
              <a:gd name="T40" fmla="*/ 182 w 1026"/>
              <a:gd name="T41" fmla="*/ 747 h 1039"/>
              <a:gd name="T42" fmla="*/ 160 w 1026"/>
              <a:gd name="T43" fmla="*/ 712 h 1039"/>
              <a:gd name="T44" fmla="*/ 117 w 1026"/>
              <a:gd name="T45" fmla="*/ 677 h 1039"/>
              <a:gd name="T46" fmla="*/ 102 w 1026"/>
              <a:gd name="T47" fmla="*/ 635 h 1039"/>
              <a:gd name="T48" fmla="*/ 116 w 1026"/>
              <a:gd name="T49" fmla="*/ 581 h 1039"/>
              <a:gd name="T50" fmla="*/ 111 w 1026"/>
              <a:gd name="T51" fmla="*/ 539 h 1039"/>
              <a:gd name="T52" fmla="*/ 112 w 1026"/>
              <a:gd name="T53" fmla="*/ 496 h 1039"/>
              <a:gd name="T54" fmla="*/ 116 w 1026"/>
              <a:gd name="T55" fmla="*/ 455 h 1039"/>
              <a:gd name="T56" fmla="*/ 103 w 1026"/>
              <a:gd name="T57" fmla="*/ 401 h 1039"/>
              <a:gd name="T58" fmla="*/ 118 w 1026"/>
              <a:gd name="T59" fmla="*/ 358 h 1039"/>
              <a:gd name="T60" fmla="*/ 162 w 1026"/>
              <a:gd name="T61" fmla="*/ 323 h 1039"/>
              <a:gd name="T62" fmla="*/ 184 w 1026"/>
              <a:gd name="T63" fmla="*/ 288 h 1039"/>
              <a:gd name="T64" fmla="*/ 197 w 1026"/>
              <a:gd name="T65" fmla="*/ 234 h 1039"/>
              <a:gd name="T66" fmla="*/ 228 w 1026"/>
              <a:gd name="T67" fmla="*/ 202 h 1039"/>
              <a:gd name="T68" fmla="*/ 282 w 1026"/>
              <a:gd name="T69" fmla="*/ 190 h 1039"/>
              <a:gd name="T70" fmla="*/ 318 w 1026"/>
              <a:gd name="T71" fmla="*/ 168 h 1039"/>
              <a:gd name="T72" fmla="*/ 352 w 1026"/>
              <a:gd name="T73" fmla="*/ 124 h 1039"/>
              <a:gd name="T74" fmla="*/ 395 w 1026"/>
              <a:gd name="T75" fmla="*/ 110 h 1039"/>
              <a:gd name="T76" fmla="*/ 449 w 1026"/>
              <a:gd name="T77" fmla="*/ 122 h 1039"/>
              <a:gd name="T78" fmla="*/ 490 w 1026"/>
              <a:gd name="T79" fmla="*/ 118 h 1039"/>
              <a:gd name="T80" fmla="*/ 533 w 1026"/>
              <a:gd name="T81" fmla="*/ 118 h 1039"/>
              <a:gd name="T82" fmla="*/ 575 w 1026"/>
              <a:gd name="T83" fmla="*/ 122 h 1039"/>
              <a:gd name="T84" fmla="*/ 629 w 1026"/>
              <a:gd name="T85" fmla="*/ 109 h 1039"/>
              <a:gd name="T86" fmla="*/ 671 w 1026"/>
              <a:gd name="T87" fmla="*/ 123 h 1039"/>
              <a:gd name="T88" fmla="*/ 706 w 1026"/>
              <a:gd name="T89" fmla="*/ 167 h 1039"/>
              <a:gd name="T90" fmla="*/ 742 w 1026"/>
              <a:gd name="T91" fmla="*/ 189 h 1039"/>
              <a:gd name="T92" fmla="*/ 796 w 1026"/>
              <a:gd name="T93" fmla="*/ 201 h 1039"/>
              <a:gd name="T94" fmla="*/ 828 w 1026"/>
              <a:gd name="T95" fmla="*/ 232 h 1039"/>
              <a:gd name="T96" fmla="*/ 841 w 1026"/>
              <a:gd name="T97" fmla="*/ 286 h 1039"/>
              <a:gd name="T98" fmla="*/ 884 w 1026"/>
              <a:gd name="T99" fmla="*/ 309 h 1039"/>
              <a:gd name="T100" fmla="*/ 882 w 1026"/>
              <a:gd name="T101" fmla="*/ 359 h 1039"/>
              <a:gd name="T102" fmla="*/ 897 w 1026"/>
              <a:gd name="T103" fmla="*/ 399 h 1039"/>
              <a:gd name="T104" fmla="*/ 907 w 1026"/>
              <a:gd name="T105" fmla="*/ 440 h 1039"/>
              <a:gd name="T106" fmla="*/ 913 w 1026"/>
              <a:gd name="T107" fmla="*/ 481 h 1039"/>
              <a:gd name="T108" fmla="*/ 939 w 1026"/>
              <a:gd name="T109" fmla="*/ 531 h 1039"/>
              <a:gd name="T110" fmla="*/ 936 w 1026"/>
              <a:gd name="T111" fmla="*/ 576 h 1039"/>
              <a:gd name="T112" fmla="*/ 902 w 1026"/>
              <a:gd name="T113" fmla="*/ 620 h 1039"/>
              <a:gd name="T114" fmla="*/ 890 w 1026"/>
              <a:gd name="T115" fmla="*/ 660 h 1039"/>
              <a:gd name="T116" fmla="*/ 894 w 1026"/>
              <a:gd name="T117" fmla="*/ 710 h 1039"/>
              <a:gd name="T118" fmla="*/ 848 w 1026"/>
              <a:gd name="T119" fmla="*/ 741 h 1039"/>
              <a:gd name="T120" fmla="*/ 823 w 1026"/>
              <a:gd name="T121" fmla="*/ 775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6" h="1039">
                <a:moveTo>
                  <a:pt x="950" y="519"/>
                </a:moveTo>
                <a:cubicBezTo>
                  <a:pt x="950" y="496"/>
                  <a:pt x="948" y="474"/>
                  <a:pt x="945" y="452"/>
                </a:cubicBezTo>
                <a:cubicBezTo>
                  <a:pt x="1026" y="439"/>
                  <a:pt x="1026" y="439"/>
                  <a:pt x="1026" y="439"/>
                </a:cubicBezTo>
                <a:cubicBezTo>
                  <a:pt x="1025" y="434"/>
                  <a:pt x="1025" y="434"/>
                  <a:pt x="1025" y="434"/>
                </a:cubicBezTo>
                <a:cubicBezTo>
                  <a:pt x="944" y="448"/>
                  <a:pt x="944" y="448"/>
                  <a:pt x="944" y="448"/>
                </a:cubicBezTo>
                <a:cubicBezTo>
                  <a:pt x="936" y="398"/>
                  <a:pt x="919" y="350"/>
                  <a:pt x="895" y="308"/>
                </a:cubicBezTo>
                <a:cubicBezTo>
                  <a:pt x="968" y="268"/>
                  <a:pt x="968" y="268"/>
                  <a:pt x="968" y="268"/>
                </a:cubicBezTo>
                <a:cubicBezTo>
                  <a:pt x="966" y="264"/>
                  <a:pt x="966" y="264"/>
                  <a:pt x="966" y="264"/>
                </a:cubicBezTo>
                <a:cubicBezTo>
                  <a:pt x="894" y="304"/>
                  <a:pt x="894" y="304"/>
                  <a:pt x="894" y="304"/>
                </a:cubicBezTo>
                <a:cubicBezTo>
                  <a:pt x="869" y="261"/>
                  <a:pt x="837" y="222"/>
                  <a:pt x="800" y="190"/>
                </a:cubicBezTo>
                <a:cubicBezTo>
                  <a:pt x="854" y="127"/>
                  <a:pt x="854" y="127"/>
                  <a:pt x="854" y="127"/>
                </a:cubicBezTo>
                <a:cubicBezTo>
                  <a:pt x="853" y="126"/>
                  <a:pt x="852" y="125"/>
                  <a:pt x="851" y="125"/>
                </a:cubicBezTo>
                <a:cubicBezTo>
                  <a:pt x="797" y="187"/>
                  <a:pt x="797" y="187"/>
                  <a:pt x="797" y="187"/>
                </a:cubicBezTo>
                <a:cubicBezTo>
                  <a:pt x="760" y="155"/>
                  <a:pt x="717" y="129"/>
                  <a:pt x="670" y="111"/>
                </a:cubicBezTo>
                <a:cubicBezTo>
                  <a:pt x="700" y="34"/>
                  <a:pt x="700" y="34"/>
                  <a:pt x="700" y="34"/>
                </a:cubicBezTo>
                <a:cubicBezTo>
                  <a:pt x="696" y="33"/>
                  <a:pt x="696" y="33"/>
                  <a:pt x="696" y="33"/>
                </a:cubicBezTo>
                <a:cubicBezTo>
                  <a:pt x="666" y="110"/>
                  <a:pt x="666" y="110"/>
                  <a:pt x="666" y="110"/>
                </a:cubicBezTo>
                <a:cubicBezTo>
                  <a:pt x="621" y="93"/>
                  <a:pt x="572" y="83"/>
                  <a:pt x="521" y="82"/>
                </a:cubicBezTo>
                <a:cubicBezTo>
                  <a:pt x="522" y="0"/>
                  <a:pt x="522" y="0"/>
                  <a:pt x="522" y="0"/>
                </a:cubicBezTo>
                <a:cubicBezTo>
                  <a:pt x="518" y="0"/>
                  <a:pt x="518" y="0"/>
                  <a:pt x="518" y="0"/>
                </a:cubicBezTo>
                <a:cubicBezTo>
                  <a:pt x="517" y="82"/>
                  <a:pt x="517" y="82"/>
                  <a:pt x="517" y="82"/>
                </a:cubicBezTo>
                <a:cubicBezTo>
                  <a:pt x="516" y="82"/>
                  <a:pt x="515" y="82"/>
                  <a:pt x="513" y="82"/>
                </a:cubicBezTo>
                <a:cubicBezTo>
                  <a:pt x="463" y="82"/>
                  <a:pt x="416" y="91"/>
                  <a:pt x="371" y="106"/>
                </a:cubicBezTo>
                <a:cubicBezTo>
                  <a:pt x="344" y="28"/>
                  <a:pt x="344" y="28"/>
                  <a:pt x="344" y="28"/>
                </a:cubicBezTo>
                <a:cubicBezTo>
                  <a:pt x="343" y="28"/>
                  <a:pt x="342" y="29"/>
                  <a:pt x="340" y="29"/>
                </a:cubicBezTo>
                <a:cubicBezTo>
                  <a:pt x="368" y="107"/>
                  <a:pt x="368" y="107"/>
                  <a:pt x="368" y="107"/>
                </a:cubicBezTo>
                <a:cubicBezTo>
                  <a:pt x="320" y="124"/>
                  <a:pt x="277" y="149"/>
                  <a:pt x="239" y="180"/>
                </a:cubicBezTo>
                <a:cubicBezTo>
                  <a:pt x="186" y="115"/>
                  <a:pt x="186" y="115"/>
                  <a:pt x="186" y="115"/>
                </a:cubicBezTo>
                <a:cubicBezTo>
                  <a:pt x="185" y="116"/>
                  <a:pt x="184" y="117"/>
                  <a:pt x="183" y="118"/>
                </a:cubicBezTo>
                <a:cubicBezTo>
                  <a:pt x="236" y="182"/>
                  <a:pt x="236" y="182"/>
                  <a:pt x="236" y="182"/>
                </a:cubicBezTo>
                <a:cubicBezTo>
                  <a:pt x="197" y="213"/>
                  <a:pt x="165" y="251"/>
                  <a:pt x="139" y="294"/>
                </a:cubicBezTo>
                <a:cubicBezTo>
                  <a:pt x="68" y="251"/>
                  <a:pt x="68" y="251"/>
                  <a:pt x="68" y="251"/>
                </a:cubicBezTo>
                <a:cubicBezTo>
                  <a:pt x="66" y="255"/>
                  <a:pt x="66" y="255"/>
                  <a:pt x="66" y="255"/>
                </a:cubicBezTo>
                <a:cubicBezTo>
                  <a:pt x="137" y="297"/>
                  <a:pt x="137" y="297"/>
                  <a:pt x="137" y="297"/>
                </a:cubicBezTo>
                <a:cubicBezTo>
                  <a:pt x="112" y="339"/>
                  <a:pt x="94" y="386"/>
                  <a:pt x="84" y="435"/>
                </a:cubicBezTo>
                <a:cubicBezTo>
                  <a:pt x="3" y="420"/>
                  <a:pt x="3" y="420"/>
                  <a:pt x="3" y="420"/>
                </a:cubicBezTo>
                <a:cubicBezTo>
                  <a:pt x="2" y="424"/>
                  <a:pt x="2" y="424"/>
                  <a:pt x="2" y="424"/>
                </a:cubicBezTo>
                <a:cubicBezTo>
                  <a:pt x="83" y="439"/>
                  <a:pt x="83" y="439"/>
                  <a:pt x="83" y="439"/>
                </a:cubicBezTo>
                <a:cubicBezTo>
                  <a:pt x="79" y="465"/>
                  <a:pt x="76" y="492"/>
                  <a:pt x="76" y="519"/>
                </a:cubicBezTo>
                <a:cubicBezTo>
                  <a:pt x="76" y="542"/>
                  <a:pt x="78" y="565"/>
                  <a:pt x="81" y="587"/>
                </a:cubicBezTo>
                <a:cubicBezTo>
                  <a:pt x="0" y="600"/>
                  <a:pt x="0" y="600"/>
                  <a:pt x="0" y="600"/>
                </a:cubicBezTo>
                <a:cubicBezTo>
                  <a:pt x="1" y="605"/>
                  <a:pt x="1" y="605"/>
                  <a:pt x="1" y="605"/>
                </a:cubicBezTo>
                <a:cubicBezTo>
                  <a:pt x="82" y="591"/>
                  <a:pt x="82" y="591"/>
                  <a:pt x="82" y="591"/>
                </a:cubicBezTo>
                <a:cubicBezTo>
                  <a:pt x="90" y="641"/>
                  <a:pt x="107" y="688"/>
                  <a:pt x="131" y="731"/>
                </a:cubicBezTo>
                <a:cubicBezTo>
                  <a:pt x="58" y="771"/>
                  <a:pt x="58" y="771"/>
                  <a:pt x="58" y="771"/>
                </a:cubicBezTo>
                <a:cubicBezTo>
                  <a:pt x="60" y="775"/>
                  <a:pt x="60" y="775"/>
                  <a:pt x="60" y="775"/>
                </a:cubicBezTo>
                <a:cubicBezTo>
                  <a:pt x="133" y="734"/>
                  <a:pt x="133" y="734"/>
                  <a:pt x="133" y="734"/>
                </a:cubicBezTo>
                <a:cubicBezTo>
                  <a:pt x="157" y="777"/>
                  <a:pt x="189" y="816"/>
                  <a:pt x="226" y="849"/>
                </a:cubicBezTo>
                <a:cubicBezTo>
                  <a:pt x="172" y="911"/>
                  <a:pt x="172" y="911"/>
                  <a:pt x="172" y="911"/>
                </a:cubicBezTo>
                <a:cubicBezTo>
                  <a:pt x="175" y="914"/>
                  <a:pt x="175" y="914"/>
                  <a:pt x="175" y="914"/>
                </a:cubicBezTo>
                <a:cubicBezTo>
                  <a:pt x="229" y="851"/>
                  <a:pt x="229" y="851"/>
                  <a:pt x="229" y="851"/>
                </a:cubicBezTo>
                <a:cubicBezTo>
                  <a:pt x="266" y="883"/>
                  <a:pt x="309" y="909"/>
                  <a:pt x="356" y="927"/>
                </a:cubicBezTo>
                <a:cubicBezTo>
                  <a:pt x="326" y="1004"/>
                  <a:pt x="326" y="1004"/>
                  <a:pt x="326" y="1004"/>
                </a:cubicBezTo>
                <a:cubicBezTo>
                  <a:pt x="328" y="1005"/>
                  <a:pt x="329" y="1005"/>
                  <a:pt x="330" y="1006"/>
                </a:cubicBezTo>
                <a:cubicBezTo>
                  <a:pt x="359" y="928"/>
                  <a:pt x="359" y="928"/>
                  <a:pt x="359" y="928"/>
                </a:cubicBezTo>
                <a:cubicBezTo>
                  <a:pt x="405" y="946"/>
                  <a:pt x="454" y="955"/>
                  <a:pt x="505" y="956"/>
                </a:cubicBezTo>
                <a:cubicBezTo>
                  <a:pt x="503" y="1039"/>
                  <a:pt x="503" y="1039"/>
                  <a:pt x="503" y="1039"/>
                </a:cubicBezTo>
                <a:cubicBezTo>
                  <a:pt x="508" y="1039"/>
                  <a:pt x="508" y="1039"/>
                  <a:pt x="508" y="1039"/>
                </a:cubicBezTo>
                <a:cubicBezTo>
                  <a:pt x="508" y="956"/>
                  <a:pt x="508" y="956"/>
                  <a:pt x="508" y="956"/>
                </a:cubicBezTo>
                <a:cubicBezTo>
                  <a:pt x="510" y="956"/>
                  <a:pt x="512" y="956"/>
                  <a:pt x="513" y="956"/>
                </a:cubicBezTo>
                <a:cubicBezTo>
                  <a:pt x="563" y="956"/>
                  <a:pt x="610" y="948"/>
                  <a:pt x="655" y="933"/>
                </a:cubicBezTo>
                <a:cubicBezTo>
                  <a:pt x="681" y="1011"/>
                  <a:pt x="681" y="1011"/>
                  <a:pt x="681" y="1011"/>
                </a:cubicBezTo>
                <a:cubicBezTo>
                  <a:pt x="683" y="1010"/>
                  <a:pt x="684" y="1010"/>
                  <a:pt x="686" y="1009"/>
                </a:cubicBezTo>
                <a:cubicBezTo>
                  <a:pt x="658" y="932"/>
                  <a:pt x="658" y="932"/>
                  <a:pt x="658" y="932"/>
                </a:cubicBezTo>
                <a:cubicBezTo>
                  <a:pt x="706" y="915"/>
                  <a:pt x="749" y="890"/>
                  <a:pt x="787" y="859"/>
                </a:cubicBezTo>
                <a:cubicBezTo>
                  <a:pt x="839" y="924"/>
                  <a:pt x="839" y="924"/>
                  <a:pt x="839" y="924"/>
                </a:cubicBezTo>
                <a:cubicBezTo>
                  <a:pt x="841" y="923"/>
                  <a:pt x="842" y="922"/>
                  <a:pt x="843" y="921"/>
                </a:cubicBezTo>
                <a:cubicBezTo>
                  <a:pt x="790" y="857"/>
                  <a:pt x="790" y="857"/>
                  <a:pt x="790" y="857"/>
                </a:cubicBezTo>
                <a:cubicBezTo>
                  <a:pt x="829" y="825"/>
                  <a:pt x="861" y="788"/>
                  <a:pt x="887" y="745"/>
                </a:cubicBezTo>
                <a:cubicBezTo>
                  <a:pt x="958" y="788"/>
                  <a:pt x="958" y="788"/>
                  <a:pt x="958" y="788"/>
                </a:cubicBezTo>
                <a:cubicBezTo>
                  <a:pt x="959" y="786"/>
                  <a:pt x="959" y="785"/>
                  <a:pt x="960" y="784"/>
                </a:cubicBezTo>
                <a:cubicBezTo>
                  <a:pt x="889" y="742"/>
                  <a:pt x="889" y="742"/>
                  <a:pt x="889" y="742"/>
                </a:cubicBezTo>
                <a:cubicBezTo>
                  <a:pt x="914" y="700"/>
                  <a:pt x="932" y="653"/>
                  <a:pt x="942" y="603"/>
                </a:cubicBezTo>
                <a:cubicBezTo>
                  <a:pt x="1023" y="619"/>
                  <a:pt x="1023" y="619"/>
                  <a:pt x="1023" y="619"/>
                </a:cubicBezTo>
                <a:cubicBezTo>
                  <a:pt x="1023" y="618"/>
                  <a:pt x="1024" y="617"/>
                  <a:pt x="1024" y="615"/>
                </a:cubicBezTo>
                <a:cubicBezTo>
                  <a:pt x="943" y="600"/>
                  <a:pt x="943" y="600"/>
                  <a:pt x="943" y="600"/>
                </a:cubicBezTo>
                <a:cubicBezTo>
                  <a:pt x="948" y="574"/>
                  <a:pt x="950" y="547"/>
                  <a:pt x="950" y="519"/>
                </a:cubicBezTo>
                <a:close/>
                <a:moveTo>
                  <a:pt x="799" y="802"/>
                </a:moveTo>
                <a:cubicBezTo>
                  <a:pt x="795" y="806"/>
                  <a:pt x="795" y="806"/>
                  <a:pt x="795" y="806"/>
                </a:cubicBezTo>
                <a:cubicBezTo>
                  <a:pt x="812" y="824"/>
                  <a:pt x="812" y="824"/>
                  <a:pt x="812" y="824"/>
                </a:cubicBezTo>
                <a:cubicBezTo>
                  <a:pt x="810" y="825"/>
                  <a:pt x="809" y="827"/>
                  <a:pt x="807" y="828"/>
                </a:cubicBezTo>
                <a:cubicBezTo>
                  <a:pt x="790" y="810"/>
                  <a:pt x="790" y="810"/>
                  <a:pt x="790" y="810"/>
                </a:cubicBezTo>
                <a:cubicBezTo>
                  <a:pt x="786" y="815"/>
                  <a:pt x="786" y="815"/>
                  <a:pt x="786" y="815"/>
                </a:cubicBezTo>
                <a:cubicBezTo>
                  <a:pt x="802" y="832"/>
                  <a:pt x="802" y="832"/>
                  <a:pt x="802" y="832"/>
                </a:cubicBezTo>
                <a:cubicBezTo>
                  <a:pt x="801" y="834"/>
                  <a:pt x="799" y="835"/>
                  <a:pt x="798" y="837"/>
                </a:cubicBezTo>
                <a:cubicBezTo>
                  <a:pt x="782" y="819"/>
                  <a:pt x="782" y="819"/>
                  <a:pt x="782" y="819"/>
                </a:cubicBezTo>
                <a:cubicBezTo>
                  <a:pt x="777" y="823"/>
                  <a:pt x="777" y="823"/>
                  <a:pt x="777" y="823"/>
                </a:cubicBezTo>
                <a:cubicBezTo>
                  <a:pt x="793" y="841"/>
                  <a:pt x="793" y="841"/>
                  <a:pt x="793" y="841"/>
                </a:cubicBezTo>
                <a:cubicBezTo>
                  <a:pt x="791" y="842"/>
                  <a:pt x="790" y="844"/>
                  <a:pt x="788" y="845"/>
                </a:cubicBezTo>
                <a:cubicBezTo>
                  <a:pt x="773" y="827"/>
                  <a:pt x="773" y="827"/>
                  <a:pt x="773" y="827"/>
                </a:cubicBezTo>
                <a:cubicBezTo>
                  <a:pt x="768" y="831"/>
                  <a:pt x="768" y="831"/>
                  <a:pt x="768" y="831"/>
                </a:cubicBezTo>
                <a:cubicBezTo>
                  <a:pt x="783" y="849"/>
                  <a:pt x="783" y="849"/>
                  <a:pt x="783" y="849"/>
                </a:cubicBezTo>
                <a:cubicBezTo>
                  <a:pt x="781" y="851"/>
                  <a:pt x="780" y="852"/>
                  <a:pt x="778" y="853"/>
                </a:cubicBezTo>
                <a:cubicBezTo>
                  <a:pt x="763" y="834"/>
                  <a:pt x="763" y="834"/>
                  <a:pt x="763" y="834"/>
                </a:cubicBezTo>
                <a:cubicBezTo>
                  <a:pt x="758" y="838"/>
                  <a:pt x="758" y="838"/>
                  <a:pt x="758" y="838"/>
                </a:cubicBezTo>
                <a:cubicBezTo>
                  <a:pt x="773" y="857"/>
                  <a:pt x="773" y="857"/>
                  <a:pt x="773" y="857"/>
                </a:cubicBezTo>
                <a:cubicBezTo>
                  <a:pt x="771" y="858"/>
                  <a:pt x="770" y="860"/>
                  <a:pt x="768" y="861"/>
                </a:cubicBezTo>
                <a:cubicBezTo>
                  <a:pt x="754" y="842"/>
                  <a:pt x="754" y="842"/>
                  <a:pt x="754" y="842"/>
                </a:cubicBezTo>
                <a:cubicBezTo>
                  <a:pt x="749" y="845"/>
                  <a:pt x="749" y="845"/>
                  <a:pt x="749" y="845"/>
                </a:cubicBezTo>
                <a:cubicBezTo>
                  <a:pt x="763" y="865"/>
                  <a:pt x="763" y="865"/>
                  <a:pt x="763" y="865"/>
                </a:cubicBezTo>
                <a:cubicBezTo>
                  <a:pt x="761" y="866"/>
                  <a:pt x="759" y="867"/>
                  <a:pt x="758" y="868"/>
                </a:cubicBezTo>
                <a:cubicBezTo>
                  <a:pt x="744" y="849"/>
                  <a:pt x="744" y="849"/>
                  <a:pt x="744" y="849"/>
                </a:cubicBezTo>
                <a:cubicBezTo>
                  <a:pt x="739" y="852"/>
                  <a:pt x="739" y="852"/>
                  <a:pt x="739" y="852"/>
                </a:cubicBezTo>
                <a:cubicBezTo>
                  <a:pt x="752" y="872"/>
                  <a:pt x="752" y="872"/>
                  <a:pt x="752" y="872"/>
                </a:cubicBezTo>
                <a:cubicBezTo>
                  <a:pt x="751" y="873"/>
                  <a:pt x="749" y="875"/>
                  <a:pt x="747" y="876"/>
                </a:cubicBezTo>
                <a:cubicBezTo>
                  <a:pt x="734" y="855"/>
                  <a:pt x="734" y="855"/>
                  <a:pt x="734" y="855"/>
                </a:cubicBezTo>
                <a:cubicBezTo>
                  <a:pt x="729" y="859"/>
                  <a:pt x="729" y="859"/>
                  <a:pt x="729" y="859"/>
                </a:cubicBezTo>
                <a:cubicBezTo>
                  <a:pt x="742" y="879"/>
                  <a:pt x="742" y="879"/>
                  <a:pt x="742" y="879"/>
                </a:cubicBezTo>
                <a:cubicBezTo>
                  <a:pt x="740" y="880"/>
                  <a:pt x="738" y="881"/>
                  <a:pt x="736" y="883"/>
                </a:cubicBezTo>
                <a:cubicBezTo>
                  <a:pt x="724" y="862"/>
                  <a:pt x="724" y="862"/>
                  <a:pt x="724" y="862"/>
                </a:cubicBezTo>
                <a:cubicBezTo>
                  <a:pt x="718" y="865"/>
                  <a:pt x="718" y="865"/>
                  <a:pt x="718" y="865"/>
                </a:cubicBezTo>
                <a:cubicBezTo>
                  <a:pt x="731" y="886"/>
                  <a:pt x="731" y="886"/>
                  <a:pt x="731" y="886"/>
                </a:cubicBezTo>
                <a:cubicBezTo>
                  <a:pt x="729" y="887"/>
                  <a:pt x="727" y="888"/>
                  <a:pt x="725" y="889"/>
                </a:cubicBezTo>
                <a:cubicBezTo>
                  <a:pt x="713" y="868"/>
                  <a:pt x="713" y="868"/>
                  <a:pt x="713" y="868"/>
                </a:cubicBezTo>
                <a:cubicBezTo>
                  <a:pt x="708" y="871"/>
                  <a:pt x="708" y="871"/>
                  <a:pt x="708" y="871"/>
                </a:cubicBezTo>
                <a:cubicBezTo>
                  <a:pt x="720" y="892"/>
                  <a:pt x="720" y="892"/>
                  <a:pt x="720" y="892"/>
                </a:cubicBezTo>
                <a:cubicBezTo>
                  <a:pt x="718" y="893"/>
                  <a:pt x="716" y="894"/>
                  <a:pt x="714" y="895"/>
                </a:cubicBezTo>
                <a:cubicBezTo>
                  <a:pt x="703" y="874"/>
                  <a:pt x="703" y="874"/>
                  <a:pt x="703" y="874"/>
                </a:cubicBezTo>
                <a:cubicBezTo>
                  <a:pt x="697" y="877"/>
                  <a:pt x="697" y="877"/>
                  <a:pt x="697" y="877"/>
                </a:cubicBezTo>
                <a:cubicBezTo>
                  <a:pt x="708" y="898"/>
                  <a:pt x="708" y="898"/>
                  <a:pt x="708" y="898"/>
                </a:cubicBezTo>
                <a:cubicBezTo>
                  <a:pt x="707" y="899"/>
                  <a:pt x="705" y="900"/>
                  <a:pt x="703" y="901"/>
                </a:cubicBezTo>
                <a:cubicBezTo>
                  <a:pt x="692" y="879"/>
                  <a:pt x="692" y="879"/>
                  <a:pt x="692" y="879"/>
                </a:cubicBezTo>
                <a:cubicBezTo>
                  <a:pt x="691" y="880"/>
                  <a:pt x="691" y="880"/>
                  <a:pt x="691" y="880"/>
                </a:cubicBezTo>
                <a:cubicBezTo>
                  <a:pt x="690" y="881"/>
                  <a:pt x="686" y="882"/>
                  <a:pt x="686" y="882"/>
                </a:cubicBezTo>
                <a:cubicBezTo>
                  <a:pt x="697" y="904"/>
                  <a:pt x="697" y="904"/>
                  <a:pt x="697" y="904"/>
                </a:cubicBezTo>
                <a:cubicBezTo>
                  <a:pt x="695" y="905"/>
                  <a:pt x="693" y="906"/>
                  <a:pt x="691" y="907"/>
                </a:cubicBezTo>
                <a:cubicBezTo>
                  <a:pt x="681" y="885"/>
                  <a:pt x="681" y="885"/>
                  <a:pt x="681" y="885"/>
                </a:cubicBezTo>
                <a:cubicBezTo>
                  <a:pt x="675" y="887"/>
                  <a:pt x="675" y="887"/>
                  <a:pt x="675" y="887"/>
                </a:cubicBezTo>
                <a:cubicBezTo>
                  <a:pt x="685" y="909"/>
                  <a:pt x="685" y="909"/>
                  <a:pt x="685" y="909"/>
                </a:cubicBezTo>
                <a:cubicBezTo>
                  <a:pt x="683" y="910"/>
                  <a:pt x="682" y="911"/>
                  <a:pt x="680" y="912"/>
                </a:cubicBezTo>
                <a:cubicBezTo>
                  <a:pt x="670" y="890"/>
                  <a:pt x="670" y="890"/>
                  <a:pt x="670" y="890"/>
                </a:cubicBezTo>
                <a:cubicBezTo>
                  <a:pt x="664" y="892"/>
                  <a:pt x="664" y="892"/>
                  <a:pt x="664" y="892"/>
                </a:cubicBezTo>
                <a:cubicBezTo>
                  <a:pt x="674" y="914"/>
                  <a:pt x="674" y="914"/>
                  <a:pt x="674" y="914"/>
                </a:cubicBezTo>
                <a:cubicBezTo>
                  <a:pt x="672" y="915"/>
                  <a:pt x="670" y="916"/>
                  <a:pt x="668" y="917"/>
                </a:cubicBezTo>
                <a:cubicBezTo>
                  <a:pt x="659" y="894"/>
                  <a:pt x="659" y="894"/>
                  <a:pt x="659" y="894"/>
                </a:cubicBezTo>
                <a:cubicBezTo>
                  <a:pt x="653" y="896"/>
                  <a:pt x="653" y="896"/>
                  <a:pt x="653" y="896"/>
                </a:cubicBezTo>
                <a:cubicBezTo>
                  <a:pt x="662" y="919"/>
                  <a:pt x="662" y="919"/>
                  <a:pt x="662" y="919"/>
                </a:cubicBezTo>
                <a:cubicBezTo>
                  <a:pt x="660" y="920"/>
                  <a:pt x="658" y="921"/>
                  <a:pt x="656" y="921"/>
                </a:cubicBezTo>
                <a:cubicBezTo>
                  <a:pt x="648" y="898"/>
                  <a:pt x="648" y="898"/>
                  <a:pt x="648" y="898"/>
                </a:cubicBezTo>
                <a:cubicBezTo>
                  <a:pt x="642" y="900"/>
                  <a:pt x="642" y="900"/>
                  <a:pt x="642" y="900"/>
                </a:cubicBezTo>
                <a:cubicBezTo>
                  <a:pt x="650" y="923"/>
                  <a:pt x="650" y="923"/>
                  <a:pt x="650" y="923"/>
                </a:cubicBezTo>
                <a:cubicBezTo>
                  <a:pt x="648" y="924"/>
                  <a:pt x="646" y="925"/>
                  <a:pt x="644" y="925"/>
                </a:cubicBezTo>
                <a:cubicBezTo>
                  <a:pt x="636" y="902"/>
                  <a:pt x="636" y="902"/>
                  <a:pt x="636" y="902"/>
                </a:cubicBezTo>
                <a:cubicBezTo>
                  <a:pt x="630" y="904"/>
                  <a:pt x="630" y="904"/>
                  <a:pt x="630" y="904"/>
                </a:cubicBezTo>
                <a:cubicBezTo>
                  <a:pt x="637" y="927"/>
                  <a:pt x="637" y="927"/>
                  <a:pt x="637" y="927"/>
                </a:cubicBezTo>
                <a:cubicBezTo>
                  <a:pt x="635" y="928"/>
                  <a:pt x="633" y="929"/>
                  <a:pt x="631" y="929"/>
                </a:cubicBezTo>
                <a:cubicBezTo>
                  <a:pt x="625" y="906"/>
                  <a:pt x="625" y="906"/>
                  <a:pt x="625" y="906"/>
                </a:cubicBezTo>
                <a:cubicBezTo>
                  <a:pt x="619" y="907"/>
                  <a:pt x="619" y="907"/>
                  <a:pt x="619" y="907"/>
                </a:cubicBezTo>
                <a:cubicBezTo>
                  <a:pt x="625" y="931"/>
                  <a:pt x="625" y="931"/>
                  <a:pt x="625" y="931"/>
                </a:cubicBezTo>
                <a:cubicBezTo>
                  <a:pt x="623" y="931"/>
                  <a:pt x="621" y="932"/>
                  <a:pt x="619" y="932"/>
                </a:cubicBezTo>
                <a:cubicBezTo>
                  <a:pt x="613" y="909"/>
                  <a:pt x="613" y="909"/>
                  <a:pt x="613" y="909"/>
                </a:cubicBezTo>
                <a:cubicBezTo>
                  <a:pt x="607" y="910"/>
                  <a:pt x="607" y="910"/>
                  <a:pt x="607" y="910"/>
                </a:cubicBezTo>
                <a:cubicBezTo>
                  <a:pt x="613" y="934"/>
                  <a:pt x="613" y="934"/>
                  <a:pt x="613" y="934"/>
                </a:cubicBezTo>
                <a:cubicBezTo>
                  <a:pt x="611" y="935"/>
                  <a:pt x="609" y="935"/>
                  <a:pt x="607" y="935"/>
                </a:cubicBezTo>
                <a:cubicBezTo>
                  <a:pt x="601" y="912"/>
                  <a:pt x="601" y="912"/>
                  <a:pt x="601" y="912"/>
                </a:cubicBezTo>
                <a:cubicBezTo>
                  <a:pt x="595" y="913"/>
                  <a:pt x="595" y="913"/>
                  <a:pt x="595" y="913"/>
                </a:cubicBezTo>
                <a:cubicBezTo>
                  <a:pt x="600" y="937"/>
                  <a:pt x="600" y="937"/>
                  <a:pt x="600" y="937"/>
                </a:cubicBezTo>
                <a:cubicBezTo>
                  <a:pt x="598" y="937"/>
                  <a:pt x="596" y="938"/>
                  <a:pt x="594" y="938"/>
                </a:cubicBezTo>
                <a:cubicBezTo>
                  <a:pt x="589" y="914"/>
                  <a:pt x="589" y="914"/>
                  <a:pt x="589" y="914"/>
                </a:cubicBezTo>
                <a:cubicBezTo>
                  <a:pt x="588" y="914"/>
                  <a:pt x="588" y="914"/>
                  <a:pt x="588" y="914"/>
                </a:cubicBezTo>
                <a:cubicBezTo>
                  <a:pt x="587" y="915"/>
                  <a:pt x="586" y="915"/>
                  <a:pt x="584" y="915"/>
                </a:cubicBezTo>
                <a:cubicBezTo>
                  <a:pt x="583" y="915"/>
                  <a:pt x="583" y="915"/>
                  <a:pt x="583" y="915"/>
                </a:cubicBezTo>
                <a:cubicBezTo>
                  <a:pt x="588" y="939"/>
                  <a:pt x="588" y="939"/>
                  <a:pt x="588" y="939"/>
                </a:cubicBezTo>
                <a:cubicBezTo>
                  <a:pt x="585" y="940"/>
                  <a:pt x="583" y="940"/>
                  <a:pt x="581" y="940"/>
                </a:cubicBezTo>
                <a:cubicBezTo>
                  <a:pt x="578" y="916"/>
                  <a:pt x="578" y="916"/>
                  <a:pt x="578" y="916"/>
                </a:cubicBezTo>
                <a:cubicBezTo>
                  <a:pt x="571" y="917"/>
                  <a:pt x="571" y="917"/>
                  <a:pt x="571" y="917"/>
                </a:cubicBezTo>
                <a:cubicBezTo>
                  <a:pt x="575" y="941"/>
                  <a:pt x="575" y="941"/>
                  <a:pt x="575" y="941"/>
                </a:cubicBezTo>
                <a:cubicBezTo>
                  <a:pt x="573" y="942"/>
                  <a:pt x="571" y="942"/>
                  <a:pt x="569" y="942"/>
                </a:cubicBezTo>
                <a:cubicBezTo>
                  <a:pt x="566" y="918"/>
                  <a:pt x="566" y="918"/>
                  <a:pt x="566" y="918"/>
                </a:cubicBezTo>
                <a:cubicBezTo>
                  <a:pt x="559" y="919"/>
                  <a:pt x="559" y="919"/>
                  <a:pt x="559" y="919"/>
                </a:cubicBezTo>
                <a:cubicBezTo>
                  <a:pt x="562" y="943"/>
                  <a:pt x="562" y="943"/>
                  <a:pt x="562" y="943"/>
                </a:cubicBezTo>
                <a:cubicBezTo>
                  <a:pt x="560" y="943"/>
                  <a:pt x="558" y="943"/>
                  <a:pt x="556" y="944"/>
                </a:cubicBezTo>
                <a:cubicBezTo>
                  <a:pt x="554" y="919"/>
                  <a:pt x="554" y="919"/>
                  <a:pt x="554" y="919"/>
                </a:cubicBezTo>
                <a:cubicBezTo>
                  <a:pt x="547" y="920"/>
                  <a:pt x="547" y="920"/>
                  <a:pt x="547" y="920"/>
                </a:cubicBezTo>
                <a:cubicBezTo>
                  <a:pt x="549" y="944"/>
                  <a:pt x="549" y="944"/>
                  <a:pt x="549" y="944"/>
                </a:cubicBezTo>
                <a:cubicBezTo>
                  <a:pt x="547" y="944"/>
                  <a:pt x="545" y="945"/>
                  <a:pt x="543" y="945"/>
                </a:cubicBezTo>
                <a:cubicBezTo>
                  <a:pt x="542" y="920"/>
                  <a:pt x="542" y="920"/>
                  <a:pt x="542" y="920"/>
                </a:cubicBezTo>
                <a:cubicBezTo>
                  <a:pt x="535" y="921"/>
                  <a:pt x="535" y="921"/>
                  <a:pt x="535" y="921"/>
                </a:cubicBezTo>
                <a:cubicBezTo>
                  <a:pt x="537" y="945"/>
                  <a:pt x="537" y="945"/>
                  <a:pt x="537" y="945"/>
                </a:cubicBezTo>
                <a:cubicBezTo>
                  <a:pt x="535" y="945"/>
                  <a:pt x="532" y="945"/>
                  <a:pt x="530" y="945"/>
                </a:cubicBezTo>
                <a:cubicBezTo>
                  <a:pt x="529" y="921"/>
                  <a:pt x="529" y="921"/>
                  <a:pt x="529" y="921"/>
                </a:cubicBezTo>
                <a:cubicBezTo>
                  <a:pt x="523" y="921"/>
                  <a:pt x="523" y="921"/>
                  <a:pt x="523" y="921"/>
                </a:cubicBezTo>
                <a:cubicBezTo>
                  <a:pt x="524" y="946"/>
                  <a:pt x="524" y="946"/>
                  <a:pt x="524" y="946"/>
                </a:cubicBezTo>
                <a:cubicBezTo>
                  <a:pt x="522" y="946"/>
                  <a:pt x="520" y="946"/>
                  <a:pt x="518" y="946"/>
                </a:cubicBezTo>
                <a:cubicBezTo>
                  <a:pt x="517" y="921"/>
                  <a:pt x="517" y="921"/>
                  <a:pt x="517" y="921"/>
                </a:cubicBezTo>
                <a:cubicBezTo>
                  <a:pt x="511" y="921"/>
                  <a:pt x="511" y="921"/>
                  <a:pt x="511" y="921"/>
                </a:cubicBezTo>
                <a:cubicBezTo>
                  <a:pt x="511" y="946"/>
                  <a:pt x="511" y="946"/>
                  <a:pt x="511" y="946"/>
                </a:cubicBezTo>
                <a:cubicBezTo>
                  <a:pt x="509" y="946"/>
                  <a:pt x="507" y="946"/>
                  <a:pt x="505" y="946"/>
                </a:cubicBezTo>
                <a:cubicBezTo>
                  <a:pt x="505" y="921"/>
                  <a:pt x="505" y="921"/>
                  <a:pt x="505" y="921"/>
                </a:cubicBezTo>
                <a:cubicBezTo>
                  <a:pt x="499" y="921"/>
                  <a:pt x="499" y="921"/>
                  <a:pt x="499" y="921"/>
                </a:cubicBezTo>
                <a:cubicBezTo>
                  <a:pt x="498" y="946"/>
                  <a:pt x="498" y="946"/>
                  <a:pt x="498" y="946"/>
                </a:cubicBezTo>
                <a:cubicBezTo>
                  <a:pt x="496" y="945"/>
                  <a:pt x="494" y="945"/>
                  <a:pt x="492" y="945"/>
                </a:cubicBezTo>
                <a:cubicBezTo>
                  <a:pt x="493" y="921"/>
                  <a:pt x="493" y="921"/>
                  <a:pt x="493" y="921"/>
                </a:cubicBezTo>
                <a:cubicBezTo>
                  <a:pt x="487" y="921"/>
                  <a:pt x="487" y="921"/>
                  <a:pt x="487" y="921"/>
                </a:cubicBezTo>
                <a:cubicBezTo>
                  <a:pt x="485" y="945"/>
                  <a:pt x="485" y="945"/>
                  <a:pt x="485" y="945"/>
                </a:cubicBezTo>
                <a:cubicBezTo>
                  <a:pt x="483" y="945"/>
                  <a:pt x="481" y="945"/>
                  <a:pt x="479" y="944"/>
                </a:cubicBezTo>
                <a:cubicBezTo>
                  <a:pt x="481" y="920"/>
                  <a:pt x="481" y="920"/>
                  <a:pt x="481" y="920"/>
                </a:cubicBezTo>
                <a:cubicBezTo>
                  <a:pt x="475" y="920"/>
                  <a:pt x="475" y="920"/>
                  <a:pt x="475" y="920"/>
                </a:cubicBezTo>
                <a:cubicBezTo>
                  <a:pt x="473" y="944"/>
                  <a:pt x="473" y="944"/>
                  <a:pt x="473" y="944"/>
                </a:cubicBezTo>
                <a:cubicBezTo>
                  <a:pt x="471" y="944"/>
                  <a:pt x="468" y="943"/>
                  <a:pt x="466" y="943"/>
                </a:cubicBezTo>
                <a:cubicBezTo>
                  <a:pt x="469" y="919"/>
                  <a:pt x="469" y="919"/>
                  <a:pt x="469" y="919"/>
                </a:cubicBezTo>
                <a:cubicBezTo>
                  <a:pt x="463" y="918"/>
                  <a:pt x="463" y="918"/>
                  <a:pt x="463" y="918"/>
                </a:cubicBezTo>
                <a:cubicBezTo>
                  <a:pt x="460" y="942"/>
                  <a:pt x="460" y="942"/>
                  <a:pt x="460" y="942"/>
                </a:cubicBezTo>
                <a:cubicBezTo>
                  <a:pt x="458" y="942"/>
                  <a:pt x="456" y="942"/>
                  <a:pt x="454" y="942"/>
                </a:cubicBezTo>
                <a:cubicBezTo>
                  <a:pt x="457" y="918"/>
                  <a:pt x="457" y="918"/>
                  <a:pt x="457" y="918"/>
                </a:cubicBezTo>
                <a:cubicBezTo>
                  <a:pt x="451" y="917"/>
                  <a:pt x="451" y="917"/>
                  <a:pt x="451" y="917"/>
                </a:cubicBezTo>
                <a:cubicBezTo>
                  <a:pt x="447" y="941"/>
                  <a:pt x="447" y="941"/>
                  <a:pt x="447" y="941"/>
                </a:cubicBezTo>
                <a:cubicBezTo>
                  <a:pt x="445" y="940"/>
                  <a:pt x="443" y="940"/>
                  <a:pt x="441" y="940"/>
                </a:cubicBezTo>
                <a:cubicBezTo>
                  <a:pt x="445" y="916"/>
                  <a:pt x="445" y="916"/>
                  <a:pt x="445" y="916"/>
                </a:cubicBezTo>
                <a:cubicBezTo>
                  <a:pt x="444" y="916"/>
                  <a:pt x="444" y="916"/>
                  <a:pt x="444" y="916"/>
                </a:cubicBezTo>
                <a:cubicBezTo>
                  <a:pt x="443" y="915"/>
                  <a:pt x="439" y="915"/>
                  <a:pt x="439" y="915"/>
                </a:cubicBezTo>
                <a:cubicBezTo>
                  <a:pt x="435" y="939"/>
                  <a:pt x="435" y="939"/>
                  <a:pt x="435" y="939"/>
                </a:cubicBezTo>
                <a:cubicBezTo>
                  <a:pt x="433" y="938"/>
                  <a:pt x="430" y="938"/>
                  <a:pt x="428" y="937"/>
                </a:cubicBezTo>
                <a:cubicBezTo>
                  <a:pt x="433" y="914"/>
                  <a:pt x="433" y="914"/>
                  <a:pt x="433" y="914"/>
                </a:cubicBezTo>
                <a:cubicBezTo>
                  <a:pt x="427" y="912"/>
                  <a:pt x="427" y="912"/>
                  <a:pt x="427" y="912"/>
                </a:cubicBezTo>
                <a:cubicBezTo>
                  <a:pt x="422" y="936"/>
                  <a:pt x="422" y="936"/>
                  <a:pt x="422" y="936"/>
                </a:cubicBezTo>
                <a:cubicBezTo>
                  <a:pt x="420" y="936"/>
                  <a:pt x="418" y="935"/>
                  <a:pt x="416" y="935"/>
                </a:cubicBezTo>
                <a:cubicBezTo>
                  <a:pt x="421" y="911"/>
                  <a:pt x="421" y="911"/>
                  <a:pt x="421" y="911"/>
                </a:cubicBezTo>
                <a:cubicBezTo>
                  <a:pt x="415" y="909"/>
                  <a:pt x="415" y="909"/>
                  <a:pt x="415" y="909"/>
                </a:cubicBezTo>
                <a:cubicBezTo>
                  <a:pt x="410" y="933"/>
                  <a:pt x="410" y="933"/>
                  <a:pt x="410" y="933"/>
                </a:cubicBezTo>
                <a:cubicBezTo>
                  <a:pt x="408" y="933"/>
                  <a:pt x="405" y="932"/>
                  <a:pt x="403" y="931"/>
                </a:cubicBezTo>
                <a:cubicBezTo>
                  <a:pt x="410" y="908"/>
                  <a:pt x="410" y="908"/>
                  <a:pt x="410" y="908"/>
                </a:cubicBezTo>
                <a:cubicBezTo>
                  <a:pt x="404" y="906"/>
                  <a:pt x="404" y="906"/>
                  <a:pt x="404" y="906"/>
                </a:cubicBezTo>
                <a:cubicBezTo>
                  <a:pt x="397" y="930"/>
                  <a:pt x="397" y="930"/>
                  <a:pt x="397" y="930"/>
                </a:cubicBezTo>
                <a:cubicBezTo>
                  <a:pt x="395" y="929"/>
                  <a:pt x="393" y="929"/>
                  <a:pt x="391" y="928"/>
                </a:cubicBezTo>
                <a:cubicBezTo>
                  <a:pt x="398" y="905"/>
                  <a:pt x="398" y="905"/>
                  <a:pt x="398" y="905"/>
                </a:cubicBezTo>
                <a:cubicBezTo>
                  <a:pt x="392" y="903"/>
                  <a:pt x="392" y="903"/>
                  <a:pt x="392" y="903"/>
                </a:cubicBezTo>
                <a:cubicBezTo>
                  <a:pt x="385" y="926"/>
                  <a:pt x="385" y="926"/>
                  <a:pt x="385" y="926"/>
                </a:cubicBezTo>
                <a:cubicBezTo>
                  <a:pt x="383" y="925"/>
                  <a:pt x="381" y="925"/>
                  <a:pt x="379" y="924"/>
                </a:cubicBezTo>
                <a:cubicBezTo>
                  <a:pt x="387" y="901"/>
                  <a:pt x="387" y="901"/>
                  <a:pt x="387" y="901"/>
                </a:cubicBezTo>
                <a:cubicBezTo>
                  <a:pt x="381" y="899"/>
                  <a:pt x="381" y="899"/>
                  <a:pt x="381" y="899"/>
                </a:cubicBezTo>
                <a:cubicBezTo>
                  <a:pt x="373" y="922"/>
                  <a:pt x="373" y="922"/>
                  <a:pt x="373" y="922"/>
                </a:cubicBezTo>
                <a:cubicBezTo>
                  <a:pt x="371" y="921"/>
                  <a:pt x="369" y="921"/>
                  <a:pt x="367" y="920"/>
                </a:cubicBezTo>
                <a:cubicBezTo>
                  <a:pt x="375" y="897"/>
                  <a:pt x="375" y="897"/>
                  <a:pt x="375" y="897"/>
                </a:cubicBezTo>
                <a:cubicBezTo>
                  <a:pt x="369" y="895"/>
                  <a:pt x="369" y="895"/>
                  <a:pt x="369" y="895"/>
                </a:cubicBezTo>
                <a:cubicBezTo>
                  <a:pt x="361" y="918"/>
                  <a:pt x="361" y="918"/>
                  <a:pt x="361" y="918"/>
                </a:cubicBezTo>
                <a:cubicBezTo>
                  <a:pt x="359" y="917"/>
                  <a:pt x="357" y="916"/>
                  <a:pt x="355" y="915"/>
                </a:cubicBezTo>
                <a:cubicBezTo>
                  <a:pt x="364" y="893"/>
                  <a:pt x="364" y="893"/>
                  <a:pt x="364" y="893"/>
                </a:cubicBezTo>
                <a:cubicBezTo>
                  <a:pt x="358" y="890"/>
                  <a:pt x="358" y="890"/>
                  <a:pt x="358" y="890"/>
                </a:cubicBezTo>
                <a:cubicBezTo>
                  <a:pt x="349" y="913"/>
                  <a:pt x="349" y="913"/>
                  <a:pt x="349" y="913"/>
                </a:cubicBezTo>
                <a:cubicBezTo>
                  <a:pt x="347" y="912"/>
                  <a:pt x="345" y="911"/>
                  <a:pt x="343" y="910"/>
                </a:cubicBezTo>
                <a:cubicBezTo>
                  <a:pt x="353" y="888"/>
                  <a:pt x="353" y="888"/>
                  <a:pt x="353" y="888"/>
                </a:cubicBezTo>
                <a:cubicBezTo>
                  <a:pt x="347" y="886"/>
                  <a:pt x="347" y="886"/>
                  <a:pt x="347" y="886"/>
                </a:cubicBezTo>
                <a:cubicBezTo>
                  <a:pt x="337" y="908"/>
                  <a:pt x="337" y="908"/>
                  <a:pt x="337" y="908"/>
                </a:cubicBezTo>
                <a:cubicBezTo>
                  <a:pt x="335" y="907"/>
                  <a:pt x="333" y="906"/>
                  <a:pt x="331" y="905"/>
                </a:cubicBezTo>
                <a:cubicBezTo>
                  <a:pt x="342" y="883"/>
                  <a:pt x="342" y="883"/>
                  <a:pt x="342" y="883"/>
                </a:cubicBezTo>
                <a:cubicBezTo>
                  <a:pt x="336" y="880"/>
                  <a:pt x="336" y="880"/>
                  <a:pt x="336" y="880"/>
                </a:cubicBezTo>
                <a:cubicBezTo>
                  <a:pt x="325" y="902"/>
                  <a:pt x="325" y="902"/>
                  <a:pt x="325" y="902"/>
                </a:cubicBezTo>
                <a:cubicBezTo>
                  <a:pt x="323" y="901"/>
                  <a:pt x="321" y="900"/>
                  <a:pt x="320" y="899"/>
                </a:cubicBezTo>
                <a:cubicBezTo>
                  <a:pt x="331" y="878"/>
                  <a:pt x="331" y="878"/>
                  <a:pt x="331" y="878"/>
                </a:cubicBezTo>
                <a:cubicBezTo>
                  <a:pt x="325" y="875"/>
                  <a:pt x="325" y="875"/>
                  <a:pt x="325" y="875"/>
                </a:cubicBezTo>
                <a:cubicBezTo>
                  <a:pt x="314" y="896"/>
                  <a:pt x="314" y="896"/>
                  <a:pt x="314" y="896"/>
                </a:cubicBezTo>
                <a:cubicBezTo>
                  <a:pt x="312" y="895"/>
                  <a:pt x="310" y="894"/>
                  <a:pt x="308" y="893"/>
                </a:cubicBezTo>
                <a:cubicBezTo>
                  <a:pt x="320" y="872"/>
                  <a:pt x="320" y="872"/>
                  <a:pt x="320" y="872"/>
                </a:cubicBezTo>
                <a:cubicBezTo>
                  <a:pt x="314" y="869"/>
                  <a:pt x="314" y="869"/>
                  <a:pt x="314" y="869"/>
                </a:cubicBezTo>
                <a:cubicBezTo>
                  <a:pt x="303" y="890"/>
                  <a:pt x="303" y="890"/>
                  <a:pt x="303" y="890"/>
                </a:cubicBezTo>
                <a:cubicBezTo>
                  <a:pt x="301" y="889"/>
                  <a:pt x="299" y="888"/>
                  <a:pt x="297" y="887"/>
                </a:cubicBezTo>
                <a:cubicBezTo>
                  <a:pt x="309" y="866"/>
                  <a:pt x="309" y="866"/>
                  <a:pt x="309" y="866"/>
                </a:cubicBezTo>
                <a:cubicBezTo>
                  <a:pt x="304" y="863"/>
                  <a:pt x="304" y="863"/>
                  <a:pt x="304" y="863"/>
                </a:cubicBezTo>
                <a:cubicBezTo>
                  <a:pt x="292" y="884"/>
                  <a:pt x="292" y="884"/>
                  <a:pt x="292" y="884"/>
                </a:cubicBezTo>
                <a:cubicBezTo>
                  <a:pt x="290" y="882"/>
                  <a:pt x="288" y="881"/>
                  <a:pt x="286" y="880"/>
                </a:cubicBezTo>
                <a:cubicBezTo>
                  <a:pt x="299" y="860"/>
                  <a:pt x="299" y="860"/>
                  <a:pt x="299" y="860"/>
                </a:cubicBezTo>
                <a:cubicBezTo>
                  <a:pt x="294" y="856"/>
                  <a:pt x="294" y="856"/>
                  <a:pt x="294" y="856"/>
                </a:cubicBezTo>
                <a:cubicBezTo>
                  <a:pt x="281" y="877"/>
                  <a:pt x="281" y="877"/>
                  <a:pt x="281" y="877"/>
                </a:cubicBezTo>
                <a:cubicBezTo>
                  <a:pt x="279" y="876"/>
                  <a:pt x="277" y="874"/>
                  <a:pt x="275" y="873"/>
                </a:cubicBezTo>
                <a:cubicBezTo>
                  <a:pt x="289" y="853"/>
                  <a:pt x="289" y="853"/>
                  <a:pt x="289" y="853"/>
                </a:cubicBezTo>
                <a:cubicBezTo>
                  <a:pt x="284" y="850"/>
                  <a:pt x="284" y="850"/>
                  <a:pt x="284" y="850"/>
                </a:cubicBezTo>
                <a:cubicBezTo>
                  <a:pt x="270" y="870"/>
                  <a:pt x="270" y="870"/>
                  <a:pt x="270" y="870"/>
                </a:cubicBezTo>
                <a:cubicBezTo>
                  <a:pt x="268" y="868"/>
                  <a:pt x="267" y="867"/>
                  <a:pt x="265" y="866"/>
                </a:cubicBezTo>
                <a:cubicBezTo>
                  <a:pt x="279" y="846"/>
                  <a:pt x="279" y="846"/>
                  <a:pt x="279" y="846"/>
                </a:cubicBezTo>
                <a:cubicBezTo>
                  <a:pt x="274" y="843"/>
                  <a:pt x="274" y="843"/>
                  <a:pt x="274" y="843"/>
                </a:cubicBezTo>
                <a:cubicBezTo>
                  <a:pt x="260" y="862"/>
                  <a:pt x="260" y="862"/>
                  <a:pt x="260" y="862"/>
                </a:cubicBezTo>
                <a:cubicBezTo>
                  <a:pt x="258" y="861"/>
                  <a:pt x="256" y="860"/>
                  <a:pt x="255" y="858"/>
                </a:cubicBezTo>
                <a:cubicBezTo>
                  <a:pt x="269" y="839"/>
                  <a:pt x="269" y="839"/>
                  <a:pt x="269" y="839"/>
                </a:cubicBezTo>
                <a:cubicBezTo>
                  <a:pt x="264" y="835"/>
                  <a:pt x="264" y="835"/>
                  <a:pt x="264" y="835"/>
                </a:cubicBezTo>
                <a:cubicBezTo>
                  <a:pt x="249" y="854"/>
                  <a:pt x="249" y="854"/>
                  <a:pt x="249" y="854"/>
                </a:cubicBezTo>
                <a:cubicBezTo>
                  <a:pt x="248" y="853"/>
                  <a:pt x="246" y="852"/>
                  <a:pt x="245" y="850"/>
                </a:cubicBezTo>
                <a:cubicBezTo>
                  <a:pt x="260" y="832"/>
                  <a:pt x="260" y="832"/>
                  <a:pt x="260" y="832"/>
                </a:cubicBezTo>
                <a:cubicBezTo>
                  <a:pt x="255" y="828"/>
                  <a:pt x="255" y="828"/>
                  <a:pt x="255" y="828"/>
                </a:cubicBezTo>
                <a:cubicBezTo>
                  <a:pt x="239" y="846"/>
                  <a:pt x="239" y="846"/>
                  <a:pt x="239" y="846"/>
                </a:cubicBezTo>
                <a:cubicBezTo>
                  <a:pt x="238" y="845"/>
                  <a:pt x="236" y="843"/>
                  <a:pt x="235" y="842"/>
                </a:cubicBezTo>
                <a:cubicBezTo>
                  <a:pt x="251" y="824"/>
                  <a:pt x="251" y="824"/>
                  <a:pt x="251" y="824"/>
                </a:cubicBezTo>
                <a:cubicBezTo>
                  <a:pt x="246" y="820"/>
                  <a:pt x="246" y="820"/>
                  <a:pt x="246" y="820"/>
                </a:cubicBezTo>
                <a:cubicBezTo>
                  <a:pt x="230" y="838"/>
                  <a:pt x="230" y="838"/>
                  <a:pt x="230" y="838"/>
                </a:cubicBezTo>
                <a:cubicBezTo>
                  <a:pt x="228" y="836"/>
                  <a:pt x="227" y="835"/>
                  <a:pt x="225" y="834"/>
                </a:cubicBezTo>
                <a:cubicBezTo>
                  <a:pt x="242" y="816"/>
                  <a:pt x="242" y="816"/>
                  <a:pt x="242" y="816"/>
                </a:cubicBezTo>
                <a:cubicBezTo>
                  <a:pt x="237" y="812"/>
                  <a:pt x="237" y="812"/>
                  <a:pt x="237" y="812"/>
                </a:cubicBezTo>
                <a:cubicBezTo>
                  <a:pt x="220" y="829"/>
                  <a:pt x="220" y="829"/>
                  <a:pt x="220" y="829"/>
                </a:cubicBezTo>
                <a:cubicBezTo>
                  <a:pt x="219" y="828"/>
                  <a:pt x="217" y="826"/>
                  <a:pt x="216" y="825"/>
                </a:cubicBezTo>
                <a:cubicBezTo>
                  <a:pt x="233" y="808"/>
                  <a:pt x="233" y="808"/>
                  <a:pt x="233" y="808"/>
                </a:cubicBezTo>
                <a:cubicBezTo>
                  <a:pt x="228" y="803"/>
                  <a:pt x="228" y="803"/>
                  <a:pt x="228" y="803"/>
                </a:cubicBezTo>
                <a:cubicBezTo>
                  <a:pt x="211" y="820"/>
                  <a:pt x="211" y="820"/>
                  <a:pt x="211" y="820"/>
                </a:cubicBezTo>
                <a:cubicBezTo>
                  <a:pt x="210" y="819"/>
                  <a:pt x="208" y="817"/>
                  <a:pt x="207" y="816"/>
                </a:cubicBezTo>
                <a:cubicBezTo>
                  <a:pt x="224" y="799"/>
                  <a:pt x="224" y="799"/>
                  <a:pt x="224" y="799"/>
                </a:cubicBezTo>
                <a:cubicBezTo>
                  <a:pt x="220" y="794"/>
                  <a:pt x="220" y="794"/>
                  <a:pt x="220" y="794"/>
                </a:cubicBezTo>
                <a:cubicBezTo>
                  <a:pt x="202" y="811"/>
                  <a:pt x="202" y="811"/>
                  <a:pt x="202" y="811"/>
                </a:cubicBezTo>
                <a:cubicBezTo>
                  <a:pt x="201" y="809"/>
                  <a:pt x="199" y="808"/>
                  <a:pt x="198" y="806"/>
                </a:cubicBezTo>
                <a:cubicBezTo>
                  <a:pt x="216" y="790"/>
                  <a:pt x="216" y="790"/>
                  <a:pt x="216" y="790"/>
                </a:cubicBezTo>
                <a:cubicBezTo>
                  <a:pt x="212" y="785"/>
                  <a:pt x="212" y="785"/>
                  <a:pt x="212" y="785"/>
                </a:cubicBezTo>
                <a:cubicBezTo>
                  <a:pt x="194" y="802"/>
                  <a:pt x="194" y="802"/>
                  <a:pt x="194" y="802"/>
                </a:cubicBezTo>
                <a:cubicBezTo>
                  <a:pt x="192" y="800"/>
                  <a:pt x="191" y="798"/>
                  <a:pt x="190" y="797"/>
                </a:cubicBezTo>
                <a:cubicBezTo>
                  <a:pt x="208" y="781"/>
                  <a:pt x="208" y="781"/>
                  <a:pt x="208" y="781"/>
                </a:cubicBezTo>
                <a:cubicBezTo>
                  <a:pt x="204" y="776"/>
                  <a:pt x="204" y="776"/>
                  <a:pt x="204" y="776"/>
                </a:cubicBezTo>
                <a:cubicBezTo>
                  <a:pt x="185" y="792"/>
                  <a:pt x="185" y="792"/>
                  <a:pt x="185" y="792"/>
                </a:cubicBezTo>
                <a:cubicBezTo>
                  <a:pt x="184" y="790"/>
                  <a:pt x="183" y="789"/>
                  <a:pt x="181" y="787"/>
                </a:cubicBezTo>
                <a:cubicBezTo>
                  <a:pt x="200" y="772"/>
                  <a:pt x="200" y="772"/>
                  <a:pt x="200" y="772"/>
                </a:cubicBezTo>
                <a:cubicBezTo>
                  <a:pt x="196" y="767"/>
                  <a:pt x="196" y="767"/>
                  <a:pt x="196" y="767"/>
                </a:cubicBezTo>
                <a:cubicBezTo>
                  <a:pt x="177" y="782"/>
                  <a:pt x="177" y="782"/>
                  <a:pt x="177" y="782"/>
                </a:cubicBezTo>
                <a:cubicBezTo>
                  <a:pt x="176" y="780"/>
                  <a:pt x="175" y="779"/>
                  <a:pt x="173" y="777"/>
                </a:cubicBezTo>
                <a:cubicBezTo>
                  <a:pt x="193" y="762"/>
                  <a:pt x="193" y="762"/>
                  <a:pt x="193" y="762"/>
                </a:cubicBezTo>
                <a:cubicBezTo>
                  <a:pt x="189" y="757"/>
                  <a:pt x="189" y="757"/>
                  <a:pt x="189" y="757"/>
                </a:cubicBezTo>
                <a:cubicBezTo>
                  <a:pt x="170" y="772"/>
                  <a:pt x="170" y="772"/>
                  <a:pt x="170" y="772"/>
                </a:cubicBezTo>
                <a:cubicBezTo>
                  <a:pt x="168" y="770"/>
                  <a:pt x="167" y="768"/>
                  <a:pt x="166" y="767"/>
                </a:cubicBezTo>
                <a:cubicBezTo>
                  <a:pt x="186" y="753"/>
                  <a:pt x="186" y="753"/>
                  <a:pt x="186" y="753"/>
                </a:cubicBezTo>
                <a:cubicBezTo>
                  <a:pt x="182" y="747"/>
                  <a:pt x="182" y="747"/>
                  <a:pt x="182" y="747"/>
                </a:cubicBezTo>
                <a:cubicBezTo>
                  <a:pt x="162" y="761"/>
                  <a:pt x="162" y="761"/>
                  <a:pt x="162" y="761"/>
                </a:cubicBezTo>
                <a:cubicBezTo>
                  <a:pt x="161" y="760"/>
                  <a:pt x="160" y="758"/>
                  <a:pt x="159" y="756"/>
                </a:cubicBezTo>
                <a:cubicBezTo>
                  <a:pt x="179" y="743"/>
                  <a:pt x="179" y="743"/>
                  <a:pt x="179" y="743"/>
                </a:cubicBezTo>
                <a:cubicBezTo>
                  <a:pt x="175" y="737"/>
                  <a:pt x="175" y="737"/>
                  <a:pt x="175" y="737"/>
                </a:cubicBezTo>
                <a:cubicBezTo>
                  <a:pt x="155" y="751"/>
                  <a:pt x="155" y="751"/>
                  <a:pt x="155" y="751"/>
                </a:cubicBezTo>
                <a:cubicBezTo>
                  <a:pt x="154" y="749"/>
                  <a:pt x="153" y="747"/>
                  <a:pt x="152" y="745"/>
                </a:cubicBezTo>
                <a:cubicBezTo>
                  <a:pt x="172" y="733"/>
                  <a:pt x="172" y="733"/>
                  <a:pt x="172" y="733"/>
                </a:cubicBezTo>
                <a:cubicBezTo>
                  <a:pt x="169" y="727"/>
                  <a:pt x="169" y="727"/>
                  <a:pt x="169" y="727"/>
                </a:cubicBezTo>
                <a:cubicBezTo>
                  <a:pt x="148" y="740"/>
                  <a:pt x="148" y="740"/>
                  <a:pt x="148" y="740"/>
                </a:cubicBezTo>
                <a:cubicBezTo>
                  <a:pt x="147" y="738"/>
                  <a:pt x="146" y="736"/>
                  <a:pt x="145" y="734"/>
                </a:cubicBezTo>
                <a:cubicBezTo>
                  <a:pt x="166" y="722"/>
                  <a:pt x="166" y="722"/>
                  <a:pt x="166" y="722"/>
                </a:cubicBezTo>
                <a:cubicBezTo>
                  <a:pt x="163" y="717"/>
                  <a:pt x="163" y="717"/>
                  <a:pt x="163" y="717"/>
                </a:cubicBezTo>
                <a:cubicBezTo>
                  <a:pt x="142" y="729"/>
                  <a:pt x="142" y="729"/>
                  <a:pt x="142" y="729"/>
                </a:cubicBezTo>
                <a:cubicBezTo>
                  <a:pt x="141" y="727"/>
                  <a:pt x="140" y="725"/>
                  <a:pt x="139" y="723"/>
                </a:cubicBezTo>
                <a:cubicBezTo>
                  <a:pt x="160" y="712"/>
                  <a:pt x="160" y="712"/>
                  <a:pt x="160" y="712"/>
                </a:cubicBezTo>
                <a:cubicBezTo>
                  <a:pt x="157" y="706"/>
                  <a:pt x="157" y="706"/>
                  <a:pt x="157" y="706"/>
                </a:cubicBezTo>
                <a:cubicBezTo>
                  <a:pt x="136" y="718"/>
                  <a:pt x="136" y="718"/>
                  <a:pt x="136" y="718"/>
                </a:cubicBezTo>
                <a:cubicBezTo>
                  <a:pt x="135" y="716"/>
                  <a:pt x="134" y="714"/>
                  <a:pt x="133" y="712"/>
                </a:cubicBezTo>
                <a:cubicBezTo>
                  <a:pt x="154" y="701"/>
                  <a:pt x="154" y="701"/>
                  <a:pt x="154" y="701"/>
                </a:cubicBezTo>
                <a:cubicBezTo>
                  <a:pt x="152" y="695"/>
                  <a:pt x="152" y="695"/>
                  <a:pt x="152" y="695"/>
                </a:cubicBezTo>
                <a:cubicBezTo>
                  <a:pt x="130" y="706"/>
                  <a:pt x="130" y="706"/>
                  <a:pt x="130" y="706"/>
                </a:cubicBezTo>
                <a:cubicBezTo>
                  <a:pt x="129" y="704"/>
                  <a:pt x="128" y="702"/>
                  <a:pt x="127" y="701"/>
                </a:cubicBezTo>
                <a:cubicBezTo>
                  <a:pt x="149" y="690"/>
                  <a:pt x="149" y="690"/>
                  <a:pt x="149" y="690"/>
                </a:cubicBezTo>
                <a:cubicBezTo>
                  <a:pt x="146" y="685"/>
                  <a:pt x="146" y="685"/>
                  <a:pt x="146" y="685"/>
                </a:cubicBezTo>
                <a:cubicBezTo>
                  <a:pt x="124" y="695"/>
                  <a:pt x="124" y="695"/>
                  <a:pt x="124" y="695"/>
                </a:cubicBezTo>
                <a:cubicBezTo>
                  <a:pt x="123" y="693"/>
                  <a:pt x="123" y="691"/>
                  <a:pt x="122" y="689"/>
                </a:cubicBezTo>
                <a:cubicBezTo>
                  <a:pt x="144" y="679"/>
                  <a:pt x="144" y="679"/>
                  <a:pt x="144" y="679"/>
                </a:cubicBezTo>
                <a:cubicBezTo>
                  <a:pt x="142" y="673"/>
                  <a:pt x="142" y="673"/>
                  <a:pt x="142" y="673"/>
                </a:cubicBezTo>
                <a:cubicBezTo>
                  <a:pt x="119" y="683"/>
                  <a:pt x="119" y="683"/>
                  <a:pt x="119" y="683"/>
                </a:cubicBezTo>
                <a:cubicBezTo>
                  <a:pt x="118" y="681"/>
                  <a:pt x="118" y="679"/>
                  <a:pt x="117" y="677"/>
                </a:cubicBezTo>
                <a:cubicBezTo>
                  <a:pt x="139" y="668"/>
                  <a:pt x="139" y="668"/>
                  <a:pt x="139" y="668"/>
                </a:cubicBezTo>
                <a:cubicBezTo>
                  <a:pt x="137" y="662"/>
                  <a:pt x="137" y="662"/>
                  <a:pt x="137" y="662"/>
                </a:cubicBezTo>
                <a:cubicBezTo>
                  <a:pt x="115" y="671"/>
                  <a:pt x="115" y="671"/>
                  <a:pt x="115" y="671"/>
                </a:cubicBezTo>
                <a:cubicBezTo>
                  <a:pt x="114" y="669"/>
                  <a:pt x="113" y="667"/>
                  <a:pt x="112" y="665"/>
                </a:cubicBezTo>
                <a:cubicBezTo>
                  <a:pt x="135" y="657"/>
                  <a:pt x="135" y="657"/>
                  <a:pt x="135" y="657"/>
                </a:cubicBezTo>
                <a:cubicBezTo>
                  <a:pt x="133" y="651"/>
                  <a:pt x="133" y="651"/>
                  <a:pt x="133" y="651"/>
                </a:cubicBezTo>
                <a:cubicBezTo>
                  <a:pt x="110" y="659"/>
                  <a:pt x="110" y="659"/>
                  <a:pt x="110" y="659"/>
                </a:cubicBezTo>
                <a:cubicBezTo>
                  <a:pt x="109" y="657"/>
                  <a:pt x="109" y="655"/>
                  <a:pt x="108" y="653"/>
                </a:cubicBezTo>
                <a:cubicBezTo>
                  <a:pt x="131" y="645"/>
                  <a:pt x="131" y="645"/>
                  <a:pt x="131" y="645"/>
                </a:cubicBezTo>
                <a:cubicBezTo>
                  <a:pt x="129" y="639"/>
                  <a:pt x="129" y="639"/>
                  <a:pt x="129" y="639"/>
                </a:cubicBezTo>
                <a:cubicBezTo>
                  <a:pt x="106" y="647"/>
                  <a:pt x="106" y="647"/>
                  <a:pt x="106" y="647"/>
                </a:cubicBezTo>
                <a:cubicBezTo>
                  <a:pt x="105" y="645"/>
                  <a:pt x="105" y="643"/>
                  <a:pt x="104" y="641"/>
                </a:cubicBezTo>
                <a:cubicBezTo>
                  <a:pt x="128" y="634"/>
                  <a:pt x="128" y="634"/>
                  <a:pt x="128" y="634"/>
                </a:cubicBezTo>
                <a:cubicBezTo>
                  <a:pt x="126" y="628"/>
                  <a:pt x="126" y="628"/>
                  <a:pt x="126" y="628"/>
                </a:cubicBezTo>
                <a:cubicBezTo>
                  <a:pt x="102" y="635"/>
                  <a:pt x="102" y="635"/>
                  <a:pt x="102" y="635"/>
                </a:cubicBezTo>
                <a:cubicBezTo>
                  <a:pt x="102" y="632"/>
                  <a:pt x="101" y="630"/>
                  <a:pt x="101" y="628"/>
                </a:cubicBezTo>
                <a:cubicBezTo>
                  <a:pt x="124" y="622"/>
                  <a:pt x="124" y="622"/>
                  <a:pt x="124" y="622"/>
                </a:cubicBezTo>
                <a:cubicBezTo>
                  <a:pt x="123" y="616"/>
                  <a:pt x="123" y="616"/>
                  <a:pt x="123" y="616"/>
                </a:cubicBezTo>
                <a:cubicBezTo>
                  <a:pt x="99" y="622"/>
                  <a:pt x="99" y="622"/>
                  <a:pt x="99" y="622"/>
                </a:cubicBezTo>
                <a:cubicBezTo>
                  <a:pt x="99" y="620"/>
                  <a:pt x="98" y="618"/>
                  <a:pt x="98" y="616"/>
                </a:cubicBezTo>
                <a:cubicBezTo>
                  <a:pt x="121" y="611"/>
                  <a:pt x="121" y="611"/>
                  <a:pt x="121" y="611"/>
                </a:cubicBezTo>
                <a:cubicBezTo>
                  <a:pt x="120" y="604"/>
                  <a:pt x="120" y="604"/>
                  <a:pt x="120" y="604"/>
                </a:cubicBezTo>
                <a:cubicBezTo>
                  <a:pt x="96" y="610"/>
                  <a:pt x="96" y="610"/>
                  <a:pt x="96" y="610"/>
                </a:cubicBezTo>
                <a:cubicBezTo>
                  <a:pt x="96" y="608"/>
                  <a:pt x="95" y="606"/>
                  <a:pt x="95" y="603"/>
                </a:cubicBezTo>
                <a:cubicBezTo>
                  <a:pt x="119" y="599"/>
                  <a:pt x="119" y="599"/>
                  <a:pt x="119" y="599"/>
                </a:cubicBezTo>
                <a:cubicBezTo>
                  <a:pt x="118" y="593"/>
                  <a:pt x="118" y="593"/>
                  <a:pt x="118" y="593"/>
                </a:cubicBezTo>
                <a:cubicBezTo>
                  <a:pt x="94" y="597"/>
                  <a:pt x="94" y="597"/>
                  <a:pt x="94" y="597"/>
                </a:cubicBezTo>
                <a:cubicBezTo>
                  <a:pt x="93" y="595"/>
                  <a:pt x="93" y="593"/>
                  <a:pt x="93" y="591"/>
                </a:cubicBezTo>
                <a:cubicBezTo>
                  <a:pt x="117" y="587"/>
                  <a:pt x="117" y="587"/>
                  <a:pt x="117" y="587"/>
                </a:cubicBezTo>
                <a:cubicBezTo>
                  <a:pt x="116" y="581"/>
                  <a:pt x="116" y="581"/>
                  <a:pt x="116" y="581"/>
                </a:cubicBezTo>
                <a:cubicBezTo>
                  <a:pt x="92" y="584"/>
                  <a:pt x="92" y="584"/>
                  <a:pt x="92" y="584"/>
                </a:cubicBezTo>
                <a:cubicBezTo>
                  <a:pt x="91" y="582"/>
                  <a:pt x="91" y="580"/>
                  <a:pt x="91" y="578"/>
                </a:cubicBezTo>
                <a:cubicBezTo>
                  <a:pt x="115" y="575"/>
                  <a:pt x="115" y="575"/>
                  <a:pt x="115" y="575"/>
                </a:cubicBezTo>
                <a:cubicBezTo>
                  <a:pt x="114" y="569"/>
                  <a:pt x="114" y="569"/>
                  <a:pt x="114" y="569"/>
                </a:cubicBezTo>
                <a:cubicBezTo>
                  <a:pt x="90" y="572"/>
                  <a:pt x="90" y="572"/>
                  <a:pt x="90" y="572"/>
                </a:cubicBezTo>
                <a:cubicBezTo>
                  <a:pt x="90" y="570"/>
                  <a:pt x="89" y="568"/>
                  <a:pt x="89" y="565"/>
                </a:cubicBezTo>
                <a:cubicBezTo>
                  <a:pt x="113" y="563"/>
                  <a:pt x="113" y="563"/>
                  <a:pt x="113" y="563"/>
                </a:cubicBezTo>
                <a:cubicBezTo>
                  <a:pt x="113" y="557"/>
                  <a:pt x="113" y="557"/>
                  <a:pt x="113" y="557"/>
                </a:cubicBezTo>
                <a:cubicBezTo>
                  <a:pt x="88" y="559"/>
                  <a:pt x="88" y="559"/>
                  <a:pt x="88" y="559"/>
                </a:cubicBezTo>
                <a:cubicBezTo>
                  <a:pt x="88" y="557"/>
                  <a:pt x="88" y="555"/>
                  <a:pt x="88" y="553"/>
                </a:cubicBezTo>
                <a:cubicBezTo>
                  <a:pt x="112" y="551"/>
                  <a:pt x="112" y="551"/>
                  <a:pt x="112" y="551"/>
                </a:cubicBezTo>
                <a:cubicBezTo>
                  <a:pt x="112" y="545"/>
                  <a:pt x="112" y="545"/>
                  <a:pt x="112" y="545"/>
                </a:cubicBezTo>
                <a:cubicBezTo>
                  <a:pt x="88" y="546"/>
                  <a:pt x="88" y="546"/>
                  <a:pt x="88" y="546"/>
                </a:cubicBezTo>
                <a:cubicBezTo>
                  <a:pt x="87" y="544"/>
                  <a:pt x="87" y="542"/>
                  <a:pt x="87" y="540"/>
                </a:cubicBezTo>
                <a:cubicBezTo>
                  <a:pt x="111" y="539"/>
                  <a:pt x="111" y="539"/>
                  <a:pt x="111" y="539"/>
                </a:cubicBezTo>
                <a:cubicBezTo>
                  <a:pt x="111" y="533"/>
                  <a:pt x="111" y="533"/>
                  <a:pt x="111" y="533"/>
                </a:cubicBezTo>
                <a:cubicBezTo>
                  <a:pt x="87" y="533"/>
                  <a:pt x="87" y="533"/>
                  <a:pt x="87" y="533"/>
                </a:cubicBezTo>
                <a:cubicBezTo>
                  <a:pt x="87" y="531"/>
                  <a:pt x="87" y="529"/>
                  <a:pt x="87" y="527"/>
                </a:cubicBezTo>
                <a:cubicBezTo>
                  <a:pt x="111" y="527"/>
                  <a:pt x="111" y="527"/>
                  <a:pt x="111" y="527"/>
                </a:cubicBezTo>
                <a:cubicBezTo>
                  <a:pt x="111" y="520"/>
                  <a:pt x="111" y="520"/>
                  <a:pt x="111" y="520"/>
                </a:cubicBezTo>
                <a:cubicBezTo>
                  <a:pt x="87" y="521"/>
                  <a:pt x="87" y="521"/>
                  <a:pt x="87" y="521"/>
                </a:cubicBezTo>
                <a:cubicBezTo>
                  <a:pt x="87" y="519"/>
                  <a:pt x="87" y="519"/>
                  <a:pt x="87" y="519"/>
                </a:cubicBezTo>
                <a:cubicBezTo>
                  <a:pt x="87" y="518"/>
                  <a:pt x="87" y="516"/>
                  <a:pt x="87" y="515"/>
                </a:cubicBezTo>
                <a:cubicBezTo>
                  <a:pt x="87" y="514"/>
                  <a:pt x="87" y="514"/>
                  <a:pt x="87" y="514"/>
                </a:cubicBezTo>
                <a:cubicBezTo>
                  <a:pt x="111" y="515"/>
                  <a:pt x="111" y="515"/>
                  <a:pt x="111" y="515"/>
                </a:cubicBezTo>
                <a:cubicBezTo>
                  <a:pt x="111" y="508"/>
                  <a:pt x="111" y="508"/>
                  <a:pt x="111" y="508"/>
                </a:cubicBezTo>
                <a:cubicBezTo>
                  <a:pt x="87" y="508"/>
                  <a:pt x="87" y="508"/>
                  <a:pt x="87" y="508"/>
                </a:cubicBezTo>
                <a:cubicBezTo>
                  <a:pt x="87" y="506"/>
                  <a:pt x="87" y="504"/>
                  <a:pt x="87" y="502"/>
                </a:cubicBezTo>
                <a:cubicBezTo>
                  <a:pt x="111" y="503"/>
                  <a:pt x="111" y="503"/>
                  <a:pt x="111" y="503"/>
                </a:cubicBezTo>
                <a:cubicBezTo>
                  <a:pt x="112" y="496"/>
                  <a:pt x="112" y="496"/>
                  <a:pt x="112" y="496"/>
                </a:cubicBezTo>
                <a:cubicBezTo>
                  <a:pt x="87" y="495"/>
                  <a:pt x="87" y="495"/>
                  <a:pt x="87" y="495"/>
                </a:cubicBezTo>
                <a:cubicBezTo>
                  <a:pt x="87" y="493"/>
                  <a:pt x="88" y="491"/>
                  <a:pt x="88" y="489"/>
                </a:cubicBezTo>
                <a:cubicBezTo>
                  <a:pt x="112" y="491"/>
                  <a:pt x="112" y="491"/>
                  <a:pt x="112" y="491"/>
                </a:cubicBezTo>
                <a:cubicBezTo>
                  <a:pt x="113" y="484"/>
                  <a:pt x="113" y="484"/>
                  <a:pt x="113" y="484"/>
                </a:cubicBezTo>
                <a:cubicBezTo>
                  <a:pt x="88" y="482"/>
                  <a:pt x="88" y="482"/>
                  <a:pt x="88" y="482"/>
                </a:cubicBezTo>
                <a:cubicBezTo>
                  <a:pt x="88" y="480"/>
                  <a:pt x="89" y="478"/>
                  <a:pt x="89" y="476"/>
                </a:cubicBezTo>
                <a:cubicBezTo>
                  <a:pt x="113" y="478"/>
                  <a:pt x="113" y="478"/>
                  <a:pt x="113" y="478"/>
                </a:cubicBezTo>
                <a:cubicBezTo>
                  <a:pt x="114" y="472"/>
                  <a:pt x="114" y="472"/>
                  <a:pt x="114" y="472"/>
                </a:cubicBezTo>
                <a:cubicBezTo>
                  <a:pt x="90" y="469"/>
                  <a:pt x="90" y="469"/>
                  <a:pt x="90" y="469"/>
                </a:cubicBezTo>
                <a:cubicBezTo>
                  <a:pt x="90" y="467"/>
                  <a:pt x="90" y="465"/>
                  <a:pt x="90" y="463"/>
                </a:cubicBezTo>
                <a:cubicBezTo>
                  <a:pt x="114" y="466"/>
                  <a:pt x="114" y="466"/>
                  <a:pt x="114" y="466"/>
                </a:cubicBezTo>
                <a:cubicBezTo>
                  <a:pt x="115" y="460"/>
                  <a:pt x="115" y="460"/>
                  <a:pt x="115" y="460"/>
                </a:cubicBezTo>
                <a:cubicBezTo>
                  <a:pt x="91" y="457"/>
                  <a:pt x="91" y="457"/>
                  <a:pt x="91" y="457"/>
                </a:cubicBezTo>
                <a:cubicBezTo>
                  <a:pt x="92" y="455"/>
                  <a:pt x="92" y="453"/>
                  <a:pt x="92" y="451"/>
                </a:cubicBezTo>
                <a:cubicBezTo>
                  <a:pt x="116" y="455"/>
                  <a:pt x="116" y="455"/>
                  <a:pt x="116" y="455"/>
                </a:cubicBezTo>
                <a:cubicBezTo>
                  <a:pt x="117" y="448"/>
                  <a:pt x="117" y="448"/>
                  <a:pt x="117" y="448"/>
                </a:cubicBezTo>
                <a:cubicBezTo>
                  <a:pt x="93" y="444"/>
                  <a:pt x="93" y="444"/>
                  <a:pt x="93" y="444"/>
                </a:cubicBezTo>
                <a:cubicBezTo>
                  <a:pt x="94" y="442"/>
                  <a:pt x="94" y="440"/>
                  <a:pt x="94" y="438"/>
                </a:cubicBezTo>
                <a:cubicBezTo>
                  <a:pt x="118" y="443"/>
                  <a:pt x="118" y="443"/>
                  <a:pt x="118" y="443"/>
                </a:cubicBezTo>
                <a:cubicBezTo>
                  <a:pt x="120" y="436"/>
                  <a:pt x="120" y="436"/>
                  <a:pt x="120" y="436"/>
                </a:cubicBezTo>
                <a:cubicBezTo>
                  <a:pt x="96" y="432"/>
                  <a:pt x="96" y="432"/>
                  <a:pt x="96" y="432"/>
                </a:cubicBezTo>
                <a:cubicBezTo>
                  <a:pt x="96" y="429"/>
                  <a:pt x="97" y="427"/>
                  <a:pt x="97" y="425"/>
                </a:cubicBezTo>
                <a:cubicBezTo>
                  <a:pt x="121" y="431"/>
                  <a:pt x="121" y="431"/>
                  <a:pt x="121" y="431"/>
                </a:cubicBezTo>
                <a:cubicBezTo>
                  <a:pt x="122" y="425"/>
                  <a:pt x="122" y="425"/>
                  <a:pt x="122" y="425"/>
                </a:cubicBezTo>
                <a:cubicBezTo>
                  <a:pt x="99" y="419"/>
                  <a:pt x="99" y="419"/>
                  <a:pt x="99" y="419"/>
                </a:cubicBezTo>
                <a:cubicBezTo>
                  <a:pt x="99" y="417"/>
                  <a:pt x="100" y="415"/>
                  <a:pt x="100" y="413"/>
                </a:cubicBezTo>
                <a:cubicBezTo>
                  <a:pt x="124" y="419"/>
                  <a:pt x="124" y="419"/>
                  <a:pt x="124" y="419"/>
                </a:cubicBezTo>
                <a:cubicBezTo>
                  <a:pt x="125" y="413"/>
                  <a:pt x="125" y="413"/>
                  <a:pt x="125" y="413"/>
                </a:cubicBezTo>
                <a:cubicBezTo>
                  <a:pt x="102" y="407"/>
                  <a:pt x="102" y="407"/>
                  <a:pt x="102" y="407"/>
                </a:cubicBezTo>
                <a:cubicBezTo>
                  <a:pt x="102" y="405"/>
                  <a:pt x="103" y="403"/>
                  <a:pt x="103" y="401"/>
                </a:cubicBezTo>
                <a:cubicBezTo>
                  <a:pt x="127" y="407"/>
                  <a:pt x="127" y="407"/>
                  <a:pt x="127" y="407"/>
                </a:cubicBezTo>
                <a:cubicBezTo>
                  <a:pt x="129" y="401"/>
                  <a:pt x="129" y="401"/>
                  <a:pt x="129" y="401"/>
                </a:cubicBezTo>
                <a:cubicBezTo>
                  <a:pt x="105" y="394"/>
                  <a:pt x="105" y="394"/>
                  <a:pt x="105" y="394"/>
                </a:cubicBezTo>
                <a:cubicBezTo>
                  <a:pt x="106" y="392"/>
                  <a:pt x="107" y="390"/>
                  <a:pt x="107" y="388"/>
                </a:cubicBezTo>
                <a:cubicBezTo>
                  <a:pt x="130" y="396"/>
                  <a:pt x="130" y="396"/>
                  <a:pt x="130" y="396"/>
                </a:cubicBezTo>
                <a:cubicBezTo>
                  <a:pt x="132" y="390"/>
                  <a:pt x="132" y="390"/>
                  <a:pt x="132" y="390"/>
                </a:cubicBezTo>
                <a:cubicBezTo>
                  <a:pt x="109" y="382"/>
                  <a:pt x="109" y="382"/>
                  <a:pt x="109" y="382"/>
                </a:cubicBezTo>
                <a:cubicBezTo>
                  <a:pt x="110" y="380"/>
                  <a:pt x="111" y="378"/>
                  <a:pt x="111" y="376"/>
                </a:cubicBezTo>
                <a:cubicBezTo>
                  <a:pt x="134" y="384"/>
                  <a:pt x="134" y="384"/>
                  <a:pt x="134" y="384"/>
                </a:cubicBezTo>
                <a:cubicBezTo>
                  <a:pt x="136" y="378"/>
                  <a:pt x="136" y="378"/>
                  <a:pt x="136" y="378"/>
                </a:cubicBezTo>
                <a:cubicBezTo>
                  <a:pt x="114" y="370"/>
                  <a:pt x="114" y="370"/>
                  <a:pt x="114" y="370"/>
                </a:cubicBezTo>
                <a:cubicBezTo>
                  <a:pt x="114" y="368"/>
                  <a:pt x="115" y="366"/>
                  <a:pt x="116" y="364"/>
                </a:cubicBezTo>
                <a:cubicBezTo>
                  <a:pt x="138" y="373"/>
                  <a:pt x="138" y="373"/>
                  <a:pt x="138" y="373"/>
                </a:cubicBezTo>
                <a:cubicBezTo>
                  <a:pt x="141" y="367"/>
                  <a:pt x="141" y="367"/>
                  <a:pt x="141" y="367"/>
                </a:cubicBezTo>
                <a:cubicBezTo>
                  <a:pt x="118" y="358"/>
                  <a:pt x="118" y="358"/>
                  <a:pt x="118" y="358"/>
                </a:cubicBezTo>
                <a:cubicBezTo>
                  <a:pt x="119" y="356"/>
                  <a:pt x="120" y="354"/>
                  <a:pt x="121" y="352"/>
                </a:cubicBezTo>
                <a:cubicBezTo>
                  <a:pt x="143" y="362"/>
                  <a:pt x="143" y="362"/>
                  <a:pt x="143" y="362"/>
                </a:cubicBezTo>
                <a:cubicBezTo>
                  <a:pt x="146" y="356"/>
                  <a:pt x="146" y="356"/>
                  <a:pt x="146" y="356"/>
                </a:cubicBezTo>
                <a:cubicBezTo>
                  <a:pt x="123" y="346"/>
                  <a:pt x="123" y="346"/>
                  <a:pt x="123" y="346"/>
                </a:cubicBezTo>
                <a:cubicBezTo>
                  <a:pt x="124" y="344"/>
                  <a:pt x="125" y="342"/>
                  <a:pt x="126" y="340"/>
                </a:cubicBezTo>
                <a:cubicBezTo>
                  <a:pt x="148" y="351"/>
                  <a:pt x="148" y="351"/>
                  <a:pt x="148" y="351"/>
                </a:cubicBezTo>
                <a:cubicBezTo>
                  <a:pt x="151" y="345"/>
                  <a:pt x="151" y="345"/>
                  <a:pt x="151" y="345"/>
                </a:cubicBezTo>
                <a:cubicBezTo>
                  <a:pt x="129" y="335"/>
                  <a:pt x="129" y="335"/>
                  <a:pt x="129" y="335"/>
                </a:cubicBezTo>
                <a:cubicBezTo>
                  <a:pt x="130" y="333"/>
                  <a:pt x="131" y="331"/>
                  <a:pt x="132" y="329"/>
                </a:cubicBezTo>
                <a:cubicBezTo>
                  <a:pt x="153" y="340"/>
                  <a:pt x="153" y="340"/>
                  <a:pt x="153" y="340"/>
                </a:cubicBezTo>
                <a:cubicBezTo>
                  <a:pt x="156" y="334"/>
                  <a:pt x="156" y="334"/>
                  <a:pt x="156" y="334"/>
                </a:cubicBezTo>
                <a:cubicBezTo>
                  <a:pt x="135" y="323"/>
                  <a:pt x="135" y="323"/>
                  <a:pt x="135" y="323"/>
                </a:cubicBezTo>
                <a:cubicBezTo>
                  <a:pt x="136" y="321"/>
                  <a:pt x="137" y="319"/>
                  <a:pt x="138" y="317"/>
                </a:cubicBezTo>
                <a:cubicBezTo>
                  <a:pt x="159" y="329"/>
                  <a:pt x="159" y="329"/>
                  <a:pt x="159" y="329"/>
                </a:cubicBezTo>
                <a:cubicBezTo>
                  <a:pt x="162" y="323"/>
                  <a:pt x="162" y="323"/>
                  <a:pt x="162" y="323"/>
                </a:cubicBezTo>
                <a:cubicBezTo>
                  <a:pt x="141" y="312"/>
                  <a:pt x="141" y="312"/>
                  <a:pt x="141" y="312"/>
                </a:cubicBezTo>
                <a:cubicBezTo>
                  <a:pt x="142" y="310"/>
                  <a:pt x="143" y="308"/>
                  <a:pt x="144" y="306"/>
                </a:cubicBezTo>
                <a:cubicBezTo>
                  <a:pt x="165" y="318"/>
                  <a:pt x="165" y="318"/>
                  <a:pt x="165" y="318"/>
                </a:cubicBezTo>
                <a:cubicBezTo>
                  <a:pt x="168" y="313"/>
                  <a:pt x="168" y="313"/>
                  <a:pt x="168" y="313"/>
                </a:cubicBezTo>
                <a:cubicBezTo>
                  <a:pt x="147" y="301"/>
                  <a:pt x="147" y="301"/>
                  <a:pt x="147" y="301"/>
                </a:cubicBezTo>
                <a:cubicBezTo>
                  <a:pt x="148" y="299"/>
                  <a:pt x="149" y="297"/>
                  <a:pt x="150" y="295"/>
                </a:cubicBezTo>
                <a:cubicBezTo>
                  <a:pt x="171" y="308"/>
                  <a:pt x="171" y="308"/>
                  <a:pt x="171" y="308"/>
                </a:cubicBezTo>
                <a:cubicBezTo>
                  <a:pt x="174" y="303"/>
                  <a:pt x="174" y="303"/>
                  <a:pt x="174" y="303"/>
                </a:cubicBezTo>
                <a:cubicBezTo>
                  <a:pt x="154" y="290"/>
                  <a:pt x="154" y="290"/>
                  <a:pt x="154" y="290"/>
                </a:cubicBezTo>
                <a:cubicBezTo>
                  <a:pt x="155" y="288"/>
                  <a:pt x="156" y="286"/>
                  <a:pt x="157" y="284"/>
                </a:cubicBezTo>
                <a:cubicBezTo>
                  <a:pt x="177" y="298"/>
                  <a:pt x="177" y="298"/>
                  <a:pt x="177" y="298"/>
                </a:cubicBezTo>
                <a:cubicBezTo>
                  <a:pt x="181" y="293"/>
                  <a:pt x="181" y="293"/>
                  <a:pt x="181" y="293"/>
                </a:cubicBezTo>
                <a:cubicBezTo>
                  <a:pt x="161" y="279"/>
                  <a:pt x="161" y="279"/>
                  <a:pt x="161" y="279"/>
                </a:cubicBezTo>
                <a:cubicBezTo>
                  <a:pt x="162" y="277"/>
                  <a:pt x="163" y="276"/>
                  <a:pt x="165" y="274"/>
                </a:cubicBezTo>
                <a:cubicBezTo>
                  <a:pt x="184" y="288"/>
                  <a:pt x="184" y="288"/>
                  <a:pt x="184" y="288"/>
                </a:cubicBezTo>
                <a:cubicBezTo>
                  <a:pt x="188" y="283"/>
                  <a:pt x="188" y="283"/>
                  <a:pt x="188" y="283"/>
                </a:cubicBezTo>
                <a:cubicBezTo>
                  <a:pt x="168" y="269"/>
                  <a:pt x="168" y="269"/>
                  <a:pt x="168" y="269"/>
                </a:cubicBezTo>
                <a:cubicBezTo>
                  <a:pt x="170" y="267"/>
                  <a:pt x="171" y="265"/>
                  <a:pt x="172" y="263"/>
                </a:cubicBezTo>
                <a:cubicBezTo>
                  <a:pt x="191" y="278"/>
                  <a:pt x="191" y="278"/>
                  <a:pt x="191" y="278"/>
                </a:cubicBezTo>
                <a:cubicBezTo>
                  <a:pt x="195" y="273"/>
                  <a:pt x="195" y="273"/>
                  <a:pt x="195" y="273"/>
                </a:cubicBezTo>
                <a:cubicBezTo>
                  <a:pt x="176" y="258"/>
                  <a:pt x="176" y="258"/>
                  <a:pt x="176" y="258"/>
                </a:cubicBezTo>
                <a:cubicBezTo>
                  <a:pt x="177" y="257"/>
                  <a:pt x="179" y="255"/>
                  <a:pt x="180" y="253"/>
                </a:cubicBezTo>
                <a:cubicBezTo>
                  <a:pt x="199" y="268"/>
                  <a:pt x="199" y="268"/>
                  <a:pt x="199" y="268"/>
                </a:cubicBezTo>
                <a:cubicBezTo>
                  <a:pt x="203" y="264"/>
                  <a:pt x="203" y="264"/>
                  <a:pt x="203" y="264"/>
                </a:cubicBezTo>
                <a:cubicBezTo>
                  <a:pt x="184" y="248"/>
                  <a:pt x="184" y="248"/>
                  <a:pt x="184" y="248"/>
                </a:cubicBezTo>
                <a:cubicBezTo>
                  <a:pt x="185" y="247"/>
                  <a:pt x="187" y="245"/>
                  <a:pt x="188" y="243"/>
                </a:cubicBezTo>
                <a:cubicBezTo>
                  <a:pt x="206" y="259"/>
                  <a:pt x="206" y="259"/>
                  <a:pt x="206" y="259"/>
                </a:cubicBezTo>
                <a:cubicBezTo>
                  <a:pt x="211" y="254"/>
                  <a:pt x="211" y="254"/>
                  <a:pt x="211" y="254"/>
                </a:cubicBezTo>
                <a:cubicBezTo>
                  <a:pt x="192" y="239"/>
                  <a:pt x="192" y="239"/>
                  <a:pt x="192" y="239"/>
                </a:cubicBezTo>
                <a:cubicBezTo>
                  <a:pt x="194" y="237"/>
                  <a:pt x="195" y="235"/>
                  <a:pt x="197" y="234"/>
                </a:cubicBezTo>
                <a:cubicBezTo>
                  <a:pt x="214" y="250"/>
                  <a:pt x="214" y="250"/>
                  <a:pt x="214" y="250"/>
                </a:cubicBezTo>
                <a:cubicBezTo>
                  <a:pt x="219" y="245"/>
                  <a:pt x="219" y="245"/>
                  <a:pt x="219" y="245"/>
                </a:cubicBezTo>
                <a:cubicBezTo>
                  <a:pt x="201" y="229"/>
                  <a:pt x="201" y="229"/>
                  <a:pt x="201" y="229"/>
                </a:cubicBezTo>
                <a:cubicBezTo>
                  <a:pt x="202" y="227"/>
                  <a:pt x="204" y="226"/>
                  <a:pt x="205" y="224"/>
                </a:cubicBezTo>
                <a:cubicBezTo>
                  <a:pt x="223" y="241"/>
                  <a:pt x="223" y="241"/>
                  <a:pt x="223" y="241"/>
                </a:cubicBezTo>
                <a:cubicBezTo>
                  <a:pt x="227" y="237"/>
                  <a:pt x="227" y="237"/>
                  <a:pt x="227" y="237"/>
                </a:cubicBezTo>
                <a:cubicBezTo>
                  <a:pt x="210" y="220"/>
                  <a:pt x="210" y="220"/>
                  <a:pt x="210" y="220"/>
                </a:cubicBezTo>
                <a:cubicBezTo>
                  <a:pt x="211" y="218"/>
                  <a:pt x="213" y="217"/>
                  <a:pt x="214" y="215"/>
                </a:cubicBezTo>
                <a:cubicBezTo>
                  <a:pt x="231" y="233"/>
                  <a:pt x="231" y="233"/>
                  <a:pt x="231" y="233"/>
                </a:cubicBezTo>
                <a:cubicBezTo>
                  <a:pt x="236" y="228"/>
                  <a:pt x="236" y="228"/>
                  <a:pt x="236" y="228"/>
                </a:cubicBezTo>
                <a:cubicBezTo>
                  <a:pt x="219" y="211"/>
                  <a:pt x="219" y="211"/>
                  <a:pt x="219" y="211"/>
                </a:cubicBezTo>
                <a:cubicBezTo>
                  <a:pt x="221" y="209"/>
                  <a:pt x="222" y="208"/>
                  <a:pt x="224" y="207"/>
                </a:cubicBezTo>
                <a:cubicBezTo>
                  <a:pt x="240" y="224"/>
                  <a:pt x="240" y="224"/>
                  <a:pt x="240" y="224"/>
                </a:cubicBezTo>
                <a:cubicBezTo>
                  <a:pt x="245" y="220"/>
                  <a:pt x="245" y="220"/>
                  <a:pt x="245" y="220"/>
                </a:cubicBezTo>
                <a:cubicBezTo>
                  <a:pt x="228" y="202"/>
                  <a:pt x="228" y="202"/>
                  <a:pt x="228" y="202"/>
                </a:cubicBezTo>
                <a:cubicBezTo>
                  <a:pt x="230" y="201"/>
                  <a:pt x="231" y="199"/>
                  <a:pt x="233" y="198"/>
                </a:cubicBezTo>
                <a:cubicBezTo>
                  <a:pt x="249" y="216"/>
                  <a:pt x="249" y="216"/>
                  <a:pt x="249" y="216"/>
                </a:cubicBezTo>
                <a:cubicBezTo>
                  <a:pt x="254" y="212"/>
                  <a:pt x="254" y="212"/>
                  <a:pt x="254" y="212"/>
                </a:cubicBezTo>
                <a:cubicBezTo>
                  <a:pt x="238" y="194"/>
                  <a:pt x="238" y="194"/>
                  <a:pt x="238" y="194"/>
                </a:cubicBezTo>
                <a:cubicBezTo>
                  <a:pt x="240" y="192"/>
                  <a:pt x="241" y="191"/>
                  <a:pt x="243" y="190"/>
                </a:cubicBezTo>
                <a:cubicBezTo>
                  <a:pt x="258" y="208"/>
                  <a:pt x="258" y="208"/>
                  <a:pt x="258" y="208"/>
                </a:cubicBezTo>
                <a:cubicBezTo>
                  <a:pt x="263" y="204"/>
                  <a:pt x="263" y="204"/>
                  <a:pt x="263" y="204"/>
                </a:cubicBezTo>
                <a:cubicBezTo>
                  <a:pt x="248" y="186"/>
                  <a:pt x="248" y="186"/>
                  <a:pt x="248" y="186"/>
                </a:cubicBezTo>
                <a:cubicBezTo>
                  <a:pt x="250" y="184"/>
                  <a:pt x="251" y="183"/>
                  <a:pt x="253" y="182"/>
                </a:cubicBezTo>
                <a:cubicBezTo>
                  <a:pt x="268" y="201"/>
                  <a:pt x="268" y="201"/>
                  <a:pt x="268" y="201"/>
                </a:cubicBezTo>
                <a:cubicBezTo>
                  <a:pt x="273" y="197"/>
                  <a:pt x="273" y="197"/>
                  <a:pt x="273" y="197"/>
                </a:cubicBezTo>
                <a:cubicBezTo>
                  <a:pt x="258" y="178"/>
                  <a:pt x="258" y="178"/>
                  <a:pt x="258" y="178"/>
                </a:cubicBezTo>
                <a:cubicBezTo>
                  <a:pt x="260" y="176"/>
                  <a:pt x="261" y="175"/>
                  <a:pt x="263" y="174"/>
                </a:cubicBezTo>
                <a:cubicBezTo>
                  <a:pt x="277" y="194"/>
                  <a:pt x="277" y="194"/>
                  <a:pt x="277" y="194"/>
                </a:cubicBezTo>
                <a:cubicBezTo>
                  <a:pt x="282" y="190"/>
                  <a:pt x="282" y="190"/>
                  <a:pt x="282" y="190"/>
                </a:cubicBezTo>
                <a:cubicBezTo>
                  <a:pt x="268" y="170"/>
                  <a:pt x="268" y="170"/>
                  <a:pt x="268" y="170"/>
                </a:cubicBezTo>
                <a:cubicBezTo>
                  <a:pt x="270" y="169"/>
                  <a:pt x="272" y="168"/>
                  <a:pt x="274" y="167"/>
                </a:cubicBezTo>
                <a:cubicBezTo>
                  <a:pt x="287" y="187"/>
                  <a:pt x="287" y="187"/>
                  <a:pt x="287" y="187"/>
                </a:cubicBezTo>
                <a:cubicBezTo>
                  <a:pt x="292" y="183"/>
                  <a:pt x="292" y="183"/>
                  <a:pt x="292" y="183"/>
                </a:cubicBezTo>
                <a:cubicBezTo>
                  <a:pt x="279" y="163"/>
                  <a:pt x="279" y="163"/>
                  <a:pt x="279" y="163"/>
                </a:cubicBezTo>
                <a:cubicBezTo>
                  <a:pt x="281" y="162"/>
                  <a:pt x="282" y="161"/>
                  <a:pt x="284" y="160"/>
                </a:cubicBezTo>
                <a:cubicBezTo>
                  <a:pt x="297" y="180"/>
                  <a:pt x="297" y="180"/>
                  <a:pt x="297" y="180"/>
                </a:cubicBezTo>
                <a:cubicBezTo>
                  <a:pt x="302" y="177"/>
                  <a:pt x="302" y="177"/>
                  <a:pt x="302" y="177"/>
                </a:cubicBezTo>
                <a:cubicBezTo>
                  <a:pt x="290" y="156"/>
                  <a:pt x="290" y="156"/>
                  <a:pt x="290" y="156"/>
                </a:cubicBezTo>
                <a:cubicBezTo>
                  <a:pt x="292" y="155"/>
                  <a:pt x="293" y="154"/>
                  <a:pt x="295" y="153"/>
                </a:cubicBezTo>
                <a:cubicBezTo>
                  <a:pt x="307" y="174"/>
                  <a:pt x="307" y="174"/>
                  <a:pt x="307" y="174"/>
                </a:cubicBezTo>
                <a:cubicBezTo>
                  <a:pt x="313" y="171"/>
                  <a:pt x="313" y="171"/>
                  <a:pt x="313" y="171"/>
                </a:cubicBezTo>
                <a:cubicBezTo>
                  <a:pt x="301" y="150"/>
                  <a:pt x="301" y="150"/>
                  <a:pt x="301" y="150"/>
                </a:cubicBezTo>
                <a:cubicBezTo>
                  <a:pt x="303" y="149"/>
                  <a:pt x="304" y="148"/>
                  <a:pt x="306" y="147"/>
                </a:cubicBezTo>
                <a:cubicBezTo>
                  <a:pt x="318" y="168"/>
                  <a:pt x="318" y="168"/>
                  <a:pt x="318" y="168"/>
                </a:cubicBezTo>
                <a:cubicBezTo>
                  <a:pt x="323" y="165"/>
                  <a:pt x="323" y="165"/>
                  <a:pt x="323" y="165"/>
                </a:cubicBezTo>
                <a:cubicBezTo>
                  <a:pt x="312" y="143"/>
                  <a:pt x="312" y="143"/>
                  <a:pt x="312" y="143"/>
                </a:cubicBezTo>
                <a:cubicBezTo>
                  <a:pt x="314" y="142"/>
                  <a:pt x="316" y="141"/>
                  <a:pt x="317" y="140"/>
                </a:cubicBezTo>
                <a:cubicBezTo>
                  <a:pt x="329" y="162"/>
                  <a:pt x="329" y="162"/>
                  <a:pt x="329" y="162"/>
                </a:cubicBezTo>
                <a:cubicBezTo>
                  <a:pt x="334" y="159"/>
                  <a:pt x="334" y="159"/>
                  <a:pt x="334" y="159"/>
                </a:cubicBezTo>
                <a:cubicBezTo>
                  <a:pt x="323" y="138"/>
                  <a:pt x="323" y="138"/>
                  <a:pt x="323" y="138"/>
                </a:cubicBezTo>
                <a:cubicBezTo>
                  <a:pt x="325" y="137"/>
                  <a:pt x="327" y="136"/>
                  <a:pt x="329" y="135"/>
                </a:cubicBezTo>
                <a:cubicBezTo>
                  <a:pt x="339" y="157"/>
                  <a:pt x="339" y="157"/>
                  <a:pt x="339" y="157"/>
                </a:cubicBezTo>
                <a:cubicBezTo>
                  <a:pt x="345" y="154"/>
                  <a:pt x="345" y="154"/>
                  <a:pt x="345" y="154"/>
                </a:cubicBezTo>
                <a:cubicBezTo>
                  <a:pt x="335" y="132"/>
                  <a:pt x="335" y="132"/>
                  <a:pt x="335" y="132"/>
                </a:cubicBezTo>
                <a:cubicBezTo>
                  <a:pt x="337" y="131"/>
                  <a:pt x="339" y="130"/>
                  <a:pt x="340" y="129"/>
                </a:cubicBezTo>
                <a:cubicBezTo>
                  <a:pt x="350" y="152"/>
                  <a:pt x="350" y="152"/>
                  <a:pt x="350" y="152"/>
                </a:cubicBezTo>
                <a:cubicBezTo>
                  <a:pt x="356" y="149"/>
                  <a:pt x="356" y="149"/>
                  <a:pt x="356" y="149"/>
                </a:cubicBezTo>
                <a:cubicBezTo>
                  <a:pt x="346" y="127"/>
                  <a:pt x="346" y="127"/>
                  <a:pt x="346" y="127"/>
                </a:cubicBezTo>
                <a:cubicBezTo>
                  <a:pt x="348" y="126"/>
                  <a:pt x="350" y="125"/>
                  <a:pt x="352" y="124"/>
                </a:cubicBezTo>
                <a:cubicBezTo>
                  <a:pt x="361" y="147"/>
                  <a:pt x="361" y="147"/>
                  <a:pt x="361" y="147"/>
                </a:cubicBezTo>
                <a:cubicBezTo>
                  <a:pt x="367" y="145"/>
                  <a:pt x="367" y="145"/>
                  <a:pt x="367" y="145"/>
                </a:cubicBezTo>
                <a:cubicBezTo>
                  <a:pt x="358" y="122"/>
                  <a:pt x="358" y="122"/>
                  <a:pt x="358" y="122"/>
                </a:cubicBezTo>
                <a:cubicBezTo>
                  <a:pt x="360" y="121"/>
                  <a:pt x="362" y="120"/>
                  <a:pt x="364" y="120"/>
                </a:cubicBezTo>
                <a:cubicBezTo>
                  <a:pt x="373" y="142"/>
                  <a:pt x="373" y="142"/>
                  <a:pt x="373" y="142"/>
                </a:cubicBezTo>
                <a:cubicBezTo>
                  <a:pt x="378" y="140"/>
                  <a:pt x="378" y="140"/>
                  <a:pt x="378" y="140"/>
                </a:cubicBezTo>
                <a:cubicBezTo>
                  <a:pt x="370" y="117"/>
                  <a:pt x="370" y="117"/>
                  <a:pt x="370" y="117"/>
                </a:cubicBezTo>
                <a:cubicBezTo>
                  <a:pt x="372" y="117"/>
                  <a:pt x="374" y="116"/>
                  <a:pt x="376" y="115"/>
                </a:cubicBezTo>
                <a:cubicBezTo>
                  <a:pt x="384" y="138"/>
                  <a:pt x="384" y="138"/>
                  <a:pt x="384" y="138"/>
                </a:cubicBezTo>
                <a:cubicBezTo>
                  <a:pt x="390" y="136"/>
                  <a:pt x="390" y="136"/>
                  <a:pt x="390" y="136"/>
                </a:cubicBezTo>
                <a:cubicBezTo>
                  <a:pt x="382" y="113"/>
                  <a:pt x="382" y="113"/>
                  <a:pt x="382" y="113"/>
                </a:cubicBezTo>
                <a:cubicBezTo>
                  <a:pt x="384" y="113"/>
                  <a:pt x="386" y="112"/>
                  <a:pt x="388" y="111"/>
                </a:cubicBezTo>
                <a:cubicBezTo>
                  <a:pt x="395" y="135"/>
                  <a:pt x="395" y="135"/>
                  <a:pt x="395" y="135"/>
                </a:cubicBezTo>
                <a:cubicBezTo>
                  <a:pt x="401" y="133"/>
                  <a:pt x="401" y="133"/>
                  <a:pt x="401" y="133"/>
                </a:cubicBezTo>
                <a:cubicBezTo>
                  <a:pt x="395" y="110"/>
                  <a:pt x="395" y="110"/>
                  <a:pt x="395" y="110"/>
                </a:cubicBezTo>
                <a:cubicBezTo>
                  <a:pt x="397" y="109"/>
                  <a:pt x="399" y="108"/>
                  <a:pt x="401" y="108"/>
                </a:cubicBezTo>
                <a:cubicBezTo>
                  <a:pt x="407" y="131"/>
                  <a:pt x="407" y="131"/>
                  <a:pt x="407" y="131"/>
                </a:cubicBezTo>
                <a:cubicBezTo>
                  <a:pt x="413" y="130"/>
                  <a:pt x="413" y="130"/>
                  <a:pt x="413" y="130"/>
                </a:cubicBezTo>
                <a:cubicBezTo>
                  <a:pt x="407" y="106"/>
                  <a:pt x="407" y="106"/>
                  <a:pt x="407" y="106"/>
                </a:cubicBezTo>
                <a:cubicBezTo>
                  <a:pt x="409" y="106"/>
                  <a:pt x="411" y="105"/>
                  <a:pt x="413" y="105"/>
                </a:cubicBezTo>
                <a:cubicBezTo>
                  <a:pt x="419" y="128"/>
                  <a:pt x="419" y="128"/>
                  <a:pt x="419" y="128"/>
                </a:cubicBezTo>
                <a:cubicBezTo>
                  <a:pt x="425" y="127"/>
                  <a:pt x="425" y="127"/>
                  <a:pt x="425" y="127"/>
                </a:cubicBezTo>
                <a:cubicBezTo>
                  <a:pt x="420" y="103"/>
                  <a:pt x="420" y="103"/>
                  <a:pt x="420" y="103"/>
                </a:cubicBezTo>
                <a:cubicBezTo>
                  <a:pt x="422" y="103"/>
                  <a:pt x="424" y="102"/>
                  <a:pt x="426" y="102"/>
                </a:cubicBezTo>
                <a:cubicBezTo>
                  <a:pt x="431" y="126"/>
                  <a:pt x="431" y="126"/>
                  <a:pt x="431" y="126"/>
                </a:cubicBezTo>
                <a:cubicBezTo>
                  <a:pt x="437" y="124"/>
                  <a:pt x="437" y="124"/>
                  <a:pt x="437" y="124"/>
                </a:cubicBezTo>
                <a:cubicBezTo>
                  <a:pt x="432" y="101"/>
                  <a:pt x="432" y="101"/>
                  <a:pt x="432" y="101"/>
                </a:cubicBezTo>
                <a:cubicBezTo>
                  <a:pt x="434" y="100"/>
                  <a:pt x="436" y="100"/>
                  <a:pt x="438" y="99"/>
                </a:cubicBezTo>
                <a:cubicBezTo>
                  <a:pt x="442" y="123"/>
                  <a:pt x="442" y="123"/>
                  <a:pt x="442" y="123"/>
                </a:cubicBezTo>
                <a:cubicBezTo>
                  <a:pt x="449" y="122"/>
                  <a:pt x="449" y="122"/>
                  <a:pt x="449" y="122"/>
                </a:cubicBezTo>
                <a:cubicBezTo>
                  <a:pt x="445" y="98"/>
                  <a:pt x="445" y="98"/>
                  <a:pt x="445" y="98"/>
                </a:cubicBezTo>
                <a:cubicBezTo>
                  <a:pt x="447" y="98"/>
                  <a:pt x="449" y="98"/>
                  <a:pt x="451" y="97"/>
                </a:cubicBezTo>
                <a:cubicBezTo>
                  <a:pt x="454" y="121"/>
                  <a:pt x="454" y="121"/>
                  <a:pt x="454" y="121"/>
                </a:cubicBezTo>
                <a:cubicBezTo>
                  <a:pt x="461" y="121"/>
                  <a:pt x="461" y="121"/>
                  <a:pt x="461" y="121"/>
                </a:cubicBezTo>
                <a:cubicBezTo>
                  <a:pt x="457" y="97"/>
                  <a:pt x="457" y="97"/>
                  <a:pt x="457" y="97"/>
                </a:cubicBezTo>
                <a:cubicBezTo>
                  <a:pt x="459" y="96"/>
                  <a:pt x="462" y="96"/>
                  <a:pt x="464" y="96"/>
                </a:cubicBezTo>
                <a:cubicBezTo>
                  <a:pt x="466" y="120"/>
                  <a:pt x="466" y="120"/>
                  <a:pt x="466" y="120"/>
                </a:cubicBezTo>
                <a:cubicBezTo>
                  <a:pt x="473" y="119"/>
                  <a:pt x="473" y="119"/>
                  <a:pt x="473" y="119"/>
                </a:cubicBezTo>
                <a:cubicBezTo>
                  <a:pt x="470" y="95"/>
                  <a:pt x="470" y="95"/>
                  <a:pt x="470" y="95"/>
                </a:cubicBezTo>
                <a:cubicBezTo>
                  <a:pt x="472" y="95"/>
                  <a:pt x="474" y="95"/>
                  <a:pt x="476" y="94"/>
                </a:cubicBezTo>
                <a:cubicBezTo>
                  <a:pt x="478" y="119"/>
                  <a:pt x="478" y="119"/>
                  <a:pt x="478" y="119"/>
                </a:cubicBezTo>
                <a:cubicBezTo>
                  <a:pt x="485" y="118"/>
                  <a:pt x="485" y="118"/>
                  <a:pt x="485" y="118"/>
                </a:cubicBezTo>
                <a:cubicBezTo>
                  <a:pt x="483" y="94"/>
                  <a:pt x="483" y="94"/>
                  <a:pt x="483" y="94"/>
                </a:cubicBezTo>
                <a:cubicBezTo>
                  <a:pt x="485" y="94"/>
                  <a:pt x="487" y="94"/>
                  <a:pt x="489" y="94"/>
                </a:cubicBezTo>
                <a:cubicBezTo>
                  <a:pt x="490" y="118"/>
                  <a:pt x="490" y="118"/>
                  <a:pt x="490" y="118"/>
                </a:cubicBezTo>
                <a:cubicBezTo>
                  <a:pt x="497" y="118"/>
                  <a:pt x="497" y="118"/>
                  <a:pt x="497" y="118"/>
                </a:cubicBezTo>
                <a:cubicBezTo>
                  <a:pt x="496" y="93"/>
                  <a:pt x="496" y="93"/>
                  <a:pt x="496" y="93"/>
                </a:cubicBezTo>
                <a:cubicBezTo>
                  <a:pt x="498" y="93"/>
                  <a:pt x="500" y="93"/>
                  <a:pt x="502" y="93"/>
                </a:cubicBezTo>
                <a:cubicBezTo>
                  <a:pt x="502" y="117"/>
                  <a:pt x="502" y="117"/>
                  <a:pt x="502" y="117"/>
                </a:cubicBezTo>
                <a:cubicBezTo>
                  <a:pt x="509" y="117"/>
                  <a:pt x="509" y="117"/>
                  <a:pt x="509" y="117"/>
                </a:cubicBezTo>
                <a:cubicBezTo>
                  <a:pt x="508" y="93"/>
                  <a:pt x="508" y="93"/>
                  <a:pt x="508" y="93"/>
                </a:cubicBezTo>
                <a:cubicBezTo>
                  <a:pt x="509" y="93"/>
                  <a:pt x="509" y="93"/>
                  <a:pt x="509" y="93"/>
                </a:cubicBezTo>
                <a:cubicBezTo>
                  <a:pt x="510" y="93"/>
                  <a:pt x="512" y="93"/>
                  <a:pt x="513" y="93"/>
                </a:cubicBezTo>
                <a:cubicBezTo>
                  <a:pt x="515" y="93"/>
                  <a:pt x="515" y="93"/>
                  <a:pt x="515" y="93"/>
                </a:cubicBezTo>
                <a:cubicBezTo>
                  <a:pt x="515" y="117"/>
                  <a:pt x="515" y="117"/>
                  <a:pt x="515" y="117"/>
                </a:cubicBezTo>
                <a:cubicBezTo>
                  <a:pt x="521" y="117"/>
                  <a:pt x="521" y="117"/>
                  <a:pt x="521" y="117"/>
                </a:cubicBezTo>
                <a:cubicBezTo>
                  <a:pt x="521" y="93"/>
                  <a:pt x="521" y="93"/>
                  <a:pt x="521" y="93"/>
                </a:cubicBezTo>
                <a:cubicBezTo>
                  <a:pt x="523" y="93"/>
                  <a:pt x="525" y="93"/>
                  <a:pt x="528" y="93"/>
                </a:cubicBezTo>
                <a:cubicBezTo>
                  <a:pt x="527" y="117"/>
                  <a:pt x="527" y="117"/>
                  <a:pt x="527" y="117"/>
                </a:cubicBezTo>
                <a:cubicBezTo>
                  <a:pt x="533" y="118"/>
                  <a:pt x="533" y="118"/>
                  <a:pt x="533" y="118"/>
                </a:cubicBezTo>
                <a:cubicBezTo>
                  <a:pt x="534" y="93"/>
                  <a:pt x="534" y="93"/>
                  <a:pt x="534" y="93"/>
                </a:cubicBezTo>
                <a:cubicBezTo>
                  <a:pt x="536" y="93"/>
                  <a:pt x="538" y="94"/>
                  <a:pt x="540" y="94"/>
                </a:cubicBezTo>
                <a:cubicBezTo>
                  <a:pt x="539" y="118"/>
                  <a:pt x="539" y="118"/>
                  <a:pt x="539" y="118"/>
                </a:cubicBezTo>
                <a:cubicBezTo>
                  <a:pt x="545" y="118"/>
                  <a:pt x="545" y="118"/>
                  <a:pt x="545" y="118"/>
                </a:cubicBezTo>
                <a:cubicBezTo>
                  <a:pt x="547" y="94"/>
                  <a:pt x="547" y="94"/>
                  <a:pt x="547" y="94"/>
                </a:cubicBezTo>
                <a:cubicBezTo>
                  <a:pt x="549" y="94"/>
                  <a:pt x="551" y="95"/>
                  <a:pt x="553" y="95"/>
                </a:cubicBezTo>
                <a:cubicBezTo>
                  <a:pt x="551" y="119"/>
                  <a:pt x="551" y="119"/>
                  <a:pt x="551" y="119"/>
                </a:cubicBezTo>
                <a:cubicBezTo>
                  <a:pt x="557" y="120"/>
                  <a:pt x="557" y="120"/>
                  <a:pt x="557" y="120"/>
                </a:cubicBezTo>
                <a:cubicBezTo>
                  <a:pt x="560" y="95"/>
                  <a:pt x="560" y="95"/>
                  <a:pt x="560" y="95"/>
                </a:cubicBezTo>
                <a:cubicBezTo>
                  <a:pt x="562" y="96"/>
                  <a:pt x="564" y="96"/>
                  <a:pt x="566" y="96"/>
                </a:cubicBezTo>
                <a:cubicBezTo>
                  <a:pt x="563" y="120"/>
                  <a:pt x="563" y="120"/>
                  <a:pt x="563" y="120"/>
                </a:cubicBezTo>
                <a:cubicBezTo>
                  <a:pt x="569" y="121"/>
                  <a:pt x="569" y="121"/>
                  <a:pt x="569" y="121"/>
                </a:cubicBezTo>
                <a:cubicBezTo>
                  <a:pt x="572" y="97"/>
                  <a:pt x="572" y="97"/>
                  <a:pt x="572" y="97"/>
                </a:cubicBezTo>
                <a:cubicBezTo>
                  <a:pt x="574" y="97"/>
                  <a:pt x="576" y="98"/>
                  <a:pt x="579" y="98"/>
                </a:cubicBezTo>
                <a:cubicBezTo>
                  <a:pt x="575" y="122"/>
                  <a:pt x="575" y="122"/>
                  <a:pt x="575" y="122"/>
                </a:cubicBezTo>
                <a:cubicBezTo>
                  <a:pt x="581" y="123"/>
                  <a:pt x="581" y="123"/>
                  <a:pt x="581" y="123"/>
                </a:cubicBezTo>
                <a:cubicBezTo>
                  <a:pt x="585" y="99"/>
                  <a:pt x="585" y="99"/>
                  <a:pt x="585" y="99"/>
                </a:cubicBezTo>
                <a:cubicBezTo>
                  <a:pt x="587" y="99"/>
                  <a:pt x="589" y="100"/>
                  <a:pt x="591" y="100"/>
                </a:cubicBezTo>
                <a:cubicBezTo>
                  <a:pt x="587" y="124"/>
                  <a:pt x="587" y="124"/>
                  <a:pt x="587" y="124"/>
                </a:cubicBezTo>
                <a:cubicBezTo>
                  <a:pt x="593" y="125"/>
                  <a:pt x="593" y="125"/>
                  <a:pt x="593" y="125"/>
                </a:cubicBezTo>
                <a:cubicBezTo>
                  <a:pt x="598" y="101"/>
                  <a:pt x="598" y="101"/>
                  <a:pt x="598" y="101"/>
                </a:cubicBezTo>
                <a:cubicBezTo>
                  <a:pt x="600" y="102"/>
                  <a:pt x="602" y="102"/>
                  <a:pt x="604" y="103"/>
                </a:cubicBezTo>
                <a:cubicBezTo>
                  <a:pt x="599" y="126"/>
                  <a:pt x="599" y="126"/>
                  <a:pt x="599" y="126"/>
                </a:cubicBezTo>
                <a:cubicBezTo>
                  <a:pt x="605" y="128"/>
                  <a:pt x="605" y="128"/>
                  <a:pt x="605" y="128"/>
                </a:cubicBezTo>
                <a:cubicBezTo>
                  <a:pt x="610" y="104"/>
                  <a:pt x="610" y="104"/>
                  <a:pt x="610" y="104"/>
                </a:cubicBezTo>
                <a:cubicBezTo>
                  <a:pt x="612" y="104"/>
                  <a:pt x="614" y="105"/>
                  <a:pt x="616" y="105"/>
                </a:cubicBezTo>
                <a:cubicBezTo>
                  <a:pt x="610" y="129"/>
                  <a:pt x="610" y="129"/>
                  <a:pt x="610" y="129"/>
                </a:cubicBezTo>
                <a:cubicBezTo>
                  <a:pt x="616" y="131"/>
                  <a:pt x="616" y="131"/>
                  <a:pt x="616" y="131"/>
                </a:cubicBezTo>
                <a:cubicBezTo>
                  <a:pt x="623" y="107"/>
                  <a:pt x="623" y="107"/>
                  <a:pt x="623" y="107"/>
                </a:cubicBezTo>
                <a:cubicBezTo>
                  <a:pt x="625" y="108"/>
                  <a:pt x="627" y="108"/>
                  <a:pt x="629" y="109"/>
                </a:cubicBezTo>
                <a:cubicBezTo>
                  <a:pt x="622" y="132"/>
                  <a:pt x="622" y="132"/>
                  <a:pt x="622" y="132"/>
                </a:cubicBezTo>
                <a:cubicBezTo>
                  <a:pt x="628" y="134"/>
                  <a:pt x="628" y="134"/>
                  <a:pt x="628" y="134"/>
                </a:cubicBezTo>
                <a:cubicBezTo>
                  <a:pt x="635" y="111"/>
                  <a:pt x="635" y="111"/>
                  <a:pt x="635" y="111"/>
                </a:cubicBezTo>
                <a:cubicBezTo>
                  <a:pt x="637" y="111"/>
                  <a:pt x="639" y="112"/>
                  <a:pt x="641" y="112"/>
                </a:cubicBezTo>
                <a:cubicBezTo>
                  <a:pt x="634" y="136"/>
                  <a:pt x="634" y="136"/>
                  <a:pt x="634" y="136"/>
                </a:cubicBezTo>
                <a:cubicBezTo>
                  <a:pt x="640" y="138"/>
                  <a:pt x="640" y="138"/>
                  <a:pt x="640" y="138"/>
                </a:cubicBezTo>
                <a:cubicBezTo>
                  <a:pt x="647" y="114"/>
                  <a:pt x="647" y="114"/>
                  <a:pt x="647" y="114"/>
                </a:cubicBezTo>
                <a:cubicBezTo>
                  <a:pt x="649" y="115"/>
                  <a:pt x="651" y="116"/>
                  <a:pt x="653" y="116"/>
                </a:cubicBezTo>
                <a:cubicBezTo>
                  <a:pt x="645" y="139"/>
                  <a:pt x="645" y="139"/>
                  <a:pt x="645" y="139"/>
                </a:cubicBezTo>
                <a:cubicBezTo>
                  <a:pt x="651" y="141"/>
                  <a:pt x="651" y="141"/>
                  <a:pt x="651" y="141"/>
                </a:cubicBezTo>
                <a:cubicBezTo>
                  <a:pt x="659" y="119"/>
                  <a:pt x="659" y="119"/>
                  <a:pt x="659" y="119"/>
                </a:cubicBezTo>
                <a:cubicBezTo>
                  <a:pt x="661" y="119"/>
                  <a:pt x="663" y="120"/>
                  <a:pt x="665" y="121"/>
                </a:cubicBezTo>
                <a:cubicBezTo>
                  <a:pt x="656" y="144"/>
                  <a:pt x="656" y="144"/>
                  <a:pt x="656" y="144"/>
                </a:cubicBezTo>
                <a:cubicBezTo>
                  <a:pt x="662" y="146"/>
                  <a:pt x="662" y="146"/>
                  <a:pt x="662" y="146"/>
                </a:cubicBezTo>
                <a:cubicBezTo>
                  <a:pt x="671" y="123"/>
                  <a:pt x="671" y="123"/>
                  <a:pt x="671" y="123"/>
                </a:cubicBezTo>
                <a:cubicBezTo>
                  <a:pt x="673" y="124"/>
                  <a:pt x="675" y="125"/>
                  <a:pt x="677" y="126"/>
                </a:cubicBezTo>
                <a:cubicBezTo>
                  <a:pt x="668" y="148"/>
                  <a:pt x="668" y="148"/>
                  <a:pt x="668" y="148"/>
                </a:cubicBezTo>
                <a:cubicBezTo>
                  <a:pt x="674" y="150"/>
                  <a:pt x="674" y="150"/>
                  <a:pt x="674" y="150"/>
                </a:cubicBezTo>
                <a:cubicBezTo>
                  <a:pt x="683" y="128"/>
                  <a:pt x="683" y="128"/>
                  <a:pt x="683" y="128"/>
                </a:cubicBezTo>
                <a:cubicBezTo>
                  <a:pt x="685" y="129"/>
                  <a:pt x="687" y="130"/>
                  <a:pt x="689" y="131"/>
                </a:cubicBezTo>
                <a:cubicBezTo>
                  <a:pt x="679" y="153"/>
                  <a:pt x="679" y="153"/>
                  <a:pt x="679" y="153"/>
                </a:cubicBezTo>
                <a:cubicBezTo>
                  <a:pt x="685" y="156"/>
                  <a:pt x="685" y="156"/>
                  <a:pt x="685" y="156"/>
                </a:cubicBezTo>
                <a:cubicBezTo>
                  <a:pt x="695" y="134"/>
                  <a:pt x="695" y="134"/>
                  <a:pt x="695" y="134"/>
                </a:cubicBezTo>
                <a:cubicBezTo>
                  <a:pt x="697" y="134"/>
                  <a:pt x="699" y="135"/>
                  <a:pt x="701" y="136"/>
                </a:cubicBezTo>
                <a:cubicBezTo>
                  <a:pt x="690" y="158"/>
                  <a:pt x="690" y="158"/>
                  <a:pt x="690" y="158"/>
                </a:cubicBezTo>
                <a:cubicBezTo>
                  <a:pt x="695" y="161"/>
                  <a:pt x="695" y="161"/>
                  <a:pt x="695" y="161"/>
                </a:cubicBezTo>
                <a:cubicBezTo>
                  <a:pt x="706" y="139"/>
                  <a:pt x="706" y="139"/>
                  <a:pt x="706" y="139"/>
                </a:cubicBezTo>
                <a:cubicBezTo>
                  <a:pt x="708" y="140"/>
                  <a:pt x="710" y="141"/>
                  <a:pt x="712" y="142"/>
                </a:cubicBezTo>
                <a:cubicBezTo>
                  <a:pt x="701" y="164"/>
                  <a:pt x="701" y="164"/>
                  <a:pt x="701" y="164"/>
                </a:cubicBezTo>
                <a:cubicBezTo>
                  <a:pt x="706" y="167"/>
                  <a:pt x="706" y="167"/>
                  <a:pt x="706" y="167"/>
                </a:cubicBezTo>
                <a:cubicBezTo>
                  <a:pt x="718" y="145"/>
                  <a:pt x="718" y="145"/>
                  <a:pt x="718" y="145"/>
                </a:cubicBezTo>
                <a:cubicBezTo>
                  <a:pt x="720" y="146"/>
                  <a:pt x="721" y="147"/>
                  <a:pt x="723" y="148"/>
                </a:cubicBezTo>
                <a:cubicBezTo>
                  <a:pt x="711" y="169"/>
                  <a:pt x="711" y="169"/>
                  <a:pt x="711" y="169"/>
                </a:cubicBezTo>
                <a:cubicBezTo>
                  <a:pt x="717" y="172"/>
                  <a:pt x="717" y="172"/>
                  <a:pt x="717" y="172"/>
                </a:cubicBezTo>
                <a:cubicBezTo>
                  <a:pt x="729" y="152"/>
                  <a:pt x="729" y="152"/>
                  <a:pt x="729" y="152"/>
                </a:cubicBezTo>
                <a:cubicBezTo>
                  <a:pt x="731" y="153"/>
                  <a:pt x="733" y="154"/>
                  <a:pt x="734" y="155"/>
                </a:cubicBezTo>
                <a:cubicBezTo>
                  <a:pt x="722" y="175"/>
                  <a:pt x="722" y="175"/>
                  <a:pt x="722" y="175"/>
                </a:cubicBezTo>
                <a:cubicBezTo>
                  <a:pt x="727" y="179"/>
                  <a:pt x="727" y="179"/>
                  <a:pt x="727" y="179"/>
                </a:cubicBezTo>
                <a:cubicBezTo>
                  <a:pt x="740" y="158"/>
                  <a:pt x="740" y="158"/>
                  <a:pt x="740" y="158"/>
                </a:cubicBezTo>
                <a:cubicBezTo>
                  <a:pt x="742" y="159"/>
                  <a:pt x="743" y="161"/>
                  <a:pt x="745" y="162"/>
                </a:cubicBezTo>
                <a:cubicBezTo>
                  <a:pt x="732" y="182"/>
                  <a:pt x="732" y="182"/>
                  <a:pt x="732" y="182"/>
                </a:cubicBezTo>
                <a:cubicBezTo>
                  <a:pt x="737" y="185"/>
                  <a:pt x="737" y="185"/>
                  <a:pt x="737" y="185"/>
                </a:cubicBezTo>
                <a:cubicBezTo>
                  <a:pt x="751" y="165"/>
                  <a:pt x="751" y="165"/>
                  <a:pt x="751" y="165"/>
                </a:cubicBezTo>
                <a:cubicBezTo>
                  <a:pt x="752" y="166"/>
                  <a:pt x="754" y="168"/>
                  <a:pt x="756" y="169"/>
                </a:cubicBezTo>
                <a:cubicBezTo>
                  <a:pt x="742" y="189"/>
                  <a:pt x="742" y="189"/>
                  <a:pt x="742" y="189"/>
                </a:cubicBezTo>
                <a:cubicBezTo>
                  <a:pt x="747" y="192"/>
                  <a:pt x="747" y="192"/>
                  <a:pt x="747" y="192"/>
                </a:cubicBezTo>
                <a:cubicBezTo>
                  <a:pt x="761" y="173"/>
                  <a:pt x="761" y="173"/>
                  <a:pt x="761" y="173"/>
                </a:cubicBezTo>
                <a:cubicBezTo>
                  <a:pt x="763" y="174"/>
                  <a:pt x="765" y="175"/>
                  <a:pt x="766" y="176"/>
                </a:cubicBezTo>
                <a:cubicBezTo>
                  <a:pt x="752" y="196"/>
                  <a:pt x="752" y="196"/>
                  <a:pt x="752" y="196"/>
                </a:cubicBezTo>
                <a:cubicBezTo>
                  <a:pt x="757" y="199"/>
                  <a:pt x="757" y="199"/>
                  <a:pt x="757" y="199"/>
                </a:cubicBezTo>
                <a:cubicBezTo>
                  <a:pt x="771" y="180"/>
                  <a:pt x="771" y="180"/>
                  <a:pt x="771" y="180"/>
                </a:cubicBezTo>
                <a:cubicBezTo>
                  <a:pt x="773" y="182"/>
                  <a:pt x="775" y="183"/>
                  <a:pt x="776" y="184"/>
                </a:cubicBezTo>
                <a:cubicBezTo>
                  <a:pt x="761" y="203"/>
                  <a:pt x="761" y="203"/>
                  <a:pt x="761" y="203"/>
                </a:cubicBezTo>
                <a:cubicBezTo>
                  <a:pt x="766" y="207"/>
                  <a:pt x="766" y="207"/>
                  <a:pt x="766" y="207"/>
                </a:cubicBezTo>
                <a:cubicBezTo>
                  <a:pt x="782" y="188"/>
                  <a:pt x="782" y="188"/>
                  <a:pt x="782" y="188"/>
                </a:cubicBezTo>
                <a:cubicBezTo>
                  <a:pt x="783" y="189"/>
                  <a:pt x="785" y="191"/>
                  <a:pt x="786" y="192"/>
                </a:cubicBezTo>
                <a:cubicBezTo>
                  <a:pt x="771" y="211"/>
                  <a:pt x="771" y="211"/>
                  <a:pt x="771" y="211"/>
                </a:cubicBezTo>
                <a:cubicBezTo>
                  <a:pt x="776" y="215"/>
                  <a:pt x="776" y="215"/>
                  <a:pt x="776" y="215"/>
                </a:cubicBezTo>
                <a:cubicBezTo>
                  <a:pt x="791" y="196"/>
                  <a:pt x="791" y="196"/>
                  <a:pt x="791" y="196"/>
                </a:cubicBezTo>
                <a:cubicBezTo>
                  <a:pt x="793" y="198"/>
                  <a:pt x="795" y="199"/>
                  <a:pt x="796" y="201"/>
                </a:cubicBezTo>
                <a:cubicBezTo>
                  <a:pt x="780" y="219"/>
                  <a:pt x="780" y="219"/>
                  <a:pt x="780" y="219"/>
                </a:cubicBezTo>
                <a:cubicBezTo>
                  <a:pt x="785" y="223"/>
                  <a:pt x="785" y="223"/>
                  <a:pt x="785" y="223"/>
                </a:cubicBezTo>
                <a:cubicBezTo>
                  <a:pt x="801" y="205"/>
                  <a:pt x="801" y="205"/>
                  <a:pt x="801" y="205"/>
                </a:cubicBezTo>
                <a:cubicBezTo>
                  <a:pt x="802" y="206"/>
                  <a:pt x="804" y="208"/>
                  <a:pt x="806" y="209"/>
                </a:cubicBezTo>
                <a:cubicBezTo>
                  <a:pt x="789" y="227"/>
                  <a:pt x="789" y="227"/>
                  <a:pt x="789" y="227"/>
                </a:cubicBezTo>
                <a:cubicBezTo>
                  <a:pt x="793" y="231"/>
                  <a:pt x="793" y="231"/>
                  <a:pt x="793" y="231"/>
                </a:cubicBezTo>
                <a:cubicBezTo>
                  <a:pt x="810" y="214"/>
                  <a:pt x="810" y="214"/>
                  <a:pt x="810" y="214"/>
                </a:cubicBezTo>
                <a:cubicBezTo>
                  <a:pt x="812" y="215"/>
                  <a:pt x="813" y="217"/>
                  <a:pt x="815" y="218"/>
                </a:cubicBezTo>
                <a:cubicBezTo>
                  <a:pt x="798" y="235"/>
                  <a:pt x="798" y="235"/>
                  <a:pt x="798" y="235"/>
                </a:cubicBezTo>
                <a:cubicBezTo>
                  <a:pt x="802" y="240"/>
                  <a:pt x="802" y="240"/>
                  <a:pt x="802" y="240"/>
                </a:cubicBezTo>
                <a:cubicBezTo>
                  <a:pt x="819" y="223"/>
                  <a:pt x="819" y="223"/>
                  <a:pt x="819" y="223"/>
                </a:cubicBezTo>
                <a:cubicBezTo>
                  <a:pt x="821" y="224"/>
                  <a:pt x="822" y="226"/>
                  <a:pt x="824" y="227"/>
                </a:cubicBezTo>
                <a:cubicBezTo>
                  <a:pt x="806" y="244"/>
                  <a:pt x="806" y="244"/>
                  <a:pt x="806" y="244"/>
                </a:cubicBezTo>
                <a:cubicBezTo>
                  <a:pt x="810" y="248"/>
                  <a:pt x="810" y="248"/>
                  <a:pt x="810" y="248"/>
                </a:cubicBezTo>
                <a:cubicBezTo>
                  <a:pt x="828" y="232"/>
                  <a:pt x="828" y="232"/>
                  <a:pt x="828" y="232"/>
                </a:cubicBezTo>
                <a:cubicBezTo>
                  <a:pt x="829" y="234"/>
                  <a:pt x="831" y="235"/>
                  <a:pt x="832" y="237"/>
                </a:cubicBezTo>
                <a:cubicBezTo>
                  <a:pt x="814" y="253"/>
                  <a:pt x="814" y="253"/>
                  <a:pt x="814" y="253"/>
                </a:cubicBezTo>
                <a:cubicBezTo>
                  <a:pt x="818" y="257"/>
                  <a:pt x="818" y="257"/>
                  <a:pt x="818" y="257"/>
                </a:cubicBezTo>
                <a:cubicBezTo>
                  <a:pt x="837" y="242"/>
                  <a:pt x="837" y="242"/>
                  <a:pt x="837" y="242"/>
                </a:cubicBezTo>
                <a:cubicBezTo>
                  <a:pt x="838" y="243"/>
                  <a:pt x="839" y="245"/>
                  <a:pt x="841" y="246"/>
                </a:cubicBezTo>
                <a:cubicBezTo>
                  <a:pt x="822" y="262"/>
                  <a:pt x="822" y="262"/>
                  <a:pt x="822" y="262"/>
                </a:cubicBezTo>
                <a:cubicBezTo>
                  <a:pt x="826" y="267"/>
                  <a:pt x="826" y="267"/>
                  <a:pt x="826" y="267"/>
                </a:cubicBezTo>
                <a:cubicBezTo>
                  <a:pt x="845" y="252"/>
                  <a:pt x="845" y="252"/>
                  <a:pt x="845" y="252"/>
                </a:cubicBezTo>
                <a:cubicBezTo>
                  <a:pt x="846" y="253"/>
                  <a:pt x="847" y="255"/>
                  <a:pt x="849" y="256"/>
                </a:cubicBezTo>
                <a:cubicBezTo>
                  <a:pt x="830" y="271"/>
                  <a:pt x="830" y="271"/>
                  <a:pt x="830" y="271"/>
                </a:cubicBezTo>
                <a:cubicBezTo>
                  <a:pt x="833" y="276"/>
                  <a:pt x="833" y="276"/>
                  <a:pt x="833" y="276"/>
                </a:cubicBezTo>
                <a:cubicBezTo>
                  <a:pt x="853" y="262"/>
                  <a:pt x="853" y="262"/>
                  <a:pt x="853" y="262"/>
                </a:cubicBezTo>
                <a:cubicBezTo>
                  <a:pt x="854" y="263"/>
                  <a:pt x="855" y="265"/>
                  <a:pt x="856" y="267"/>
                </a:cubicBezTo>
                <a:cubicBezTo>
                  <a:pt x="837" y="281"/>
                  <a:pt x="837" y="281"/>
                  <a:pt x="837" y="281"/>
                </a:cubicBezTo>
                <a:cubicBezTo>
                  <a:pt x="841" y="286"/>
                  <a:pt x="841" y="286"/>
                  <a:pt x="841" y="286"/>
                </a:cubicBezTo>
                <a:cubicBezTo>
                  <a:pt x="860" y="272"/>
                  <a:pt x="860" y="272"/>
                  <a:pt x="860" y="272"/>
                </a:cubicBezTo>
                <a:cubicBezTo>
                  <a:pt x="861" y="274"/>
                  <a:pt x="863" y="275"/>
                  <a:pt x="864" y="277"/>
                </a:cubicBezTo>
                <a:cubicBezTo>
                  <a:pt x="844" y="291"/>
                  <a:pt x="844" y="291"/>
                  <a:pt x="844" y="291"/>
                </a:cubicBezTo>
                <a:cubicBezTo>
                  <a:pt x="845" y="292"/>
                  <a:pt x="845" y="292"/>
                  <a:pt x="845" y="292"/>
                </a:cubicBezTo>
                <a:cubicBezTo>
                  <a:pt x="845" y="293"/>
                  <a:pt x="847" y="296"/>
                  <a:pt x="847" y="296"/>
                </a:cubicBezTo>
                <a:cubicBezTo>
                  <a:pt x="868" y="282"/>
                  <a:pt x="868" y="282"/>
                  <a:pt x="868" y="282"/>
                </a:cubicBezTo>
                <a:cubicBezTo>
                  <a:pt x="869" y="284"/>
                  <a:pt x="870" y="286"/>
                  <a:pt x="871" y="288"/>
                </a:cubicBezTo>
                <a:cubicBezTo>
                  <a:pt x="851" y="301"/>
                  <a:pt x="851" y="301"/>
                  <a:pt x="851" y="301"/>
                </a:cubicBezTo>
                <a:cubicBezTo>
                  <a:pt x="854" y="306"/>
                  <a:pt x="854" y="306"/>
                  <a:pt x="854" y="306"/>
                </a:cubicBezTo>
                <a:cubicBezTo>
                  <a:pt x="874" y="293"/>
                  <a:pt x="874" y="293"/>
                  <a:pt x="874" y="293"/>
                </a:cubicBezTo>
                <a:cubicBezTo>
                  <a:pt x="876" y="295"/>
                  <a:pt x="877" y="297"/>
                  <a:pt x="878" y="298"/>
                </a:cubicBezTo>
                <a:cubicBezTo>
                  <a:pt x="857" y="311"/>
                  <a:pt x="857" y="311"/>
                  <a:pt x="857" y="311"/>
                </a:cubicBezTo>
                <a:cubicBezTo>
                  <a:pt x="860" y="316"/>
                  <a:pt x="860" y="316"/>
                  <a:pt x="860" y="316"/>
                </a:cubicBezTo>
                <a:cubicBezTo>
                  <a:pt x="881" y="304"/>
                  <a:pt x="881" y="304"/>
                  <a:pt x="881" y="304"/>
                </a:cubicBezTo>
                <a:cubicBezTo>
                  <a:pt x="882" y="306"/>
                  <a:pt x="883" y="308"/>
                  <a:pt x="884" y="309"/>
                </a:cubicBezTo>
                <a:cubicBezTo>
                  <a:pt x="863" y="321"/>
                  <a:pt x="863" y="321"/>
                  <a:pt x="863" y="321"/>
                </a:cubicBezTo>
                <a:cubicBezTo>
                  <a:pt x="866" y="327"/>
                  <a:pt x="866" y="327"/>
                  <a:pt x="866" y="327"/>
                </a:cubicBezTo>
                <a:cubicBezTo>
                  <a:pt x="887" y="315"/>
                  <a:pt x="887" y="315"/>
                  <a:pt x="887" y="315"/>
                </a:cubicBezTo>
                <a:cubicBezTo>
                  <a:pt x="888" y="317"/>
                  <a:pt x="889" y="319"/>
                  <a:pt x="890" y="321"/>
                </a:cubicBezTo>
                <a:cubicBezTo>
                  <a:pt x="869" y="332"/>
                  <a:pt x="869" y="332"/>
                  <a:pt x="869" y="332"/>
                </a:cubicBezTo>
                <a:cubicBezTo>
                  <a:pt x="872" y="338"/>
                  <a:pt x="872" y="338"/>
                  <a:pt x="872" y="338"/>
                </a:cubicBezTo>
                <a:cubicBezTo>
                  <a:pt x="893" y="326"/>
                  <a:pt x="893" y="326"/>
                  <a:pt x="893" y="326"/>
                </a:cubicBezTo>
                <a:cubicBezTo>
                  <a:pt x="894" y="328"/>
                  <a:pt x="895" y="330"/>
                  <a:pt x="896" y="332"/>
                </a:cubicBezTo>
                <a:cubicBezTo>
                  <a:pt x="874" y="343"/>
                  <a:pt x="874" y="343"/>
                  <a:pt x="874" y="343"/>
                </a:cubicBezTo>
                <a:cubicBezTo>
                  <a:pt x="877" y="348"/>
                  <a:pt x="877" y="348"/>
                  <a:pt x="877" y="348"/>
                </a:cubicBezTo>
                <a:cubicBezTo>
                  <a:pt x="899" y="338"/>
                  <a:pt x="899" y="338"/>
                  <a:pt x="899" y="338"/>
                </a:cubicBezTo>
                <a:cubicBezTo>
                  <a:pt x="900" y="340"/>
                  <a:pt x="901" y="342"/>
                  <a:pt x="902" y="344"/>
                </a:cubicBezTo>
                <a:cubicBezTo>
                  <a:pt x="880" y="354"/>
                  <a:pt x="880" y="354"/>
                  <a:pt x="880" y="354"/>
                </a:cubicBezTo>
                <a:cubicBezTo>
                  <a:pt x="880" y="355"/>
                  <a:pt x="880" y="355"/>
                  <a:pt x="880" y="355"/>
                </a:cubicBezTo>
                <a:cubicBezTo>
                  <a:pt x="881" y="356"/>
                  <a:pt x="882" y="359"/>
                  <a:pt x="882" y="359"/>
                </a:cubicBezTo>
                <a:cubicBezTo>
                  <a:pt x="904" y="350"/>
                  <a:pt x="904" y="350"/>
                  <a:pt x="904" y="350"/>
                </a:cubicBezTo>
                <a:cubicBezTo>
                  <a:pt x="905" y="351"/>
                  <a:pt x="906" y="353"/>
                  <a:pt x="907" y="355"/>
                </a:cubicBezTo>
                <a:cubicBezTo>
                  <a:pt x="884" y="365"/>
                  <a:pt x="884" y="365"/>
                  <a:pt x="884" y="365"/>
                </a:cubicBezTo>
                <a:cubicBezTo>
                  <a:pt x="887" y="370"/>
                  <a:pt x="887" y="370"/>
                  <a:pt x="887" y="370"/>
                </a:cubicBezTo>
                <a:cubicBezTo>
                  <a:pt x="909" y="361"/>
                  <a:pt x="909" y="361"/>
                  <a:pt x="909" y="361"/>
                </a:cubicBezTo>
                <a:cubicBezTo>
                  <a:pt x="910" y="363"/>
                  <a:pt x="911" y="365"/>
                  <a:pt x="912" y="367"/>
                </a:cubicBezTo>
                <a:cubicBezTo>
                  <a:pt x="889" y="376"/>
                  <a:pt x="889" y="376"/>
                  <a:pt x="889" y="376"/>
                </a:cubicBezTo>
                <a:cubicBezTo>
                  <a:pt x="891" y="382"/>
                  <a:pt x="891" y="382"/>
                  <a:pt x="891" y="382"/>
                </a:cubicBezTo>
                <a:cubicBezTo>
                  <a:pt x="914" y="373"/>
                  <a:pt x="914" y="373"/>
                  <a:pt x="914" y="373"/>
                </a:cubicBezTo>
                <a:cubicBezTo>
                  <a:pt x="915" y="375"/>
                  <a:pt x="915" y="377"/>
                  <a:pt x="916" y="379"/>
                </a:cubicBezTo>
                <a:cubicBezTo>
                  <a:pt x="893" y="387"/>
                  <a:pt x="893" y="387"/>
                  <a:pt x="893" y="387"/>
                </a:cubicBezTo>
                <a:cubicBezTo>
                  <a:pt x="895" y="393"/>
                  <a:pt x="895" y="393"/>
                  <a:pt x="895" y="393"/>
                </a:cubicBezTo>
                <a:cubicBezTo>
                  <a:pt x="918" y="385"/>
                  <a:pt x="918" y="385"/>
                  <a:pt x="918" y="385"/>
                </a:cubicBezTo>
                <a:cubicBezTo>
                  <a:pt x="919" y="387"/>
                  <a:pt x="919" y="389"/>
                  <a:pt x="920" y="391"/>
                </a:cubicBezTo>
                <a:cubicBezTo>
                  <a:pt x="897" y="399"/>
                  <a:pt x="897" y="399"/>
                  <a:pt x="897" y="399"/>
                </a:cubicBezTo>
                <a:cubicBezTo>
                  <a:pt x="899" y="405"/>
                  <a:pt x="899" y="405"/>
                  <a:pt x="899" y="405"/>
                </a:cubicBezTo>
                <a:cubicBezTo>
                  <a:pt x="922" y="398"/>
                  <a:pt x="922" y="398"/>
                  <a:pt x="922" y="398"/>
                </a:cubicBezTo>
                <a:cubicBezTo>
                  <a:pt x="922" y="400"/>
                  <a:pt x="923" y="402"/>
                  <a:pt x="924" y="404"/>
                </a:cubicBezTo>
                <a:cubicBezTo>
                  <a:pt x="900" y="410"/>
                  <a:pt x="900" y="410"/>
                  <a:pt x="900" y="410"/>
                </a:cubicBezTo>
                <a:cubicBezTo>
                  <a:pt x="901" y="411"/>
                  <a:pt x="901" y="411"/>
                  <a:pt x="901" y="411"/>
                </a:cubicBezTo>
                <a:cubicBezTo>
                  <a:pt x="901" y="413"/>
                  <a:pt x="901" y="414"/>
                  <a:pt x="902" y="415"/>
                </a:cubicBezTo>
                <a:cubicBezTo>
                  <a:pt x="902" y="416"/>
                  <a:pt x="902" y="416"/>
                  <a:pt x="902" y="416"/>
                </a:cubicBezTo>
                <a:cubicBezTo>
                  <a:pt x="925" y="410"/>
                  <a:pt x="925" y="410"/>
                  <a:pt x="925" y="410"/>
                </a:cubicBezTo>
                <a:cubicBezTo>
                  <a:pt x="926" y="412"/>
                  <a:pt x="926" y="414"/>
                  <a:pt x="927" y="416"/>
                </a:cubicBezTo>
                <a:cubicBezTo>
                  <a:pt x="903" y="422"/>
                  <a:pt x="903" y="422"/>
                  <a:pt x="903" y="422"/>
                </a:cubicBezTo>
                <a:cubicBezTo>
                  <a:pt x="905" y="428"/>
                  <a:pt x="905" y="428"/>
                  <a:pt x="905" y="428"/>
                </a:cubicBezTo>
                <a:cubicBezTo>
                  <a:pt x="928" y="422"/>
                  <a:pt x="928" y="422"/>
                  <a:pt x="928" y="422"/>
                </a:cubicBezTo>
                <a:cubicBezTo>
                  <a:pt x="929" y="424"/>
                  <a:pt x="929" y="427"/>
                  <a:pt x="930" y="429"/>
                </a:cubicBezTo>
                <a:cubicBezTo>
                  <a:pt x="906" y="434"/>
                  <a:pt x="906" y="434"/>
                  <a:pt x="906" y="434"/>
                </a:cubicBezTo>
                <a:cubicBezTo>
                  <a:pt x="907" y="440"/>
                  <a:pt x="907" y="440"/>
                  <a:pt x="907" y="440"/>
                </a:cubicBezTo>
                <a:cubicBezTo>
                  <a:pt x="931" y="435"/>
                  <a:pt x="931" y="435"/>
                  <a:pt x="931" y="435"/>
                </a:cubicBezTo>
                <a:cubicBezTo>
                  <a:pt x="932" y="437"/>
                  <a:pt x="932" y="439"/>
                  <a:pt x="932" y="441"/>
                </a:cubicBezTo>
                <a:cubicBezTo>
                  <a:pt x="908" y="445"/>
                  <a:pt x="908" y="445"/>
                  <a:pt x="908" y="445"/>
                </a:cubicBezTo>
                <a:cubicBezTo>
                  <a:pt x="910" y="452"/>
                  <a:pt x="910" y="452"/>
                  <a:pt x="910" y="452"/>
                </a:cubicBezTo>
                <a:cubicBezTo>
                  <a:pt x="934" y="448"/>
                  <a:pt x="934" y="448"/>
                  <a:pt x="934" y="448"/>
                </a:cubicBezTo>
                <a:cubicBezTo>
                  <a:pt x="934" y="450"/>
                  <a:pt x="934" y="452"/>
                  <a:pt x="935" y="454"/>
                </a:cubicBezTo>
                <a:cubicBezTo>
                  <a:pt x="910" y="457"/>
                  <a:pt x="910" y="457"/>
                  <a:pt x="910" y="457"/>
                </a:cubicBezTo>
                <a:cubicBezTo>
                  <a:pt x="911" y="464"/>
                  <a:pt x="911" y="464"/>
                  <a:pt x="911" y="464"/>
                </a:cubicBezTo>
                <a:cubicBezTo>
                  <a:pt x="935" y="460"/>
                  <a:pt x="935" y="460"/>
                  <a:pt x="935" y="460"/>
                </a:cubicBezTo>
                <a:cubicBezTo>
                  <a:pt x="936" y="462"/>
                  <a:pt x="936" y="464"/>
                  <a:pt x="936" y="466"/>
                </a:cubicBezTo>
                <a:cubicBezTo>
                  <a:pt x="912" y="469"/>
                  <a:pt x="912" y="469"/>
                  <a:pt x="912" y="469"/>
                </a:cubicBezTo>
                <a:cubicBezTo>
                  <a:pt x="913" y="476"/>
                  <a:pt x="913" y="476"/>
                  <a:pt x="913" y="476"/>
                </a:cubicBezTo>
                <a:cubicBezTo>
                  <a:pt x="937" y="473"/>
                  <a:pt x="937" y="473"/>
                  <a:pt x="937" y="473"/>
                </a:cubicBezTo>
                <a:cubicBezTo>
                  <a:pt x="937" y="475"/>
                  <a:pt x="937" y="477"/>
                  <a:pt x="938" y="479"/>
                </a:cubicBezTo>
                <a:cubicBezTo>
                  <a:pt x="913" y="481"/>
                  <a:pt x="913" y="481"/>
                  <a:pt x="913" y="481"/>
                </a:cubicBezTo>
                <a:cubicBezTo>
                  <a:pt x="914" y="488"/>
                  <a:pt x="914" y="488"/>
                  <a:pt x="914" y="488"/>
                </a:cubicBezTo>
                <a:cubicBezTo>
                  <a:pt x="938" y="486"/>
                  <a:pt x="938" y="486"/>
                  <a:pt x="938" y="486"/>
                </a:cubicBezTo>
                <a:cubicBezTo>
                  <a:pt x="938" y="488"/>
                  <a:pt x="939" y="490"/>
                  <a:pt x="939" y="492"/>
                </a:cubicBezTo>
                <a:cubicBezTo>
                  <a:pt x="914" y="493"/>
                  <a:pt x="914" y="493"/>
                  <a:pt x="914" y="493"/>
                </a:cubicBezTo>
                <a:cubicBezTo>
                  <a:pt x="915" y="500"/>
                  <a:pt x="915" y="500"/>
                  <a:pt x="915" y="500"/>
                </a:cubicBezTo>
                <a:cubicBezTo>
                  <a:pt x="939" y="499"/>
                  <a:pt x="939" y="499"/>
                  <a:pt x="939" y="499"/>
                </a:cubicBezTo>
                <a:cubicBezTo>
                  <a:pt x="939" y="501"/>
                  <a:pt x="939" y="503"/>
                  <a:pt x="939" y="505"/>
                </a:cubicBezTo>
                <a:cubicBezTo>
                  <a:pt x="915" y="506"/>
                  <a:pt x="915" y="506"/>
                  <a:pt x="915" y="506"/>
                </a:cubicBezTo>
                <a:cubicBezTo>
                  <a:pt x="915" y="512"/>
                  <a:pt x="915" y="512"/>
                  <a:pt x="915" y="512"/>
                </a:cubicBezTo>
                <a:cubicBezTo>
                  <a:pt x="939" y="511"/>
                  <a:pt x="939" y="511"/>
                  <a:pt x="939" y="511"/>
                </a:cubicBezTo>
                <a:cubicBezTo>
                  <a:pt x="940" y="513"/>
                  <a:pt x="940" y="516"/>
                  <a:pt x="940" y="518"/>
                </a:cubicBezTo>
                <a:cubicBezTo>
                  <a:pt x="915" y="518"/>
                  <a:pt x="915" y="518"/>
                  <a:pt x="915" y="518"/>
                </a:cubicBezTo>
                <a:cubicBezTo>
                  <a:pt x="915" y="524"/>
                  <a:pt x="915" y="524"/>
                  <a:pt x="915" y="524"/>
                </a:cubicBezTo>
                <a:cubicBezTo>
                  <a:pt x="940" y="525"/>
                  <a:pt x="940" y="525"/>
                  <a:pt x="940" y="525"/>
                </a:cubicBezTo>
                <a:cubicBezTo>
                  <a:pt x="939" y="527"/>
                  <a:pt x="939" y="529"/>
                  <a:pt x="939" y="531"/>
                </a:cubicBezTo>
                <a:cubicBezTo>
                  <a:pt x="915" y="530"/>
                  <a:pt x="915" y="530"/>
                  <a:pt x="915" y="530"/>
                </a:cubicBezTo>
                <a:cubicBezTo>
                  <a:pt x="915" y="537"/>
                  <a:pt x="915" y="537"/>
                  <a:pt x="915" y="537"/>
                </a:cubicBezTo>
                <a:cubicBezTo>
                  <a:pt x="939" y="538"/>
                  <a:pt x="939" y="538"/>
                  <a:pt x="939" y="538"/>
                </a:cubicBezTo>
                <a:cubicBezTo>
                  <a:pt x="939" y="540"/>
                  <a:pt x="939" y="542"/>
                  <a:pt x="939" y="544"/>
                </a:cubicBezTo>
                <a:cubicBezTo>
                  <a:pt x="915" y="542"/>
                  <a:pt x="915" y="542"/>
                  <a:pt x="915" y="542"/>
                </a:cubicBezTo>
                <a:cubicBezTo>
                  <a:pt x="914" y="549"/>
                  <a:pt x="914" y="549"/>
                  <a:pt x="914" y="549"/>
                </a:cubicBezTo>
                <a:cubicBezTo>
                  <a:pt x="938" y="550"/>
                  <a:pt x="938" y="550"/>
                  <a:pt x="938" y="550"/>
                </a:cubicBezTo>
                <a:cubicBezTo>
                  <a:pt x="938" y="552"/>
                  <a:pt x="938" y="554"/>
                  <a:pt x="938" y="557"/>
                </a:cubicBezTo>
                <a:cubicBezTo>
                  <a:pt x="914" y="554"/>
                  <a:pt x="914" y="554"/>
                  <a:pt x="914" y="554"/>
                </a:cubicBezTo>
                <a:cubicBezTo>
                  <a:pt x="913" y="561"/>
                  <a:pt x="913" y="561"/>
                  <a:pt x="913" y="561"/>
                </a:cubicBezTo>
                <a:cubicBezTo>
                  <a:pt x="937" y="563"/>
                  <a:pt x="937" y="563"/>
                  <a:pt x="937" y="563"/>
                </a:cubicBezTo>
                <a:cubicBezTo>
                  <a:pt x="937" y="565"/>
                  <a:pt x="937" y="567"/>
                  <a:pt x="937" y="569"/>
                </a:cubicBezTo>
                <a:cubicBezTo>
                  <a:pt x="912" y="566"/>
                  <a:pt x="912" y="566"/>
                  <a:pt x="912" y="566"/>
                </a:cubicBezTo>
                <a:cubicBezTo>
                  <a:pt x="912" y="573"/>
                  <a:pt x="912" y="573"/>
                  <a:pt x="912" y="573"/>
                </a:cubicBezTo>
                <a:cubicBezTo>
                  <a:pt x="936" y="576"/>
                  <a:pt x="936" y="576"/>
                  <a:pt x="936" y="576"/>
                </a:cubicBezTo>
                <a:cubicBezTo>
                  <a:pt x="936" y="578"/>
                  <a:pt x="935" y="580"/>
                  <a:pt x="935" y="582"/>
                </a:cubicBezTo>
                <a:cubicBezTo>
                  <a:pt x="911" y="578"/>
                  <a:pt x="911" y="578"/>
                  <a:pt x="911" y="578"/>
                </a:cubicBezTo>
                <a:cubicBezTo>
                  <a:pt x="910" y="585"/>
                  <a:pt x="910" y="585"/>
                  <a:pt x="910" y="585"/>
                </a:cubicBezTo>
                <a:cubicBezTo>
                  <a:pt x="934" y="589"/>
                  <a:pt x="934" y="589"/>
                  <a:pt x="934" y="589"/>
                </a:cubicBezTo>
                <a:cubicBezTo>
                  <a:pt x="934" y="591"/>
                  <a:pt x="933" y="593"/>
                  <a:pt x="933" y="595"/>
                </a:cubicBezTo>
                <a:cubicBezTo>
                  <a:pt x="909" y="590"/>
                  <a:pt x="909" y="590"/>
                  <a:pt x="909" y="590"/>
                </a:cubicBezTo>
                <a:cubicBezTo>
                  <a:pt x="908" y="597"/>
                  <a:pt x="908" y="597"/>
                  <a:pt x="908" y="597"/>
                </a:cubicBezTo>
                <a:cubicBezTo>
                  <a:pt x="932" y="601"/>
                  <a:pt x="932" y="601"/>
                  <a:pt x="932" y="601"/>
                </a:cubicBezTo>
                <a:cubicBezTo>
                  <a:pt x="931" y="603"/>
                  <a:pt x="931" y="605"/>
                  <a:pt x="930" y="607"/>
                </a:cubicBezTo>
                <a:cubicBezTo>
                  <a:pt x="907" y="602"/>
                  <a:pt x="907" y="602"/>
                  <a:pt x="907" y="602"/>
                </a:cubicBezTo>
                <a:cubicBezTo>
                  <a:pt x="905" y="608"/>
                  <a:pt x="905" y="608"/>
                  <a:pt x="905" y="608"/>
                </a:cubicBezTo>
                <a:cubicBezTo>
                  <a:pt x="929" y="614"/>
                  <a:pt x="929" y="614"/>
                  <a:pt x="929" y="614"/>
                </a:cubicBezTo>
                <a:cubicBezTo>
                  <a:pt x="929" y="616"/>
                  <a:pt x="928" y="618"/>
                  <a:pt x="928" y="620"/>
                </a:cubicBezTo>
                <a:cubicBezTo>
                  <a:pt x="904" y="614"/>
                  <a:pt x="904" y="614"/>
                  <a:pt x="904" y="614"/>
                </a:cubicBezTo>
                <a:cubicBezTo>
                  <a:pt x="902" y="620"/>
                  <a:pt x="902" y="620"/>
                  <a:pt x="902" y="620"/>
                </a:cubicBezTo>
                <a:cubicBezTo>
                  <a:pt x="926" y="626"/>
                  <a:pt x="926" y="626"/>
                  <a:pt x="926" y="626"/>
                </a:cubicBezTo>
                <a:cubicBezTo>
                  <a:pt x="925" y="628"/>
                  <a:pt x="925" y="630"/>
                  <a:pt x="924" y="632"/>
                </a:cubicBezTo>
                <a:cubicBezTo>
                  <a:pt x="901" y="626"/>
                  <a:pt x="901" y="626"/>
                  <a:pt x="901" y="626"/>
                </a:cubicBezTo>
                <a:cubicBezTo>
                  <a:pt x="899" y="632"/>
                  <a:pt x="899" y="632"/>
                  <a:pt x="899" y="632"/>
                </a:cubicBezTo>
                <a:cubicBezTo>
                  <a:pt x="923" y="638"/>
                  <a:pt x="923" y="638"/>
                  <a:pt x="923" y="638"/>
                </a:cubicBezTo>
                <a:cubicBezTo>
                  <a:pt x="922" y="641"/>
                  <a:pt x="921" y="643"/>
                  <a:pt x="921" y="645"/>
                </a:cubicBezTo>
                <a:cubicBezTo>
                  <a:pt x="898" y="637"/>
                  <a:pt x="898" y="637"/>
                  <a:pt x="898" y="637"/>
                </a:cubicBezTo>
                <a:cubicBezTo>
                  <a:pt x="896" y="643"/>
                  <a:pt x="896" y="643"/>
                  <a:pt x="896" y="643"/>
                </a:cubicBezTo>
                <a:cubicBezTo>
                  <a:pt x="919" y="651"/>
                  <a:pt x="919" y="651"/>
                  <a:pt x="919" y="651"/>
                </a:cubicBezTo>
                <a:cubicBezTo>
                  <a:pt x="918" y="653"/>
                  <a:pt x="918" y="655"/>
                  <a:pt x="917" y="657"/>
                </a:cubicBezTo>
                <a:cubicBezTo>
                  <a:pt x="894" y="649"/>
                  <a:pt x="894" y="649"/>
                  <a:pt x="894" y="649"/>
                </a:cubicBezTo>
                <a:cubicBezTo>
                  <a:pt x="892" y="655"/>
                  <a:pt x="892" y="655"/>
                  <a:pt x="892" y="655"/>
                </a:cubicBezTo>
                <a:cubicBezTo>
                  <a:pt x="915" y="663"/>
                  <a:pt x="915" y="663"/>
                  <a:pt x="915" y="663"/>
                </a:cubicBezTo>
                <a:cubicBezTo>
                  <a:pt x="914" y="665"/>
                  <a:pt x="913" y="667"/>
                  <a:pt x="912" y="669"/>
                </a:cubicBezTo>
                <a:cubicBezTo>
                  <a:pt x="890" y="660"/>
                  <a:pt x="890" y="660"/>
                  <a:pt x="890" y="660"/>
                </a:cubicBezTo>
                <a:cubicBezTo>
                  <a:pt x="888" y="666"/>
                  <a:pt x="888" y="666"/>
                  <a:pt x="888" y="666"/>
                </a:cubicBezTo>
                <a:cubicBezTo>
                  <a:pt x="910" y="675"/>
                  <a:pt x="910" y="675"/>
                  <a:pt x="910" y="675"/>
                </a:cubicBezTo>
                <a:cubicBezTo>
                  <a:pt x="909" y="677"/>
                  <a:pt x="909" y="679"/>
                  <a:pt x="908" y="681"/>
                </a:cubicBezTo>
                <a:cubicBezTo>
                  <a:pt x="885" y="672"/>
                  <a:pt x="885" y="672"/>
                  <a:pt x="885" y="672"/>
                </a:cubicBezTo>
                <a:cubicBezTo>
                  <a:pt x="883" y="677"/>
                  <a:pt x="883" y="677"/>
                  <a:pt x="883" y="677"/>
                </a:cubicBezTo>
                <a:cubicBezTo>
                  <a:pt x="905" y="687"/>
                  <a:pt x="905" y="687"/>
                  <a:pt x="905" y="687"/>
                </a:cubicBezTo>
                <a:cubicBezTo>
                  <a:pt x="904" y="689"/>
                  <a:pt x="904" y="691"/>
                  <a:pt x="903" y="693"/>
                </a:cubicBezTo>
                <a:cubicBezTo>
                  <a:pt x="882" y="683"/>
                  <a:pt x="882" y="683"/>
                  <a:pt x="882" y="683"/>
                </a:cubicBezTo>
                <a:cubicBezTo>
                  <a:pt x="881" y="683"/>
                  <a:pt x="881" y="683"/>
                  <a:pt x="881" y="683"/>
                </a:cubicBezTo>
                <a:cubicBezTo>
                  <a:pt x="878" y="688"/>
                  <a:pt x="878" y="688"/>
                  <a:pt x="878" y="688"/>
                </a:cubicBezTo>
                <a:cubicBezTo>
                  <a:pt x="900" y="699"/>
                  <a:pt x="900" y="699"/>
                  <a:pt x="900" y="699"/>
                </a:cubicBezTo>
                <a:cubicBezTo>
                  <a:pt x="899" y="701"/>
                  <a:pt x="898" y="702"/>
                  <a:pt x="897" y="704"/>
                </a:cubicBezTo>
                <a:cubicBezTo>
                  <a:pt x="876" y="694"/>
                  <a:pt x="876" y="694"/>
                  <a:pt x="876" y="694"/>
                </a:cubicBezTo>
                <a:cubicBezTo>
                  <a:pt x="873" y="699"/>
                  <a:pt x="873" y="699"/>
                  <a:pt x="873" y="699"/>
                </a:cubicBezTo>
                <a:cubicBezTo>
                  <a:pt x="894" y="710"/>
                  <a:pt x="894" y="710"/>
                  <a:pt x="894" y="710"/>
                </a:cubicBezTo>
                <a:cubicBezTo>
                  <a:pt x="893" y="712"/>
                  <a:pt x="893" y="714"/>
                  <a:pt x="892" y="716"/>
                </a:cubicBezTo>
                <a:cubicBezTo>
                  <a:pt x="870" y="705"/>
                  <a:pt x="870" y="705"/>
                  <a:pt x="870" y="705"/>
                </a:cubicBezTo>
                <a:cubicBezTo>
                  <a:pt x="867" y="710"/>
                  <a:pt x="867" y="710"/>
                  <a:pt x="867" y="710"/>
                </a:cubicBezTo>
                <a:cubicBezTo>
                  <a:pt x="888" y="722"/>
                  <a:pt x="888" y="722"/>
                  <a:pt x="888" y="722"/>
                </a:cubicBezTo>
                <a:cubicBezTo>
                  <a:pt x="887" y="723"/>
                  <a:pt x="886" y="725"/>
                  <a:pt x="885" y="727"/>
                </a:cubicBezTo>
                <a:cubicBezTo>
                  <a:pt x="864" y="715"/>
                  <a:pt x="864" y="715"/>
                  <a:pt x="864" y="715"/>
                </a:cubicBezTo>
                <a:cubicBezTo>
                  <a:pt x="861" y="721"/>
                  <a:pt x="861" y="721"/>
                  <a:pt x="861" y="721"/>
                </a:cubicBezTo>
                <a:cubicBezTo>
                  <a:pt x="882" y="733"/>
                  <a:pt x="882" y="733"/>
                  <a:pt x="882" y="733"/>
                </a:cubicBezTo>
                <a:cubicBezTo>
                  <a:pt x="881" y="735"/>
                  <a:pt x="880" y="736"/>
                  <a:pt x="879" y="738"/>
                </a:cubicBezTo>
                <a:cubicBezTo>
                  <a:pt x="858" y="726"/>
                  <a:pt x="858" y="726"/>
                  <a:pt x="858" y="726"/>
                </a:cubicBezTo>
                <a:cubicBezTo>
                  <a:pt x="855" y="731"/>
                  <a:pt x="855" y="731"/>
                  <a:pt x="855" y="731"/>
                </a:cubicBezTo>
                <a:cubicBezTo>
                  <a:pt x="876" y="744"/>
                  <a:pt x="876" y="744"/>
                  <a:pt x="876" y="744"/>
                </a:cubicBezTo>
                <a:cubicBezTo>
                  <a:pt x="874" y="746"/>
                  <a:pt x="873" y="747"/>
                  <a:pt x="872" y="749"/>
                </a:cubicBezTo>
                <a:cubicBezTo>
                  <a:pt x="852" y="736"/>
                  <a:pt x="852" y="736"/>
                  <a:pt x="852" y="736"/>
                </a:cubicBezTo>
                <a:cubicBezTo>
                  <a:pt x="848" y="741"/>
                  <a:pt x="848" y="741"/>
                  <a:pt x="848" y="741"/>
                </a:cubicBezTo>
                <a:cubicBezTo>
                  <a:pt x="869" y="755"/>
                  <a:pt x="869" y="755"/>
                  <a:pt x="869" y="755"/>
                </a:cubicBezTo>
                <a:cubicBezTo>
                  <a:pt x="867" y="756"/>
                  <a:pt x="866" y="758"/>
                  <a:pt x="865" y="760"/>
                </a:cubicBezTo>
                <a:cubicBezTo>
                  <a:pt x="845" y="746"/>
                  <a:pt x="845" y="746"/>
                  <a:pt x="845" y="746"/>
                </a:cubicBezTo>
                <a:cubicBezTo>
                  <a:pt x="842" y="751"/>
                  <a:pt x="842" y="751"/>
                  <a:pt x="842" y="751"/>
                </a:cubicBezTo>
                <a:cubicBezTo>
                  <a:pt x="861" y="765"/>
                  <a:pt x="861" y="765"/>
                  <a:pt x="861" y="765"/>
                </a:cubicBezTo>
                <a:cubicBezTo>
                  <a:pt x="860" y="767"/>
                  <a:pt x="859" y="769"/>
                  <a:pt x="858" y="770"/>
                </a:cubicBezTo>
                <a:cubicBezTo>
                  <a:pt x="838" y="756"/>
                  <a:pt x="838" y="756"/>
                  <a:pt x="838" y="756"/>
                </a:cubicBezTo>
                <a:cubicBezTo>
                  <a:pt x="834" y="761"/>
                  <a:pt x="834" y="761"/>
                  <a:pt x="834" y="761"/>
                </a:cubicBezTo>
                <a:cubicBezTo>
                  <a:pt x="854" y="775"/>
                  <a:pt x="854" y="775"/>
                  <a:pt x="854" y="775"/>
                </a:cubicBezTo>
                <a:cubicBezTo>
                  <a:pt x="853" y="777"/>
                  <a:pt x="851" y="779"/>
                  <a:pt x="850" y="780"/>
                </a:cubicBezTo>
                <a:cubicBezTo>
                  <a:pt x="831" y="766"/>
                  <a:pt x="831" y="766"/>
                  <a:pt x="831" y="766"/>
                </a:cubicBezTo>
                <a:cubicBezTo>
                  <a:pt x="827" y="771"/>
                  <a:pt x="827" y="771"/>
                  <a:pt x="827" y="771"/>
                </a:cubicBezTo>
                <a:cubicBezTo>
                  <a:pt x="846" y="786"/>
                  <a:pt x="846" y="786"/>
                  <a:pt x="846" y="786"/>
                </a:cubicBezTo>
                <a:cubicBezTo>
                  <a:pt x="845" y="787"/>
                  <a:pt x="843" y="789"/>
                  <a:pt x="842" y="790"/>
                </a:cubicBezTo>
                <a:cubicBezTo>
                  <a:pt x="823" y="775"/>
                  <a:pt x="823" y="775"/>
                  <a:pt x="823" y="775"/>
                </a:cubicBezTo>
                <a:cubicBezTo>
                  <a:pt x="819" y="780"/>
                  <a:pt x="819" y="780"/>
                  <a:pt x="819" y="780"/>
                </a:cubicBezTo>
                <a:cubicBezTo>
                  <a:pt x="838" y="795"/>
                  <a:pt x="838" y="795"/>
                  <a:pt x="838" y="795"/>
                </a:cubicBezTo>
                <a:cubicBezTo>
                  <a:pt x="836" y="797"/>
                  <a:pt x="835" y="799"/>
                  <a:pt x="834" y="800"/>
                </a:cubicBezTo>
                <a:cubicBezTo>
                  <a:pt x="816" y="784"/>
                  <a:pt x="816" y="784"/>
                  <a:pt x="816" y="784"/>
                </a:cubicBezTo>
                <a:cubicBezTo>
                  <a:pt x="811" y="789"/>
                  <a:pt x="811" y="789"/>
                  <a:pt x="811" y="789"/>
                </a:cubicBezTo>
                <a:cubicBezTo>
                  <a:pt x="829" y="805"/>
                  <a:pt x="829" y="805"/>
                  <a:pt x="829" y="805"/>
                </a:cubicBezTo>
                <a:cubicBezTo>
                  <a:pt x="828" y="807"/>
                  <a:pt x="827" y="808"/>
                  <a:pt x="825" y="810"/>
                </a:cubicBezTo>
                <a:cubicBezTo>
                  <a:pt x="807" y="793"/>
                  <a:pt x="807" y="793"/>
                  <a:pt x="807" y="793"/>
                </a:cubicBezTo>
                <a:cubicBezTo>
                  <a:pt x="803" y="798"/>
                  <a:pt x="803" y="798"/>
                  <a:pt x="803" y="798"/>
                </a:cubicBezTo>
                <a:cubicBezTo>
                  <a:pt x="821" y="815"/>
                  <a:pt x="821" y="815"/>
                  <a:pt x="821" y="815"/>
                </a:cubicBezTo>
                <a:cubicBezTo>
                  <a:pt x="819" y="816"/>
                  <a:pt x="818" y="817"/>
                  <a:pt x="816" y="819"/>
                </a:cubicBezTo>
                <a:lnTo>
                  <a:pt x="799" y="80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12" name="组合 2111"/>
          <p:cNvGrpSpPr/>
          <p:nvPr/>
        </p:nvGrpSpPr>
        <p:grpSpPr>
          <a:xfrm>
            <a:off x="10587720" y="764019"/>
            <a:ext cx="4702576" cy="4515716"/>
            <a:chOff x="11098213" y="1098550"/>
            <a:chExt cx="4189413" cy="4189413"/>
          </a:xfrm>
        </p:grpSpPr>
        <p:sp>
          <p:nvSpPr>
            <p:cNvPr id="2076" name="Freeform 84"/>
            <p:cNvSpPr>
              <a:spLocks noEditPoints="1"/>
            </p:cNvSpPr>
            <p:nvPr/>
          </p:nvSpPr>
          <p:spPr bwMode="auto">
            <a:xfrm>
              <a:off x="11098213" y="1098550"/>
              <a:ext cx="4189413" cy="4035425"/>
            </a:xfrm>
            <a:custGeom>
              <a:avLst/>
              <a:gdLst>
                <a:gd name="T0" fmla="*/ 1028 w 1117"/>
                <a:gd name="T1" fmla="*/ 256 h 1076"/>
                <a:gd name="T2" fmla="*/ 993 w 1117"/>
                <a:gd name="T3" fmla="*/ 278 h 1076"/>
                <a:gd name="T4" fmla="*/ 564 w 1117"/>
                <a:gd name="T5" fmla="*/ 41 h 1076"/>
                <a:gd name="T6" fmla="*/ 565 w 1117"/>
                <a:gd name="T7" fmla="*/ 0 h 1076"/>
                <a:gd name="T8" fmla="*/ 558 w 1117"/>
                <a:gd name="T9" fmla="*/ 0 h 1076"/>
                <a:gd name="T10" fmla="*/ 0 w 1117"/>
                <a:gd name="T11" fmla="*/ 558 h 1076"/>
                <a:gd name="T12" fmla="*/ 193 w 1117"/>
                <a:gd name="T13" fmla="*/ 981 h 1076"/>
                <a:gd name="T14" fmla="*/ 220 w 1117"/>
                <a:gd name="T15" fmla="*/ 950 h 1076"/>
                <a:gd name="T16" fmla="*/ 558 w 1117"/>
                <a:gd name="T17" fmla="*/ 1076 h 1076"/>
                <a:gd name="T18" fmla="*/ 1076 w 1117"/>
                <a:gd name="T19" fmla="*/ 558 h 1076"/>
                <a:gd name="T20" fmla="*/ 1117 w 1117"/>
                <a:gd name="T21" fmla="*/ 558 h 1076"/>
                <a:gd name="T22" fmla="*/ 1028 w 1117"/>
                <a:gd name="T23" fmla="*/ 256 h 1076"/>
                <a:gd name="T24" fmla="*/ 558 w 1117"/>
                <a:gd name="T25" fmla="*/ 1068 h 1076"/>
                <a:gd name="T26" fmla="*/ 49 w 1117"/>
                <a:gd name="T27" fmla="*/ 558 h 1076"/>
                <a:gd name="T28" fmla="*/ 558 w 1117"/>
                <a:gd name="T29" fmla="*/ 49 h 1076"/>
                <a:gd name="T30" fmla="*/ 1067 w 1117"/>
                <a:gd name="T31" fmla="*/ 558 h 1076"/>
                <a:gd name="T32" fmla="*/ 558 w 1117"/>
                <a:gd name="T33" fmla="*/ 1068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7" h="1076">
                  <a:moveTo>
                    <a:pt x="1028" y="256"/>
                  </a:moveTo>
                  <a:cubicBezTo>
                    <a:pt x="993" y="278"/>
                    <a:pt x="993" y="278"/>
                    <a:pt x="993" y="278"/>
                  </a:cubicBezTo>
                  <a:cubicBezTo>
                    <a:pt x="902" y="137"/>
                    <a:pt x="744" y="43"/>
                    <a:pt x="564" y="41"/>
                  </a:cubicBezTo>
                  <a:cubicBezTo>
                    <a:pt x="565" y="0"/>
                    <a:pt x="565" y="0"/>
                    <a:pt x="565" y="0"/>
                  </a:cubicBezTo>
                  <a:cubicBezTo>
                    <a:pt x="562" y="0"/>
                    <a:pt x="560" y="0"/>
                    <a:pt x="558" y="0"/>
                  </a:cubicBezTo>
                  <a:cubicBezTo>
                    <a:pt x="250" y="0"/>
                    <a:pt x="0" y="250"/>
                    <a:pt x="0" y="558"/>
                  </a:cubicBezTo>
                  <a:cubicBezTo>
                    <a:pt x="0" y="727"/>
                    <a:pt x="75" y="879"/>
                    <a:pt x="193" y="981"/>
                  </a:cubicBezTo>
                  <a:cubicBezTo>
                    <a:pt x="220" y="950"/>
                    <a:pt x="220" y="950"/>
                    <a:pt x="220" y="950"/>
                  </a:cubicBezTo>
                  <a:cubicBezTo>
                    <a:pt x="311" y="1029"/>
                    <a:pt x="429" y="1076"/>
                    <a:pt x="558" y="1076"/>
                  </a:cubicBezTo>
                  <a:cubicBezTo>
                    <a:pt x="844" y="1076"/>
                    <a:pt x="1076" y="844"/>
                    <a:pt x="1076" y="558"/>
                  </a:cubicBezTo>
                  <a:cubicBezTo>
                    <a:pt x="1117" y="558"/>
                    <a:pt x="1117" y="558"/>
                    <a:pt x="1117" y="558"/>
                  </a:cubicBezTo>
                  <a:cubicBezTo>
                    <a:pt x="1117" y="447"/>
                    <a:pt x="1084" y="343"/>
                    <a:pt x="1028" y="256"/>
                  </a:cubicBezTo>
                  <a:close/>
                  <a:moveTo>
                    <a:pt x="558" y="1068"/>
                  </a:moveTo>
                  <a:cubicBezTo>
                    <a:pt x="277" y="1068"/>
                    <a:pt x="49" y="839"/>
                    <a:pt x="49" y="558"/>
                  </a:cubicBezTo>
                  <a:cubicBezTo>
                    <a:pt x="49" y="277"/>
                    <a:pt x="277" y="49"/>
                    <a:pt x="558" y="49"/>
                  </a:cubicBezTo>
                  <a:cubicBezTo>
                    <a:pt x="839" y="49"/>
                    <a:pt x="1067" y="277"/>
                    <a:pt x="1067" y="558"/>
                  </a:cubicBezTo>
                  <a:cubicBezTo>
                    <a:pt x="1067" y="839"/>
                    <a:pt x="839" y="1068"/>
                    <a:pt x="558" y="1068"/>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7" name="Freeform 85"/>
            <p:cNvSpPr>
              <a:spLocks/>
            </p:cNvSpPr>
            <p:nvPr/>
          </p:nvSpPr>
          <p:spPr bwMode="auto">
            <a:xfrm>
              <a:off x="13192126" y="4222750"/>
              <a:ext cx="1773238" cy="1065213"/>
            </a:xfrm>
            <a:custGeom>
              <a:avLst/>
              <a:gdLst>
                <a:gd name="T0" fmla="*/ 473 w 473"/>
                <a:gd name="T1" fmla="*/ 22 h 284"/>
                <a:gd name="T2" fmla="*/ 0 w 473"/>
                <a:gd name="T3" fmla="*/ 284 h 284"/>
                <a:gd name="T4" fmla="*/ 0 w 473"/>
                <a:gd name="T5" fmla="*/ 242 h 284"/>
                <a:gd name="T6" fmla="*/ 438 w 473"/>
                <a:gd name="T7" fmla="*/ 0 h 284"/>
                <a:gd name="T8" fmla="*/ 473 w 473"/>
                <a:gd name="T9" fmla="*/ 22 h 284"/>
              </a:gdLst>
              <a:ahLst/>
              <a:cxnLst>
                <a:cxn ang="0">
                  <a:pos x="T0" y="T1"/>
                </a:cxn>
                <a:cxn ang="0">
                  <a:pos x="T2" y="T3"/>
                </a:cxn>
                <a:cxn ang="0">
                  <a:pos x="T4" y="T5"/>
                </a:cxn>
                <a:cxn ang="0">
                  <a:pos x="T6" y="T7"/>
                </a:cxn>
                <a:cxn ang="0">
                  <a:pos x="T8" y="T9"/>
                </a:cxn>
              </a:cxnLst>
              <a:rect l="0" t="0" r="r" b="b"/>
              <a:pathLst>
                <a:path w="473" h="284">
                  <a:moveTo>
                    <a:pt x="473" y="22"/>
                  </a:moveTo>
                  <a:cubicBezTo>
                    <a:pt x="375" y="179"/>
                    <a:pt x="200" y="284"/>
                    <a:pt x="0" y="284"/>
                  </a:cubicBezTo>
                  <a:cubicBezTo>
                    <a:pt x="0" y="242"/>
                    <a:pt x="0" y="242"/>
                    <a:pt x="0" y="242"/>
                  </a:cubicBezTo>
                  <a:cubicBezTo>
                    <a:pt x="185" y="242"/>
                    <a:pt x="347" y="145"/>
                    <a:pt x="438" y="0"/>
                  </a:cubicBezTo>
                  <a:lnTo>
                    <a:pt x="473" y="2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16" name="五角星 2115"/>
          <p:cNvSpPr/>
          <p:nvPr/>
        </p:nvSpPr>
        <p:spPr>
          <a:xfrm>
            <a:off x="12055517" y="2212083"/>
            <a:ext cx="437840" cy="395506"/>
          </a:xfrm>
          <a:prstGeom prst="star5">
            <a:avLst/>
          </a:prstGeom>
          <a:solidFill>
            <a:schemeClr val="accent6"/>
          </a:solidFill>
          <a:ln w="12700" cap="flat">
            <a:noFill/>
            <a:miter lim="400000"/>
          </a:ln>
          <a:effectLst>
            <a:glow rad="63500">
              <a:schemeClr val="accent5">
                <a:satMod val="175000"/>
                <a:alpha val="40000"/>
              </a:schemeClr>
            </a:glow>
            <a:outerShdw blurRad="50800" dist="25400" dir="5400000" rotWithShape="0">
              <a:srgbClr val="000000">
                <a:alpha val="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584217" rtl="0" latinLnBrk="1" hangingPunct="0"/>
            <a:endParaRPr lang="zh-CN" altLang="en-US" sz="3201">
              <a:solidFill>
                <a:srgbClr val="FFFFFF"/>
              </a:solidFill>
            </a:endParaRPr>
          </a:p>
        </p:txBody>
      </p:sp>
      <p:sp>
        <p:nvSpPr>
          <p:cNvPr id="2128" name="Freeform 94"/>
          <p:cNvSpPr>
            <a:spLocks/>
          </p:cNvSpPr>
          <p:nvPr/>
        </p:nvSpPr>
        <p:spPr bwMode="auto">
          <a:xfrm>
            <a:off x="1878564" y="3513644"/>
            <a:ext cx="470922" cy="323314"/>
          </a:xfrm>
          <a:custGeom>
            <a:avLst/>
            <a:gdLst>
              <a:gd name="T0" fmla="*/ 0 w 177"/>
              <a:gd name="T1" fmla="*/ 0 h 177"/>
              <a:gd name="T2" fmla="*/ 0 w 177"/>
              <a:gd name="T3" fmla="*/ 177 h 177"/>
              <a:gd name="T4" fmla="*/ 177 w 177"/>
              <a:gd name="T5" fmla="*/ 0 h 177"/>
              <a:gd name="T6" fmla="*/ 0 w 177"/>
              <a:gd name="T7" fmla="*/ 0 h 177"/>
            </a:gdLst>
            <a:ahLst/>
            <a:cxnLst>
              <a:cxn ang="0">
                <a:pos x="T0" y="T1"/>
              </a:cxn>
              <a:cxn ang="0">
                <a:pos x="T2" y="T3"/>
              </a:cxn>
              <a:cxn ang="0">
                <a:pos x="T4" y="T5"/>
              </a:cxn>
              <a:cxn ang="0">
                <a:pos x="T6" y="T7"/>
              </a:cxn>
            </a:cxnLst>
            <a:rect l="0" t="0" r="r" b="b"/>
            <a:pathLst>
              <a:path w="177" h="177">
                <a:moveTo>
                  <a:pt x="0" y="0"/>
                </a:moveTo>
                <a:lnTo>
                  <a:pt x="0" y="177"/>
                </a:lnTo>
                <a:lnTo>
                  <a:pt x="177" y="0"/>
                </a:lnTo>
                <a:lnTo>
                  <a:pt x="0" y="0"/>
                </a:lnTo>
                <a:close/>
              </a:path>
            </a:pathLst>
          </a:custGeom>
          <a:solidFill>
            <a:schemeClr val="accent2">
              <a:lumMod val="75000"/>
              <a:alpha val="6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29" name="Freeform 95"/>
          <p:cNvSpPr>
            <a:spLocks/>
          </p:cNvSpPr>
          <p:nvPr/>
        </p:nvSpPr>
        <p:spPr bwMode="auto">
          <a:xfrm>
            <a:off x="2085057" y="4300633"/>
            <a:ext cx="5334465" cy="202755"/>
          </a:xfrm>
          <a:custGeom>
            <a:avLst/>
            <a:gdLst>
              <a:gd name="T0" fmla="*/ 789 w 2005"/>
              <a:gd name="T1" fmla="*/ 95 h 111"/>
              <a:gd name="T2" fmla="*/ 950 w 2005"/>
              <a:gd name="T3" fmla="*/ 0 h 111"/>
              <a:gd name="T4" fmla="*/ 2005 w 2005"/>
              <a:gd name="T5" fmla="*/ 0 h 111"/>
              <a:gd name="T6" fmla="*/ 2005 w 2005"/>
              <a:gd name="T7" fmla="*/ 17 h 111"/>
              <a:gd name="T8" fmla="*/ 954 w 2005"/>
              <a:gd name="T9" fmla="*/ 17 h 111"/>
              <a:gd name="T10" fmla="*/ 794 w 2005"/>
              <a:gd name="T11" fmla="*/ 111 h 111"/>
              <a:gd name="T12" fmla="*/ 0 w 2005"/>
              <a:gd name="T13" fmla="*/ 111 h 111"/>
              <a:gd name="T14" fmla="*/ 0 w 2005"/>
              <a:gd name="T15" fmla="*/ 95 h 111"/>
              <a:gd name="T16" fmla="*/ 789 w 2005"/>
              <a:gd name="T17" fmla="*/ 9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5" h="111">
                <a:moveTo>
                  <a:pt x="789" y="95"/>
                </a:moveTo>
                <a:lnTo>
                  <a:pt x="950" y="0"/>
                </a:lnTo>
                <a:lnTo>
                  <a:pt x="2005" y="0"/>
                </a:lnTo>
                <a:lnTo>
                  <a:pt x="2005" y="17"/>
                </a:lnTo>
                <a:lnTo>
                  <a:pt x="954" y="17"/>
                </a:lnTo>
                <a:lnTo>
                  <a:pt x="794" y="111"/>
                </a:lnTo>
                <a:lnTo>
                  <a:pt x="0" y="111"/>
                </a:lnTo>
                <a:lnTo>
                  <a:pt x="0" y="95"/>
                </a:lnTo>
                <a:lnTo>
                  <a:pt x="789" y="95"/>
                </a:lnTo>
                <a:close/>
              </a:path>
            </a:pathLst>
          </a:custGeom>
          <a:solidFill>
            <a:schemeClr val="accent2">
              <a:lumMod val="75000"/>
              <a:alpha val="68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2131" name="直接连接符 2130"/>
          <p:cNvCxnSpPr/>
          <p:nvPr/>
        </p:nvCxnSpPr>
        <p:spPr>
          <a:xfrm>
            <a:off x="1779928" y="2849668"/>
            <a:ext cx="0" cy="5481532"/>
          </a:xfrm>
          <a:prstGeom prst="line">
            <a:avLst/>
          </a:prstGeom>
          <a:noFill/>
          <a:ln w="9525" cap="flat">
            <a:solidFill>
              <a:schemeClr val="accent6"/>
            </a:solidFill>
            <a:prstDash val="solid"/>
            <a:miter lim="400000"/>
          </a:ln>
          <a:effectLst/>
        </p:spPr>
        <p:style>
          <a:lnRef idx="0">
            <a:scrgbClr r="0" g="0" b="0"/>
          </a:lnRef>
          <a:fillRef idx="0">
            <a:scrgbClr r="0" g="0" b="0"/>
          </a:fillRef>
          <a:effectRef idx="0">
            <a:scrgbClr r="0" g="0" b="0"/>
          </a:effectRef>
          <a:fontRef idx="none"/>
        </p:style>
      </p:cxnSp>
      <p:cxnSp>
        <p:nvCxnSpPr>
          <p:cNvPr id="134" name="直接连接符 133"/>
          <p:cNvCxnSpPr/>
          <p:nvPr/>
        </p:nvCxnSpPr>
        <p:spPr>
          <a:xfrm flipH="1">
            <a:off x="1351759" y="7326532"/>
            <a:ext cx="13211178" cy="13509"/>
          </a:xfrm>
          <a:prstGeom prst="line">
            <a:avLst/>
          </a:prstGeom>
          <a:noFill/>
          <a:ln w="9525" cap="flat">
            <a:solidFill>
              <a:schemeClr val="accent6"/>
            </a:solidFill>
            <a:prstDash val="solid"/>
            <a:miter lim="400000"/>
          </a:ln>
          <a:effectLst/>
        </p:spPr>
        <p:style>
          <a:lnRef idx="0">
            <a:scrgbClr r="0" g="0" b="0"/>
          </a:lnRef>
          <a:fillRef idx="0">
            <a:scrgbClr r="0" g="0" b="0"/>
          </a:fillRef>
          <a:effectRef idx="0">
            <a:scrgbClr r="0" g="0" b="0"/>
          </a:effectRef>
          <a:fontRef idx="none"/>
        </p:style>
      </p:cxnSp>
      <p:sp>
        <p:nvSpPr>
          <p:cNvPr id="2133" name="椭圆 2132"/>
          <p:cNvSpPr/>
          <p:nvPr/>
        </p:nvSpPr>
        <p:spPr bwMode="auto">
          <a:xfrm>
            <a:off x="1699367" y="7259480"/>
            <a:ext cx="161131" cy="161131"/>
          </a:xfrm>
          <a:prstGeom prst="ellipse">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a:p>
        </p:txBody>
      </p:sp>
      <p:grpSp>
        <p:nvGrpSpPr>
          <p:cNvPr id="148" name="组合 147"/>
          <p:cNvGrpSpPr/>
          <p:nvPr/>
        </p:nvGrpSpPr>
        <p:grpSpPr>
          <a:xfrm>
            <a:off x="-299408" y="-2584719"/>
            <a:ext cx="3957481" cy="3961996"/>
            <a:chOff x="11799888" y="1800225"/>
            <a:chExt cx="2782888" cy="2786063"/>
          </a:xfrm>
          <a:solidFill>
            <a:schemeClr val="accent5">
              <a:alpha val="12000"/>
            </a:schemeClr>
          </a:solidFill>
        </p:grpSpPr>
        <p:sp>
          <p:nvSpPr>
            <p:cNvPr id="149" name="Freeform 77"/>
            <p:cNvSpPr>
              <a:spLocks/>
            </p:cNvSpPr>
            <p:nvPr/>
          </p:nvSpPr>
          <p:spPr bwMode="auto">
            <a:xfrm>
              <a:off x="12085638" y="2411413"/>
              <a:ext cx="344488" cy="1211263"/>
            </a:xfrm>
            <a:custGeom>
              <a:avLst/>
              <a:gdLst>
                <a:gd name="T0" fmla="*/ 86 w 92"/>
                <a:gd name="T1" fmla="*/ 0 h 323"/>
                <a:gd name="T2" fmla="*/ 23 w 92"/>
                <a:gd name="T3" fmla="*/ 93 h 323"/>
                <a:gd name="T4" fmla="*/ 0 w 92"/>
                <a:gd name="T5" fmla="*/ 208 h 323"/>
                <a:gd name="T6" fmla="*/ 23 w 92"/>
                <a:gd name="T7" fmla="*/ 323 h 323"/>
                <a:gd name="T8" fmla="*/ 31 w 92"/>
                <a:gd name="T9" fmla="*/ 320 h 323"/>
                <a:gd name="T10" fmla="*/ 8 w 92"/>
                <a:gd name="T11" fmla="*/ 208 h 323"/>
                <a:gd name="T12" fmla="*/ 31 w 92"/>
                <a:gd name="T13" fmla="*/ 97 h 323"/>
                <a:gd name="T14" fmla="*/ 92 w 92"/>
                <a:gd name="T15" fmla="*/ 6 h 323"/>
                <a:gd name="T16" fmla="*/ 86 w 9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23">
                  <a:moveTo>
                    <a:pt x="86" y="0"/>
                  </a:moveTo>
                  <a:cubicBezTo>
                    <a:pt x="59" y="27"/>
                    <a:pt x="38" y="58"/>
                    <a:pt x="23" y="93"/>
                  </a:cubicBezTo>
                  <a:cubicBezTo>
                    <a:pt x="8" y="130"/>
                    <a:pt x="0" y="168"/>
                    <a:pt x="0" y="208"/>
                  </a:cubicBezTo>
                  <a:cubicBezTo>
                    <a:pt x="0" y="248"/>
                    <a:pt x="8" y="287"/>
                    <a:pt x="23" y="323"/>
                  </a:cubicBezTo>
                  <a:cubicBezTo>
                    <a:pt x="31" y="320"/>
                    <a:pt x="31" y="320"/>
                    <a:pt x="31" y="320"/>
                  </a:cubicBezTo>
                  <a:cubicBezTo>
                    <a:pt x="16" y="285"/>
                    <a:pt x="8" y="247"/>
                    <a:pt x="8" y="208"/>
                  </a:cubicBezTo>
                  <a:cubicBezTo>
                    <a:pt x="8" y="170"/>
                    <a:pt x="16" y="132"/>
                    <a:pt x="31" y="97"/>
                  </a:cubicBezTo>
                  <a:cubicBezTo>
                    <a:pt x="45" y="63"/>
                    <a:pt x="66" y="32"/>
                    <a:pt x="92" y="6"/>
                  </a:cubicBezTo>
                  <a:lnTo>
                    <a:pt x="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78"/>
            <p:cNvSpPr>
              <a:spLocks/>
            </p:cNvSpPr>
            <p:nvPr/>
          </p:nvSpPr>
          <p:spPr bwMode="auto">
            <a:xfrm>
              <a:off x="12407901" y="3952875"/>
              <a:ext cx="1214438" cy="344488"/>
            </a:xfrm>
            <a:custGeom>
              <a:avLst/>
              <a:gdLst>
                <a:gd name="T0" fmla="*/ 209 w 324"/>
                <a:gd name="T1" fmla="*/ 84 h 92"/>
                <a:gd name="T2" fmla="*/ 97 w 324"/>
                <a:gd name="T3" fmla="*/ 62 h 92"/>
                <a:gd name="T4" fmla="*/ 6 w 324"/>
                <a:gd name="T5" fmla="*/ 0 h 92"/>
                <a:gd name="T6" fmla="*/ 0 w 324"/>
                <a:gd name="T7" fmla="*/ 6 h 92"/>
                <a:gd name="T8" fmla="*/ 94 w 324"/>
                <a:gd name="T9" fmla="*/ 69 h 92"/>
                <a:gd name="T10" fmla="*/ 209 w 324"/>
                <a:gd name="T11" fmla="*/ 92 h 92"/>
                <a:gd name="T12" fmla="*/ 324 w 324"/>
                <a:gd name="T13" fmla="*/ 69 h 92"/>
                <a:gd name="T14" fmla="*/ 321 w 324"/>
                <a:gd name="T15" fmla="*/ 62 h 92"/>
                <a:gd name="T16" fmla="*/ 209 w 324"/>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92">
                  <a:moveTo>
                    <a:pt x="209" y="84"/>
                  </a:moveTo>
                  <a:cubicBezTo>
                    <a:pt x="170" y="84"/>
                    <a:pt x="133" y="77"/>
                    <a:pt x="97" y="62"/>
                  </a:cubicBezTo>
                  <a:cubicBezTo>
                    <a:pt x="63" y="47"/>
                    <a:pt x="33" y="26"/>
                    <a:pt x="6" y="0"/>
                  </a:cubicBezTo>
                  <a:cubicBezTo>
                    <a:pt x="0" y="6"/>
                    <a:pt x="0" y="6"/>
                    <a:pt x="0" y="6"/>
                  </a:cubicBezTo>
                  <a:cubicBezTo>
                    <a:pt x="28" y="33"/>
                    <a:pt x="59" y="54"/>
                    <a:pt x="94" y="69"/>
                  </a:cubicBezTo>
                  <a:cubicBezTo>
                    <a:pt x="131" y="85"/>
                    <a:pt x="169" y="92"/>
                    <a:pt x="209" y="92"/>
                  </a:cubicBezTo>
                  <a:cubicBezTo>
                    <a:pt x="249" y="92"/>
                    <a:pt x="288" y="85"/>
                    <a:pt x="324" y="69"/>
                  </a:cubicBezTo>
                  <a:cubicBezTo>
                    <a:pt x="321" y="62"/>
                    <a:pt x="321" y="62"/>
                    <a:pt x="321" y="62"/>
                  </a:cubicBezTo>
                  <a:cubicBezTo>
                    <a:pt x="285" y="77"/>
                    <a:pt x="248" y="84"/>
                    <a:pt x="20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79"/>
            <p:cNvSpPr>
              <a:spLocks/>
            </p:cNvSpPr>
            <p:nvPr/>
          </p:nvSpPr>
          <p:spPr bwMode="auto">
            <a:xfrm>
              <a:off x="12760326" y="2085975"/>
              <a:ext cx="1536700" cy="1889125"/>
            </a:xfrm>
            <a:custGeom>
              <a:avLst/>
              <a:gdLst>
                <a:gd name="T0" fmla="*/ 387 w 410"/>
                <a:gd name="T1" fmla="*/ 180 h 504"/>
                <a:gd name="T2" fmla="*/ 324 w 410"/>
                <a:gd name="T3" fmla="*/ 87 h 504"/>
                <a:gd name="T4" fmla="*/ 230 w 410"/>
                <a:gd name="T5" fmla="*/ 23 h 504"/>
                <a:gd name="T6" fmla="*/ 115 w 410"/>
                <a:gd name="T7" fmla="*/ 0 h 504"/>
                <a:gd name="T8" fmla="*/ 0 w 410"/>
                <a:gd name="T9" fmla="*/ 23 h 504"/>
                <a:gd name="T10" fmla="*/ 3 w 410"/>
                <a:gd name="T11" fmla="*/ 31 h 504"/>
                <a:gd name="T12" fmla="*/ 115 w 410"/>
                <a:gd name="T13" fmla="*/ 9 h 504"/>
                <a:gd name="T14" fmla="*/ 227 w 410"/>
                <a:gd name="T15" fmla="*/ 31 h 504"/>
                <a:gd name="T16" fmla="*/ 318 w 410"/>
                <a:gd name="T17" fmla="*/ 93 h 504"/>
                <a:gd name="T18" fmla="*/ 379 w 410"/>
                <a:gd name="T19" fmla="*/ 184 h 504"/>
                <a:gd name="T20" fmla="*/ 402 w 410"/>
                <a:gd name="T21" fmla="*/ 295 h 504"/>
                <a:gd name="T22" fmla="*/ 379 w 410"/>
                <a:gd name="T23" fmla="*/ 407 h 504"/>
                <a:gd name="T24" fmla="*/ 318 w 410"/>
                <a:gd name="T25" fmla="*/ 498 h 504"/>
                <a:gd name="T26" fmla="*/ 324 w 410"/>
                <a:gd name="T27" fmla="*/ 504 h 504"/>
                <a:gd name="T28" fmla="*/ 387 w 410"/>
                <a:gd name="T29" fmla="*/ 410 h 504"/>
                <a:gd name="T30" fmla="*/ 410 w 410"/>
                <a:gd name="T31" fmla="*/ 295 h 504"/>
                <a:gd name="T32" fmla="*/ 387 w 410"/>
                <a:gd name="T33" fmla="*/ 18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504">
                  <a:moveTo>
                    <a:pt x="387" y="180"/>
                  </a:moveTo>
                  <a:cubicBezTo>
                    <a:pt x="372" y="145"/>
                    <a:pt x="351" y="114"/>
                    <a:pt x="324" y="87"/>
                  </a:cubicBezTo>
                  <a:cubicBezTo>
                    <a:pt x="297" y="60"/>
                    <a:pt x="265" y="38"/>
                    <a:pt x="230" y="23"/>
                  </a:cubicBezTo>
                  <a:cubicBezTo>
                    <a:pt x="194" y="8"/>
                    <a:pt x="155" y="0"/>
                    <a:pt x="115" y="0"/>
                  </a:cubicBezTo>
                  <a:cubicBezTo>
                    <a:pt x="75" y="0"/>
                    <a:pt x="37" y="8"/>
                    <a:pt x="0" y="23"/>
                  </a:cubicBezTo>
                  <a:cubicBezTo>
                    <a:pt x="3" y="31"/>
                    <a:pt x="3" y="31"/>
                    <a:pt x="3" y="31"/>
                  </a:cubicBezTo>
                  <a:cubicBezTo>
                    <a:pt x="39" y="16"/>
                    <a:pt x="76" y="9"/>
                    <a:pt x="115" y="9"/>
                  </a:cubicBezTo>
                  <a:cubicBezTo>
                    <a:pt x="154" y="9"/>
                    <a:pt x="191" y="16"/>
                    <a:pt x="227" y="31"/>
                  </a:cubicBezTo>
                  <a:cubicBezTo>
                    <a:pt x="261" y="46"/>
                    <a:pt x="292" y="66"/>
                    <a:pt x="318" y="93"/>
                  </a:cubicBezTo>
                  <a:cubicBezTo>
                    <a:pt x="344" y="119"/>
                    <a:pt x="365" y="150"/>
                    <a:pt x="379" y="184"/>
                  </a:cubicBezTo>
                  <a:cubicBezTo>
                    <a:pt x="394" y="219"/>
                    <a:pt x="402" y="257"/>
                    <a:pt x="402" y="295"/>
                  </a:cubicBezTo>
                  <a:cubicBezTo>
                    <a:pt x="402" y="334"/>
                    <a:pt x="394" y="372"/>
                    <a:pt x="379" y="407"/>
                  </a:cubicBezTo>
                  <a:cubicBezTo>
                    <a:pt x="365" y="441"/>
                    <a:pt x="344" y="472"/>
                    <a:pt x="318" y="498"/>
                  </a:cubicBezTo>
                  <a:cubicBezTo>
                    <a:pt x="324" y="504"/>
                    <a:pt x="324" y="504"/>
                    <a:pt x="324" y="504"/>
                  </a:cubicBezTo>
                  <a:cubicBezTo>
                    <a:pt x="351" y="477"/>
                    <a:pt x="372" y="445"/>
                    <a:pt x="387" y="410"/>
                  </a:cubicBezTo>
                  <a:cubicBezTo>
                    <a:pt x="402" y="374"/>
                    <a:pt x="410" y="335"/>
                    <a:pt x="410" y="295"/>
                  </a:cubicBezTo>
                  <a:cubicBezTo>
                    <a:pt x="410" y="255"/>
                    <a:pt x="402" y="217"/>
                    <a:pt x="387"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80"/>
            <p:cNvSpPr>
              <a:spLocks noEditPoints="1"/>
            </p:cNvSpPr>
            <p:nvPr/>
          </p:nvSpPr>
          <p:spPr bwMode="auto">
            <a:xfrm>
              <a:off x="11799888" y="1800225"/>
              <a:ext cx="2782888" cy="2786063"/>
            </a:xfrm>
            <a:custGeom>
              <a:avLst/>
              <a:gdLst>
                <a:gd name="T0" fmla="*/ 371 w 742"/>
                <a:gd name="T1" fmla="*/ 0 h 743"/>
                <a:gd name="T2" fmla="*/ 0 w 742"/>
                <a:gd name="T3" fmla="*/ 371 h 743"/>
                <a:gd name="T4" fmla="*/ 371 w 742"/>
                <a:gd name="T5" fmla="*/ 743 h 743"/>
                <a:gd name="T6" fmla="*/ 742 w 742"/>
                <a:gd name="T7" fmla="*/ 371 h 743"/>
                <a:gd name="T8" fmla="*/ 371 w 742"/>
                <a:gd name="T9" fmla="*/ 0 h 743"/>
                <a:gd name="T10" fmla="*/ 371 w 742"/>
                <a:gd name="T11" fmla="*/ 705 h 743"/>
                <a:gd name="T12" fmla="*/ 37 w 742"/>
                <a:gd name="T13" fmla="*/ 371 h 743"/>
                <a:gd name="T14" fmla="*/ 371 w 742"/>
                <a:gd name="T15" fmla="*/ 37 h 743"/>
                <a:gd name="T16" fmla="*/ 705 w 742"/>
                <a:gd name="T17" fmla="*/ 371 h 743"/>
                <a:gd name="T18" fmla="*/ 371 w 742"/>
                <a:gd name="T19" fmla="*/ 70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 h="743">
                  <a:moveTo>
                    <a:pt x="371" y="0"/>
                  </a:moveTo>
                  <a:cubicBezTo>
                    <a:pt x="166" y="0"/>
                    <a:pt x="0" y="167"/>
                    <a:pt x="0" y="371"/>
                  </a:cubicBezTo>
                  <a:cubicBezTo>
                    <a:pt x="0" y="576"/>
                    <a:pt x="166" y="743"/>
                    <a:pt x="371" y="743"/>
                  </a:cubicBezTo>
                  <a:cubicBezTo>
                    <a:pt x="576" y="743"/>
                    <a:pt x="742" y="576"/>
                    <a:pt x="742" y="371"/>
                  </a:cubicBezTo>
                  <a:cubicBezTo>
                    <a:pt x="742" y="167"/>
                    <a:pt x="576" y="0"/>
                    <a:pt x="371" y="0"/>
                  </a:cubicBezTo>
                  <a:close/>
                  <a:moveTo>
                    <a:pt x="371" y="705"/>
                  </a:moveTo>
                  <a:cubicBezTo>
                    <a:pt x="187" y="705"/>
                    <a:pt x="37" y="555"/>
                    <a:pt x="37" y="371"/>
                  </a:cubicBezTo>
                  <a:cubicBezTo>
                    <a:pt x="37" y="187"/>
                    <a:pt x="187" y="37"/>
                    <a:pt x="371" y="37"/>
                  </a:cubicBezTo>
                  <a:cubicBezTo>
                    <a:pt x="555" y="37"/>
                    <a:pt x="705" y="187"/>
                    <a:pt x="705" y="371"/>
                  </a:cubicBezTo>
                  <a:cubicBezTo>
                    <a:pt x="705" y="555"/>
                    <a:pt x="555" y="705"/>
                    <a:pt x="371" y="7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3" name="组合 152"/>
          <p:cNvGrpSpPr/>
          <p:nvPr/>
        </p:nvGrpSpPr>
        <p:grpSpPr>
          <a:xfrm>
            <a:off x="-1403349" y="-3965209"/>
            <a:ext cx="6165362" cy="6722977"/>
            <a:chOff x="11166476" y="825500"/>
            <a:chExt cx="4335463" cy="4727576"/>
          </a:xfrm>
          <a:solidFill>
            <a:schemeClr val="accent5">
              <a:alpha val="12000"/>
            </a:schemeClr>
          </a:solidFill>
        </p:grpSpPr>
        <p:sp>
          <p:nvSpPr>
            <p:cNvPr id="154" name="Freeform 81"/>
            <p:cNvSpPr>
              <a:spLocks/>
            </p:cNvSpPr>
            <p:nvPr/>
          </p:nvSpPr>
          <p:spPr bwMode="auto">
            <a:xfrm>
              <a:off x="11166476" y="3963988"/>
              <a:ext cx="2860675" cy="1589088"/>
            </a:xfrm>
            <a:custGeom>
              <a:avLst/>
              <a:gdLst>
                <a:gd name="T0" fmla="*/ 540 w 763"/>
                <a:gd name="T1" fmla="*/ 416 h 424"/>
                <a:gd name="T2" fmla="*/ 493 w 763"/>
                <a:gd name="T3" fmla="*/ 393 h 424"/>
                <a:gd name="T4" fmla="*/ 487 w 763"/>
                <a:gd name="T5" fmla="*/ 414 h 424"/>
                <a:gd name="T6" fmla="*/ 481 w 763"/>
                <a:gd name="T7" fmla="*/ 392 h 424"/>
                <a:gd name="T8" fmla="*/ 475 w 763"/>
                <a:gd name="T9" fmla="*/ 413 h 424"/>
                <a:gd name="T10" fmla="*/ 469 w 763"/>
                <a:gd name="T11" fmla="*/ 391 h 424"/>
                <a:gd name="T12" fmla="*/ 462 w 763"/>
                <a:gd name="T13" fmla="*/ 411 h 424"/>
                <a:gd name="T14" fmla="*/ 457 w 763"/>
                <a:gd name="T15" fmla="*/ 389 h 424"/>
                <a:gd name="T16" fmla="*/ 450 w 763"/>
                <a:gd name="T17" fmla="*/ 410 h 424"/>
                <a:gd name="T18" fmla="*/ 445 w 763"/>
                <a:gd name="T19" fmla="*/ 387 h 424"/>
                <a:gd name="T20" fmla="*/ 437 w 763"/>
                <a:gd name="T21" fmla="*/ 408 h 424"/>
                <a:gd name="T22" fmla="*/ 433 w 763"/>
                <a:gd name="T23" fmla="*/ 385 h 424"/>
                <a:gd name="T24" fmla="*/ 425 w 763"/>
                <a:gd name="T25" fmla="*/ 405 h 424"/>
                <a:gd name="T26" fmla="*/ 421 w 763"/>
                <a:gd name="T27" fmla="*/ 383 h 424"/>
                <a:gd name="T28" fmla="*/ 412 w 763"/>
                <a:gd name="T29" fmla="*/ 403 h 424"/>
                <a:gd name="T30" fmla="*/ 409 w 763"/>
                <a:gd name="T31" fmla="*/ 380 h 424"/>
                <a:gd name="T32" fmla="*/ 400 w 763"/>
                <a:gd name="T33" fmla="*/ 400 h 424"/>
                <a:gd name="T34" fmla="*/ 397 w 763"/>
                <a:gd name="T35" fmla="*/ 378 h 424"/>
                <a:gd name="T36" fmla="*/ 388 w 763"/>
                <a:gd name="T37" fmla="*/ 397 h 424"/>
                <a:gd name="T38" fmla="*/ 385 w 763"/>
                <a:gd name="T39" fmla="*/ 375 h 424"/>
                <a:gd name="T40" fmla="*/ 375 w 763"/>
                <a:gd name="T41" fmla="*/ 394 h 424"/>
                <a:gd name="T42" fmla="*/ 373 w 763"/>
                <a:gd name="T43" fmla="*/ 371 h 424"/>
                <a:gd name="T44" fmla="*/ 363 w 763"/>
                <a:gd name="T45" fmla="*/ 391 h 424"/>
                <a:gd name="T46" fmla="*/ 361 w 763"/>
                <a:gd name="T47" fmla="*/ 368 h 424"/>
                <a:gd name="T48" fmla="*/ 351 w 763"/>
                <a:gd name="T49" fmla="*/ 387 h 424"/>
                <a:gd name="T50" fmla="*/ 350 w 763"/>
                <a:gd name="T51" fmla="*/ 364 h 424"/>
                <a:gd name="T52" fmla="*/ 339 w 763"/>
                <a:gd name="T53" fmla="*/ 383 h 424"/>
                <a:gd name="T54" fmla="*/ 338 w 763"/>
                <a:gd name="T55" fmla="*/ 360 h 424"/>
                <a:gd name="T56" fmla="*/ 327 w 763"/>
                <a:gd name="T57" fmla="*/ 379 h 424"/>
                <a:gd name="T58" fmla="*/ 327 w 763"/>
                <a:gd name="T59" fmla="*/ 356 h 424"/>
                <a:gd name="T60" fmla="*/ 315 w 763"/>
                <a:gd name="T61" fmla="*/ 375 h 424"/>
                <a:gd name="T62" fmla="*/ 316 w 763"/>
                <a:gd name="T63" fmla="*/ 351 h 424"/>
                <a:gd name="T64" fmla="*/ 304 w 763"/>
                <a:gd name="T65" fmla="*/ 370 h 424"/>
                <a:gd name="T66" fmla="*/ 304 w 763"/>
                <a:gd name="T67" fmla="*/ 347 h 424"/>
                <a:gd name="T68" fmla="*/ 292 w 763"/>
                <a:gd name="T69" fmla="*/ 365 h 424"/>
                <a:gd name="T70" fmla="*/ 293 w 763"/>
                <a:gd name="T71" fmla="*/ 342 h 424"/>
                <a:gd name="T72" fmla="*/ 280 w 763"/>
                <a:gd name="T73" fmla="*/ 360 h 424"/>
                <a:gd name="T74" fmla="*/ 282 w 763"/>
                <a:gd name="T75" fmla="*/ 337 h 424"/>
                <a:gd name="T76" fmla="*/ 269 w 763"/>
                <a:gd name="T77" fmla="*/ 355 h 424"/>
                <a:gd name="T78" fmla="*/ 271 w 763"/>
                <a:gd name="T79" fmla="*/ 331 h 424"/>
                <a:gd name="T80" fmla="*/ 258 w 763"/>
                <a:gd name="T81" fmla="*/ 349 h 424"/>
                <a:gd name="T82" fmla="*/ 260 w 763"/>
                <a:gd name="T83" fmla="*/ 326 h 424"/>
                <a:gd name="T84" fmla="*/ 246 w 763"/>
                <a:gd name="T85" fmla="*/ 343 h 424"/>
                <a:gd name="T86" fmla="*/ 250 w 763"/>
                <a:gd name="T87" fmla="*/ 320 h 424"/>
                <a:gd name="T88" fmla="*/ 235 w 763"/>
                <a:gd name="T89" fmla="*/ 337 h 424"/>
                <a:gd name="T90" fmla="*/ 239 w 763"/>
                <a:gd name="T91" fmla="*/ 314 h 424"/>
                <a:gd name="T92" fmla="*/ 224 w 763"/>
                <a:gd name="T93" fmla="*/ 331 h 424"/>
                <a:gd name="T94" fmla="*/ 228 w 763"/>
                <a:gd name="T95" fmla="*/ 308 h 424"/>
                <a:gd name="T96" fmla="*/ 214 w 763"/>
                <a:gd name="T97" fmla="*/ 324 h 424"/>
                <a:gd name="T98" fmla="*/ 218 w 763"/>
                <a:gd name="T99" fmla="*/ 301 h 424"/>
                <a:gd name="T100" fmla="*/ 203 w 763"/>
                <a:gd name="T101" fmla="*/ 317 h 424"/>
                <a:gd name="T102" fmla="*/ 208 w 763"/>
                <a:gd name="T103" fmla="*/ 295 h 424"/>
                <a:gd name="T104" fmla="*/ 192 w 763"/>
                <a:gd name="T105" fmla="*/ 310 h 424"/>
                <a:gd name="T106" fmla="*/ 198 w 763"/>
                <a:gd name="T107" fmla="*/ 288 h 424"/>
                <a:gd name="T108" fmla="*/ 182 w 763"/>
                <a:gd name="T109" fmla="*/ 303 h 424"/>
                <a:gd name="T110" fmla="*/ 188 w 763"/>
                <a:gd name="T111" fmla="*/ 281 h 424"/>
                <a:gd name="T112" fmla="*/ 172 w 763"/>
                <a:gd name="T113" fmla="*/ 296 h 424"/>
                <a:gd name="T114" fmla="*/ 25 w 763"/>
                <a:gd name="T115" fmla="*/ 1 h 424"/>
                <a:gd name="T116" fmla="*/ 0 w 763"/>
                <a:gd name="T117" fmla="*/ 119 h 424"/>
                <a:gd name="T118" fmla="*/ 226 w 763"/>
                <a:gd name="T119" fmla="*/ 341 h 424"/>
                <a:gd name="T120" fmla="*/ 663 w 763"/>
                <a:gd name="T121" fmla="*/ 412 h 424"/>
                <a:gd name="T122" fmla="*/ 763 w 763"/>
                <a:gd name="T123" fmla="*/ 311 h 424"/>
                <a:gd name="T124" fmla="*/ 660 w 763"/>
                <a:gd name="T125" fmla="*/ 40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3" h="424">
                  <a:moveTo>
                    <a:pt x="660" y="405"/>
                  </a:moveTo>
                  <a:cubicBezTo>
                    <a:pt x="621" y="412"/>
                    <a:pt x="581" y="416"/>
                    <a:pt x="540" y="416"/>
                  </a:cubicBezTo>
                  <a:cubicBezTo>
                    <a:pt x="524" y="416"/>
                    <a:pt x="507" y="415"/>
                    <a:pt x="491" y="414"/>
                  </a:cubicBezTo>
                  <a:cubicBezTo>
                    <a:pt x="493" y="393"/>
                    <a:pt x="493" y="393"/>
                    <a:pt x="493" y="393"/>
                  </a:cubicBezTo>
                  <a:cubicBezTo>
                    <a:pt x="489" y="393"/>
                    <a:pt x="489" y="393"/>
                    <a:pt x="489" y="393"/>
                  </a:cubicBezTo>
                  <a:cubicBezTo>
                    <a:pt x="487" y="414"/>
                    <a:pt x="487" y="414"/>
                    <a:pt x="487" y="414"/>
                  </a:cubicBezTo>
                  <a:cubicBezTo>
                    <a:pt x="484" y="414"/>
                    <a:pt x="482" y="413"/>
                    <a:pt x="479" y="413"/>
                  </a:cubicBezTo>
                  <a:cubicBezTo>
                    <a:pt x="481" y="392"/>
                    <a:pt x="481" y="392"/>
                    <a:pt x="481" y="392"/>
                  </a:cubicBezTo>
                  <a:cubicBezTo>
                    <a:pt x="477" y="392"/>
                    <a:pt x="477" y="392"/>
                    <a:pt x="477" y="392"/>
                  </a:cubicBezTo>
                  <a:cubicBezTo>
                    <a:pt x="475" y="413"/>
                    <a:pt x="475" y="413"/>
                    <a:pt x="475" y="413"/>
                  </a:cubicBezTo>
                  <a:cubicBezTo>
                    <a:pt x="472" y="412"/>
                    <a:pt x="469" y="412"/>
                    <a:pt x="466" y="412"/>
                  </a:cubicBezTo>
                  <a:cubicBezTo>
                    <a:pt x="469" y="391"/>
                    <a:pt x="469" y="391"/>
                    <a:pt x="469" y="391"/>
                  </a:cubicBezTo>
                  <a:cubicBezTo>
                    <a:pt x="465" y="390"/>
                    <a:pt x="465" y="390"/>
                    <a:pt x="465" y="390"/>
                  </a:cubicBezTo>
                  <a:cubicBezTo>
                    <a:pt x="462" y="411"/>
                    <a:pt x="462" y="411"/>
                    <a:pt x="462" y="411"/>
                  </a:cubicBezTo>
                  <a:cubicBezTo>
                    <a:pt x="459" y="411"/>
                    <a:pt x="456" y="411"/>
                    <a:pt x="454" y="410"/>
                  </a:cubicBezTo>
                  <a:cubicBezTo>
                    <a:pt x="457" y="389"/>
                    <a:pt x="457" y="389"/>
                    <a:pt x="457" y="389"/>
                  </a:cubicBezTo>
                  <a:cubicBezTo>
                    <a:pt x="453" y="389"/>
                    <a:pt x="453" y="389"/>
                    <a:pt x="453" y="389"/>
                  </a:cubicBezTo>
                  <a:cubicBezTo>
                    <a:pt x="450" y="410"/>
                    <a:pt x="450" y="410"/>
                    <a:pt x="450" y="410"/>
                  </a:cubicBezTo>
                  <a:cubicBezTo>
                    <a:pt x="447" y="409"/>
                    <a:pt x="444" y="409"/>
                    <a:pt x="441" y="408"/>
                  </a:cubicBezTo>
                  <a:cubicBezTo>
                    <a:pt x="445" y="387"/>
                    <a:pt x="445" y="387"/>
                    <a:pt x="445" y="387"/>
                  </a:cubicBezTo>
                  <a:cubicBezTo>
                    <a:pt x="441" y="387"/>
                    <a:pt x="441" y="387"/>
                    <a:pt x="441" y="387"/>
                  </a:cubicBezTo>
                  <a:cubicBezTo>
                    <a:pt x="437" y="408"/>
                    <a:pt x="437" y="408"/>
                    <a:pt x="437" y="408"/>
                  </a:cubicBezTo>
                  <a:cubicBezTo>
                    <a:pt x="434" y="407"/>
                    <a:pt x="431" y="407"/>
                    <a:pt x="429" y="406"/>
                  </a:cubicBezTo>
                  <a:cubicBezTo>
                    <a:pt x="433" y="385"/>
                    <a:pt x="433" y="385"/>
                    <a:pt x="433" y="385"/>
                  </a:cubicBezTo>
                  <a:cubicBezTo>
                    <a:pt x="428" y="385"/>
                    <a:pt x="428" y="385"/>
                    <a:pt x="428" y="385"/>
                  </a:cubicBezTo>
                  <a:cubicBezTo>
                    <a:pt x="425" y="405"/>
                    <a:pt x="425" y="405"/>
                    <a:pt x="425" y="405"/>
                  </a:cubicBezTo>
                  <a:cubicBezTo>
                    <a:pt x="422" y="405"/>
                    <a:pt x="419" y="404"/>
                    <a:pt x="416" y="404"/>
                  </a:cubicBezTo>
                  <a:cubicBezTo>
                    <a:pt x="421" y="383"/>
                    <a:pt x="421" y="383"/>
                    <a:pt x="421" y="383"/>
                  </a:cubicBezTo>
                  <a:cubicBezTo>
                    <a:pt x="416" y="382"/>
                    <a:pt x="416" y="382"/>
                    <a:pt x="416" y="382"/>
                  </a:cubicBezTo>
                  <a:cubicBezTo>
                    <a:pt x="412" y="403"/>
                    <a:pt x="412" y="403"/>
                    <a:pt x="412" y="403"/>
                  </a:cubicBezTo>
                  <a:cubicBezTo>
                    <a:pt x="409" y="402"/>
                    <a:pt x="407" y="402"/>
                    <a:pt x="404" y="401"/>
                  </a:cubicBezTo>
                  <a:cubicBezTo>
                    <a:pt x="409" y="380"/>
                    <a:pt x="409" y="380"/>
                    <a:pt x="409" y="380"/>
                  </a:cubicBezTo>
                  <a:cubicBezTo>
                    <a:pt x="405" y="380"/>
                    <a:pt x="405" y="380"/>
                    <a:pt x="405" y="380"/>
                  </a:cubicBezTo>
                  <a:cubicBezTo>
                    <a:pt x="400" y="400"/>
                    <a:pt x="400" y="400"/>
                    <a:pt x="400" y="400"/>
                  </a:cubicBezTo>
                  <a:cubicBezTo>
                    <a:pt x="397" y="400"/>
                    <a:pt x="394" y="399"/>
                    <a:pt x="392" y="398"/>
                  </a:cubicBezTo>
                  <a:cubicBezTo>
                    <a:pt x="397" y="378"/>
                    <a:pt x="397" y="378"/>
                    <a:pt x="397" y="378"/>
                  </a:cubicBezTo>
                  <a:cubicBezTo>
                    <a:pt x="393" y="377"/>
                    <a:pt x="393" y="377"/>
                    <a:pt x="393" y="377"/>
                  </a:cubicBezTo>
                  <a:cubicBezTo>
                    <a:pt x="388" y="397"/>
                    <a:pt x="388" y="397"/>
                    <a:pt x="388" y="397"/>
                  </a:cubicBezTo>
                  <a:cubicBezTo>
                    <a:pt x="385" y="397"/>
                    <a:pt x="382" y="396"/>
                    <a:pt x="379" y="395"/>
                  </a:cubicBezTo>
                  <a:cubicBezTo>
                    <a:pt x="385" y="375"/>
                    <a:pt x="385" y="375"/>
                    <a:pt x="385" y="375"/>
                  </a:cubicBezTo>
                  <a:cubicBezTo>
                    <a:pt x="381" y="374"/>
                    <a:pt x="381" y="374"/>
                    <a:pt x="381" y="374"/>
                  </a:cubicBezTo>
                  <a:cubicBezTo>
                    <a:pt x="375" y="394"/>
                    <a:pt x="375" y="394"/>
                    <a:pt x="375" y="394"/>
                  </a:cubicBezTo>
                  <a:cubicBezTo>
                    <a:pt x="373" y="394"/>
                    <a:pt x="370" y="393"/>
                    <a:pt x="367" y="392"/>
                  </a:cubicBezTo>
                  <a:cubicBezTo>
                    <a:pt x="373" y="371"/>
                    <a:pt x="373" y="371"/>
                    <a:pt x="373" y="371"/>
                  </a:cubicBezTo>
                  <a:cubicBezTo>
                    <a:pt x="369" y="370"/>
                    <a:pt x="369" y="370"/>
                    <a:pt x="369" y="370"/>
                  </a:cubicBezTo>
                  <a:cubicBezTo>
                    <a:pt x="363" y="391"/>
                    <a:pt x="363" y="391"/>
                    <a:pt x="363" y="391"/>
                  </a:cubicBezTo>
                  <a:cubicBezTo>
                    <a:pt x="360" y="390"/>
                    <a:pt x="358" y="389"/>
                    <a:pt x="355" y="388"/>
                  </a:cubicBezTo>
                  <a:cubicBezTo>
                    <a:pt x="361" y="368"/>
                    <a:pt x="361" y="368"/>
                    <a:pt x="361" y="368"/>
                  </a:cubicBezTo>
                  <a:cubicBezTo>
                    <a:pt x="358" y="367"/>
                    <a:pt x="358" y="367"/>
                    <a:pt x="358" y="367"/>
                  </a:cubicBezTo>
                  <a:cubicBezTo>
                    <a:pt x="351" y="387"/>
                    <a:pt x="351" y="387"/>
                    <a:pt x="351" y="387"/>
                  </a:cubicBezTo>
                  <a:cubicBezTo>
                    <a:pt x="348" y="386"/>
                    <a:pt x="346" y="385"/>
                    <a:pt x="343" y="385"/>
                  </a:cubicBezTo>
                  <a:cubicBezTo>
                    <a:pt x="350" y="364"/>
                    <a:pt x="350" y="364"/>
                    <a:pt x="350" y="364"/>
                  </a:cubicBezTo>
                  <a:cubicBezTo>
                    <a:pt x="346" y="363"/>
                    <a:pt x="346" y="363"/>
                    <a:pt x="346" y="363"/>
                  </a:cubicBezTo>
                  <a:cubicBezTo>
                    <a:pt x="339" y="383"/>
                    <a:pt x="339" y="383"/>
                    <a:pt x="339" y="383"/>
                  </a:cubicBezTo>
                  <a:cubicBezTo>
                    <a:pt x="336" y="382"/>
                    <a:pt x="334" y="381"/>
                    <a:pt x="331" y="380"/>
                  </a:cubicBezTo>
                  <a:cubicBezTo>
                    <a:pt x="338" y="360"/>
                    <a:pt x="338" y="360"/>
                    <a:pt x="338" y="360"/>
                  </a:cubicBezTo>
                  <a:cubicBezTo>
                    <a:pt x="334" y="359"/>
                    <a:pt x="334" y="359"/>
                    <a:pt x="334" y="359"/>
                  </a:cubicBezTo>
                  <a:cubicBezTo>
                    <a:pt x="327" y="379"/>
                    <a:pt x="327" y="379"/>
                    <a:pt x="327" y="379"/>
                  </a:cubicBezTo>
                  <a:cubicBezTo>
                    <a:pt x="324" y="378"/>
                    <a:pt x="322" y="377"/>
                    <a:pt x="319" y="376"/>
                  </a:cubicBezTo>
                  <a:cubicBezTo>
                    <a:pt x="327" y="356"/>
                    <a:pt x="327" y="356"/>
                    <a:pt x="327" y="356"/>
                  </a:cubicBezTo>
                  <a:cubicBezTo>
                    <a:pt x="323" y="354"/>
                    <a:pt x="323" y="354"/>
                    <a:pt x="323" y="354"/>
                  </a:cubicBezTo>
                  <a:cubicBezTo>
                    <a:pt x="315" y="375"/>
                    <a:pt x="315" y="375"/>
                    <a:pt x="315" y="375"/>
                  </a:cubicBezTo>
                  <a:cubicBezTo>
                    <a:pt x="313" y="374"/>
                    <a:pt x="310" y="373"/>
                    <a:pt x="307" y="372"/>
                  </a:cubicBezTo>
                  <a:cubicBezTo>
                    <a:pt x="316" y="351"/>
                    <a:pt x="316" y="351"/>
                    <a:pt x="316" y="351"/>
                  </a:cubicBezTo>
                  <a:cubicBezTo>
                    <a:pt x="312" y="350"/>
                    <a:pt x="312" y="350"/>
                    <a:pt x="312" y="350"/>
                  </a:cubicBezTo>
                  <a:cubicBezTo>
                    <a:pt x="304" y="370"/>
                    <a:pt x="304" y="370"/>
                    <a:pt x="304" y="370"/>
                  </a:cubicBezTo>
                  <a:cubicBezTo>
                    <a:pt x="301" y="369"/>
                    <a:pt x="298" y="368"/>
                    <a:pt x="296" y="367"/>
                  </a:cubicBezTo>
                  <a:cubicBezTo>
                    <a:pt x="304" y="347"/>
                    <a:pt x="304" y="347"/>
                    <a:pt x="304" y="347"/>
                  </a:cubicBezTo>
                  <a:cubicBezTo>
                    <a:pt x="301" y="345"/>
                    <a:pt x="301" y="345"/>
                    <a:pt x="301" y="345"/>
                  </a:cubicBezTo>
                  <a:cubicBezTo>
                    <a:pt x="292" y="365"/>
                    <a:pt x="292" y="365"/>
                    <a:pt x="292" y="365"/>
                  </a:cubicBezTo>
                  <a:cubicBezTo>
                    <a:pt x="289" y="364"/>
                    <a:pt x="287" y="363"/>
                    <a:pt x="284" y="362"/>
                  </a:cubicBezTo>
                  <a:cubicBezTo>
                    <a:pt x="293" y="342"/>
                    <a:pt x="293" y="342"/>
                    <a:pt x="293" y="342"/>
                  </a:cubicBezTo>
                  <a:cubicBezTo>
                    <a:pt x="289" y="340"/>
                    <a:pt x="289" y="340"/>
                    <a:pt x="289" y="340"/>
                  </a:cubicBezTo>
                  <a:cubicBezTo>
                    <a:pt x="280" y="360"/>
                    <a:pt x="280" y="360"/>
                    <a:pt x="280" y="360"/>
                  </a:cubicBezTo>
                  <a:cubicBezTo>
                    <a:pt x="278" y="359"/>
                    <a:pt x="275" y="358"/>
                    <a:pt x="273" y="356"/>
                  </a:cubicBezTo>
                  <a:cubicBezTo>
                    <a:pt x="282" y="337"/>
                    <a:pt x="282" y="337"/>
                    <a:pt x="282" y="337"/>
                  </a:cubicBezTo>
                  <a:cubicBezTo>
                    <a:pt x="278" y="335"/>
                    <a:pt x="278" y="335"/>
                    <a:pt x="278" y="335"/>
                  </a:cubicBezTo>
                  <a:cubicBezTo>
                    <a:pt x="269" y="355"/>
                    <a:pt x="269" y="355"/>
                    <a:pt x="269" y="355"/>
                  </a:cubicBezTo>
                  <a:cubicBezTo>
                    <a:pt x="266" y="353"/>
                    <a:pt x="264" y="352"/>
                    <a:pt x="261" y="351"/>
                  </a:cubicBezTo>
                  <a:cubicBezTo>
                    <a:pt x="271" y="331"/>
                    <a:pt x="271" y="331"/>
                    <a:pt x="271" y="331"/>
                  </a:cubicBezTo>
                  <a:cubicBezTo>
                    <a:pt x="267" y="330"/>
                    <a:pt x="267" y="330"/>
                    <a:pt x="267" y="330"/>
                  </a:cubicBezTo>
                  <a:cubicBezTo>
                    <a:pt x="258" y="349"/>
                    <a:pt x="258" y="349"/>
                    <a:pt x="258" y="349"/>
                  </a:cubicBezTo>
                  <a:cubicBezTo>
                    <a:pt x="255" y="348"/>
                    <a:pt x="253" y="346"/>
                    <a:pt x="250" y="345"/>
                  </a:cubicBezTo>
                  <a:cubicBezTo>
                    <a:pt x="260" y="326"/>
                    <a:pt x="260" y="326"/>
                    <a:pt x="260" y="326"/>
                  </a:cubicBezTo>
                  <a:cubicBezTo>
                    <a:pt x="257" y="324"/>
                    <a:pt x="257" y="324"/>
                    <a:pt x="257" y="324"/>
                  </a:cubicBezTo>
                  <a:cubicBezTo>
                    <a:pt x="246" y="343"/>
                    <a:pt x="246" y="343"/>
                    <a:pt x="246" y="343"/>
                  </a:cubicBezTo>
                  <a:cubicBezTo>
                    <a:pt x="244" y="342"/>
                    <a:pt x="241" y="340"/>
                    <a:pt x="239" y="339"/>
                  </a:cubicBezTo>
                  <a:cubicBezTo>
                    <a:pt x="250" y="320"/>
                    <a:pt x="250" y="320"/>
                    <a:pt x="250" y="320"/>
                  </a:cubicBezTo>
                  <a:cubicBezTo>
                    <a:pt x="246" y="318"/>
                    <a:pt x="246" y="318"/>
                    <a:pt x="246" y="318"/>
                  </a:cubicBezTo>
                  <a:cubicBezTo>
                    <a:pt x="235" y="337"/>
                    <a:pt x="235" y="337"/>
                    <a:pt x="235" y="337"/>
                  </a:cubicBezTo>
                  <a:cubicBezTo>
                    <a:pt x="233" y="336"/>
                    <a:pt x="230" y="334"/>
                    <a:pt x="228" y="333"/>
                  </a:cubicBezTo>
                  <a:cubicBezTo>
                    <a:pt x="239" y="314"/>
                    <a:pt x="239" y="314"/>
                    <a:pt x="239" y="314"/>
                  </a:cubicBezTo>
                  <a:cubicBezTo>
                    <a:pt x="235" y="312"/>
                    <a:pt x="235" y="312"/>
                    <a:pt x="235" y="312"/>
                  </a:cubicBezTo>
                  <a:cubicBezTo>
                    <a:pt x="224" y="331"/>
                    <a:pt x="224" y="331"/>
                    <a:pt x="224" y="331"/>
                  </a:cubicBezTo>
                  <a:cubicBezTo>
                    <a:pt x="222" y="329"/>
                    <a:pt x="220" y="328"/>
                    <a:pt x="217" y="326"/>
                  </a:cubicBezTo>
                  <a:cubicBezTo>
                    <a:pt x="228" y="308"/>
                    <a:pt x="228" y="308"/>
                    <a:pt x="228" y="308"/>
                  </a:cubicBezTo>
                  <a:cubicBezTo>
                    <a:pt x="225" y="306"/>
                    <a:pt x="225" y="306"/>
                    <a:pt x="225" y="306"/>
                  </a:cubicBezTo>
                  <a:cubicBezTo>
                    <a:pt x="214" y="324"/>
                    <a:pt x="214" y="324"/>
                    <a:pt x="214" y="324"/>
                  </a:cubicBezTo>
                  <a:cubicBezTo>
                    <a:pt x="211" y="323"/>
                    <a:pt x="209" y="321"/>
                    <a:pt x="206" y="320"/>
                  </a:cubicBezTo>
                  <a:cubicBezTo>
                    <a:pt x="218" y="301"/>
                    <a:pt x="218" y="301"/>
                    <a:pt x="218" y="301"/>
                  </a:cubicBezTo>
                  <a:cubicBezTo>
                    <a:pt x="215" y="299"/>
                    <a:pt x="215" y="299"/>
                    <a:pt x="215" y="299"/>
                  </a:cubicBezTo>
                  <a:cubicBezTo>
                    <a:pt x="203" y="317"/>
                    <a:pt x="203" y="317"/>
                    <a:pt x="203" y="317"/>
                  </a:cubicBezTo>
                  <a:cubicBezTo>
                    <a:pt x="200" y="316"/>
                    <a:pt x="198" y="314"/>
                    <a:pt x="196" y="313"/>
                  </a:cubicBezTo>
                  <a:cubicBezTo>
                    <a:pt x="208" y="295"/>
                    <a:pt x="208" y="295"/>
                    <a:pt x="208" y="295"/>
                  </a:cubicBezTo>
                  <a:cubicBezTo>
                    <a:pt x="205" y="292"/>
                    <a:pt x="205" y="292"/>
                    <a:pt x="205" y="292"/>
                  </a:cubicBezTo>
                  <a:cubicBezTo>
                    <a:pt x="192" y="310"/>
                    <a:pt x="192" y="310"/>
                    <a:pt x="192" y="310"/>
                  </a:cubicBezTo>
                  <a:cubicBezTo>
                    <a:pt x="190" y="309"/>
                    <a:pt x="188" y="307"/>
                    <a:pt x="185" y="306"/>
                  </a:cubicBezTo>
                  <a:cubicBezTo>
                    <a:pt x="198" y="288"/>
                    <a:pt x="198" y="288"/>
                    <a:pt x="198" y="288"/>
                  </a:cubicBezTo>
                  <a:cubicBezTo>
                    <a:pt x="195" y="285"/>
                    <a:pt x="195" y="285"/>
                    <a:pt x="195" y="285"/>
                  </a:cubicBezTo>
                  <a:cubicBezTo>
                    <a:pt x="182" y="303"/>
                    <a:pt x="182" y="303"/>
                    <a:pt x="182" y="303"/>
                  </a:cubicBezTo>
                  <a:cubicBezTo>
                    <a:pt x="180" y="302"/>
                    <a:pt x="177" y="300"/>
                    <a:pt x="175" y="298"/>
                  </a:cubicBezTo>
                  <a:cubicBezTo>
                    <a:pt x="188" y="281"/>
                    <a:pt x="188" y="281"/>
                    <a:pt x="188" y="281"/>
                  </a:cubicBezTo>
                  <a:cubicBezTo>
                    <a:pt x="185" y="278"/>
                    <a:pt x="185" y="278"/>
                    <a:pt x="185" y="278"/>
                  </a:cubicBezTo>
                  <a:cubicBezTo>
                    <a:pt x="172" y="296"/>
                    <a:pt x="172" y="296"/>
                    <a:pt x="172" y="296"/>
                  </a:cubicBezTo>
                  <a:cubicBezTo>
                    <a:pt x="107" y="249"/>
                    <a:pt x="52" y="188"/>
                    <a:pt x="9" y="117"/>
                  </a:cubicBezTo>
                  <a:cubicBezTo>
                    <a:pt x="25" y="1"/>
                    <a:pt x="25" y="1"/>
                    <a:pt x="25" y="1"/>
                  </a:cubicBezTo>
                  <a:cubicBezTo>
                    <a:pt x="17" y="0"/>
                    <a:pt x="17" y="0"/>
                    <a:pt x="17" y="0"/>
                  </a:cubicBezTo>
                  <a:cubicBezTo>
                    <a:pt x="0" y="119"/>
                    <a:pt x="0" y="119"/>
                    <a:pt x="0" y="119"/>
                  </a:cubicBezTo>
                  <a:cubicBezTo>
                    <a:pt x="1" y="120"/>
                    <a:pt x="1" y="120"/>
                    <a:pt x="1" y="120"/>
                  </a:cubicBezTo>
                  <a:cubicBezTo>
                    <a:pt x="56" y="211"/>
                    <a:pt x="134" y="288"/>
                    <a:pt x="226" y="341"/>
                  </a:cubicBezTo>
                  <a:cubicBezTo>
                    <a:pt x="321" y="395"/>
                    <a:pt x="430" y="424"/>
                    <a:pt x="540" y="424"/>
                  </a:cubicBezTo>
                  <a:cubicBezTo>
                    <a:pt x="582" y="424"/>
                    <a:pt x="623" y="420"/>
                    <a:pt x="663" y="412"/>
                  </a:cubicBezTo>
                  <a:cubicBezTo>
                    <a:pt x="664" y="412"/>
                    <a:pt x="664" y="412"/>
                    <a:pt x="664" y="412"/>
                  </a:cubicBezTo>
                  <a:cubicBezTo>
                    <a:pt x="763" y="311"/>
                    <a:pt x="763" y="311"/>
                    <a:pt x="763" y="311"/>
                  </a:cubicBezTo>
                  <a:cubicBezTo>
                    <a:pt x="757" y="305"/>
                    <a:pt x="757" y="305"/>
                    <a:pt x="757" y="305"/>
                  </a:cubicBezTo>
                  <a:lnTo>
                    <a:pt x="660" y="4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82"/>
            <p:cNvSpPr>
              <a:spLocks/>
            </p:cNvSpPr>
            <p:nvPr/>
          </p:nvSpPr>
          <p:spPr bwMode="auto">
            <a:xfrm>
              <a:off x="11439526" y="825500"/>
              <a:ext cx="4062413" cy="2122488"/>
            </a:xfrm>
            <a:custGeom>
              <a:avLst/>
              <a:gdLst>
                <a:gd name="T0" fmla="*/ 0 w 1083"/>
                <a:gd name="T1" fmla="*/ 318 h 566"/>
                <a:gd name="T2" fmla="*/ 141 w 1083"/>
                <a:gd name="T3" fmla="*/ 100 h 566"/>
                <a:gd name="T4" fmla="*/ 170 w 1083"/>
                <a:gd name="T5" fmla="*/ 109 h 566"/>
                <a:gd name="T6" fmla="*/ 174 w 1083"/>
                <a:gd name="T7" fmla="*/ 81 h 566"/>
                <a:gd name="T8" fmla="*/ 203 w 1083"/>
                <a:gd name="T9" fmla="*/ 92 h 566"/>
                <a:gd name="T10" fmla="*/ 208 w 1083"/>
                <a:gd name="T11" fmla="*/ 65 h 566"/>
                <a:gd name="T12" fmla="*/ 236 w 1083"/>
                <a:gd name="T13" fmla="*/ 77 h 566"/>
                <a:gd name="T14" fmla="*/ 243 w 1083"/>
                <a:gd name="T15" fmla="*/ 50 h 566"/>
                <a:gd name="T16" fmla="*/ 270 w 1083"/>
                <a:gd name="T17" fmla="*/ 64 h 566"/>
                <a:gd name="T18" fmla="*/ 279 w 1083"/>
                <a:gd name="T19" fmla="*/ 37 h 566"/>
                <a:gd name="T20" fmla="*/ 305 w 1083"/>
                <a:gd name="T21" fmla="*/ 53 h 566"/>
                <a:gd name="T22" fmla="*/ 315 w 1083"/>
                <a:gd name="T23" fmla="*/ 27 h 566"/>
                <a:gd name="T24" fmla="*/ 341 w 1083"/>
                <a:gd name="T25" fmla="*/ 44 h 566"/>
                <a:gd name="T26" fmla="*/ 353 w 1083"/>
                <a:gd name="T27" fmla="*/ 19 h 566"/>
                <a:gd name="T28" fmla="*/ 377 w 1083"/>
                <a:gd name="T29" fmla="*/ 38 h 566"/>
                <a:gd name="T30" fmla="*/ 390 w 1083"/>
                <a:gd name="T31" fmla="*/ 13 h 566"/>
                <a:gd name="T32" fmla="*/ 413 w 1083"/>
                <a:gd name="T33" fmla="*/ 33 h 566"/>
                <a:gd name="T34" fmla="*/ 428 w 1083"/>
                <a:gd name="T35" fmla="*/ 10 h 566"/>
                <a:gd name="T36" fmla="*/ 449 w 1083"/>
                <a:gd name="T37" fmla="*/ 31 h 566"/>
                <a:gd name="T38" fmla="*/ 466 w 1083"/>
                <a:gd name="T39" fmla="*/ 8 h 566"/>
                <a:gd name="T40" fmla="*/ 487 w 1083"/>
                <a:gd name="T41" fmla="*/ 9 h 566"/>
                <a:gd name="T42" fmla="*/ 502 w 1083"/>
                <a:gd name="T43" fmla="*/ 32 h 566"/>
                <a:gd name="T44" fmla="*/ 525 w 1083"/>
                <a:gd name="T45" fmla="*/ 11 h 566"/>
                <a:gd name="T46" fmla="*/ 539 w 1083"/>
                <a:gd name="T47" fmla="*/ 35 h 566"/>
                <a:gd name="T48" fmla="*/ 562 w 1083"/>
                <a:gd name="T49" fmla="*/ 15 h 566"/>
                <a:gd name="T50" fmla="*/ 575 w 1083"/>
                <a:gd name="T51" fmla="*/ 40 h 566"/>
                <a:gd name="T52" fmla="*/ 600 w 1083"/>
                <a:gd name="T53" fmla="*/ 22 h 566"/>
                <a:gd name="T54" fmla="*/ 611 w 1083"/>
                <a:gd name="T55" fmla="*/ 48 h 566"/>
                <a:gd name="T56" fmla="*/ 637 w 1083"/>
                <a:gd name="T57" fmla="*/ 31 h 566"/>
                <a:gd name="T58" fmla="*/ 646 w 1083"/>
                <a:gd name="T59" fmla="*/ 58 h 566"/>
                <a:gd name="T60" fmla="*/ 673 w 1083"/>
                <a:gd name="T61" fmla="*/ 43 h 566"/>
                <a:gd name="T62" fmla="*/ 681 w 1083"/>
                <a:gd name="T63" fmla="*/ 70 h 566"/>
                <a:gd name="T64" fmla="*/ 709 w 1083"/>
                <a:gd name="T65" fmla="*/ 56 h 566"/>
                <a:gd name="T66" fmla="*/ 715 w 1083"/>
                <a:gd name="T67" fmla="*/ 84 h 566"/>
                <a:gd name="T68" fmla="*/ 744 w 1083"/>
                <a:gd name="T69" fmla="*/ 72 h 566"/>
                <a:gd name="T70" fmla="*/ 748 w 1083"/>
                <a:gd name="T71" fmla="*/ 100 h 566"/>
                <a:gd name="T72" fmla="*/ 777 w 1083"/>
                <a:gd name="T73" fmla="*/ 90 h 566"/>
                <a:gd name="T74" fmla="*/ 780 w 1083"/>
                <a:gd name="T75" fmla="*/ 119 h 566"/>
                <a:gd name="T76" fmla="*/ 810 w 1083"/>
                <a:gd name="T77" fmla="*/ 110 h 566"/>
                <a:gd name="T78" fmla="*/ 810 w 1083"/>
                <a:gd name="T79" fmla="*/ 139 h 566"/>
                <a:gd name="T80" fmla="*/ 841 w 1083"/>
                <a:gd name="T81" fmla="*/ 132 h 566"/>
                <a:gd name="T82" fmla="*/ 840 w 1083"/>
                <a:gd name="T83" fmla="*/ 160 h 566"/>
                <a:gd name="T84" fmla="*/ 871 w 1083"/>
                <a:gd name="T85" fmla="*/ 155 h 566"/>
                <a:gd name="T86" fmla="*/ 868 w 1083"/>
                <a:gd name="T87" fmla="*/ 184 h 566"/>
                <a:gd name="T88" fmla="*/ 899 w 1083"/>
                <a:gd name="T89" fmla="*/ 181 h 566"/>
                <a:gd name="T90" fmla="*/ 894 w 1083"/>
                <a:gd name="T91" fmla="*/ 209 h 566"/>
                <a:gd name="T92" fmla="*/ 926 w 1083"/>
                <a:gd name="T93" fmla="*/ 208 h 566"/>
                <a:gd name="T94" fmla="*/ 919 w 1083"/>
                <a:gd name="T95" fmla="*/ 236 h 566"/>
                <a:gd name="T96" fmla="*/ 951 w 1083"/>
                <a:gd name="T97" fmla="*/ 237 h 566"/>
                <a:gd name="T98" fmla="*/ 943 w 1083"/>
                <a:gd name="T99" fmla="*/ 265 h 566"/>
                <a:gd name="T100" fmla="*/ 974 w 1083"/>
                <a:gd name="T101" fmla="*/ 267 h 566"/>
                <a:gd name="T102" fmla="*/ 964 w 1083"/>
                <a:gd name="T103" fmla="*/ 294 h 566"/>
                <a:gd name="T104" fmla="*/ 995 w 1083"/>
                <a:gd name="T105" fmla="*/ 299 h 566"/>
                <a:gd name="T106" fmla="*/ 984 w 1083"/>
                <a:gd name="T107" fmla="*/ 325 h 566"/>
                <a:gd name="T108" fmla="*/ 1014 w 1083"/>
                <a:gd name="T109" fmla="*/ 332 h 566"/>
                <a:gd name="T110" fmla="*/ 1001 w 1083"/>
                <a:gd name="T111" fmla="*/ 357 h 566"/>
                <a:gd name="T112" fmla="*/ 1031 w 1083"/>
                <a:gd name="T113" fmla="*/ 365 h 566"/>
                <a:gd name="T114" fmla="*/ 1017 w 1083"/>
                <a:gd name="T115" fmla="*/ 390 h 566"/>
                <a:gd name="T116" fmla="*/ 1046 w 1083"/>
                <a:gd name="T117" fmla="*/ 400 h 566"/>
                <a:gd name="T118" fmla="*/ 1031 w 1083"/>
                <a:gd name="T119" fmla="*/ 424 h 566"/>
                <a:gd name="T120" fmla="*/ 1074 w 1083"/>
                <a:gd name="T121" fmla="*/ 49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3" h="566">
                  <a:moveTo>
                    <a:pt x="1083" y="491"/>
                  </a:moveTo>
                  <a:cubicBezTo>
                    <a:pt x="1052" y="354"/>
                    <a:pt x="974" y="229"/>
                    <a:pt x="864" y="140"/>
                  </a:cubicBezTo>
                  <a:cubicBezTo>
                    <a:pt x="752" y="50"/>
                    <a:pt x="611" y="0"/>
                    <a:pt x="467" y="0"/>
                  </a:cubicBezTo>
                  <a:cubicBezTo>
                    <a:pt x="314" y="0"/>
                    <a:pt x="167" y="55"/>
                    <a:pt x="52" y="155"/>
                  </a:cubicBezTo>
                  <a:cubicBezTo>
                    <a:pt x="51" y="156"/>
                    <a:pt x="51" y="156"/>
                    <a:pt x="51" y="156"/>
                  </a:cubicBezTo>
                  <a:cubicBezTo>
                    <a:pt x="0" y="318"/>
                    <a:pt x="0" y="318"/>
                    <a:pt x="0" y="318"/>
                  </a:cubicBezTo>
                  <a:cubicBezTo>
                    <a:pt x="8" y="320"/>
                    <a:pt x="8" y="320"/>
                    <a:pt x="8" y="320"/>
                  </a:cubicBezTo>
                  <a:cubicBezTo>
                    <a:pt x="59" y="161"/>
                    <a:pt x="59" y="161"/>
                    <a:pt x="59" y="161"/>
                  </a:cubicBezTo>
                  <a:cubicBezTo>
                    <a:pt x="83" y="139"/>
                    <a:pt x="110" y="120"/>
                    <a:pt x="138" y="103"/>
                  </a:cubicBezTo>
                  <a:cubicBezTo>
                    <a:pt x="149" y="122"/>
                    <a:pt x="149" y="122"/>
                    <a:pt x="149" y="122"/>
                  </a:cubicBezTo>
                  <a:cubicBezTo>
                    <a:pt x="153" y="119"/>
                    <a:pt x="153" y="119"/>
                    <a:pt x="153" y="119"/>
                  </a:cubicBezTo>
                  <a:cubicBezTo>
                    <a:pt x="141" y="100"/>
                    <a:pt x="141" y="100"/>
                    <a:pt x="141" y="100"/>
                  </a:cubicBezTo>
                  <a:cubicBezTo>
                    <a:pt x="144" y="99"/>
                    <a:pt x="146" y="97"/>
                    <a:pt x="148" y="96"/>
                  </a:cubicBezTo>
                  <a:cubicBezTo>
                    <a:pt x="160" y="115"/>
                    <a:pt x="160" y="115"/>
                    <a:pt x="160" y="115"/>
                  </a:cubicBezTo>
                  <a:cubicBezTo>
                    <a:pt x="163" y="113"/>
                    <a:pt x="163" y="113"/>
                    <a:pt x="163" y="113"/>
                  </a:cubicBezTo>
                  <a:cubicBezTo>
                    <a:pt x="152" y="94"/>
                    <a:pt x="152" y="94"/>
                    <a:pt x="152" y="94"/>
                  </a:cubicBezTo>
                  <a:cubicBezTo>
                    <a:pt x="154" y="92"/>
                    <a:pt x="157" y="91"/>
                    <a:pt x="159" y="90"/>
                  </a:cubicBezTo>
                  <a:cubicBezTo>
                    <a:pt x="170" y="109"/>
                    <a:pt x="170" y="109"/>
                    <a:pt x="170" y="109"/>
                  </a:cubicBezTo>
                  <a:cubicBezTo>
                    <a:pt x="174" y="107"/>
                    <a:pt x="174" y="107"/>
                    <a:pt x="174" y="107"/>
                  </a:cubicBezTo>
                  <a:cubicBezTo>
                    <a:pt x="163" y="87"/>
                    <a:pt x="163" y="87"/>
                    <a:pt x="163" y="87"/>
                  </a:cubicBezTo>
                  <a:cubicBezTo>
                    <a:pt x="165" y="86"/>
                    <a:pt x="168" y="85"/>
                    <a:pt x="170" y="83"/>
                  </a:cubicBezTo>
                  <a:cubicBezTo>
                    <a:pt x="181" y="103"/>
                    <a:pt x="181" y="103"/>
                    <a:pt x="181" y="103"/>
                  </a:cubicBezTo>
                  <a:cubicBezTo>
                    <a:pt x="185" y="101"/>
                    <a:pt x="185" y="101"/>
                    <a:pt x="185" y="101"/>
                  </a:cubicBezTo>
                  <a:cubicBezTo>
                    <a:pt x="174" y="81"/>
                    <a:pt x="174" y="81"/>
                    <a:pt x="174" y="81"/>
                  </a:cubicBezTo>
                  <a:cubicBezTo>
                    <a:pt x="177" y="80"/>
                    <a:pt x="179" y="79"/>
                    <a:pt x="182" y="78"/>
                  </a:cubicBezTo>
                  <a:cubicBezTo>
                    <a:pt x="192" y="97"/>
                    <a:pt x="192" y="97"/>
                    <a:pt x="192" y="97"/>
                  </a:cubicBezTo>
                  <a:cubicBezTo>
                    <a:pt x="195" y="96"/>
                    <a:pt x="195" y="96"/>
                    <a:pt x="195" y="96"/>
                  </a:cubicBezTo>
                  <a:cubicBezTo>
                    <a:pt x="185" y="76"/>
                    <a:pt x="185" y="76"/>
                    <a:pt x="185" y="76"/>
                  </a:cubicBezTo>
                  <a:cubicBezTo>
                    <a:pt x="188" y="74"/>
                    <a:pt x="190" y="73"/>
                    <a:pt x="193" y="72"/>
                  </a:cubicBezTo>
                  <a:cubicBezTo>
                    <a:pt x="203" y="92"/>
                    <a:pt x="203" y="92"/>
                    <a:pt x="203" y="92"/>
                  </a:cubicBezTo>
                  <a:cubicBezTo>
                    <a:pt x="206" y="90"/>
                    <a:pt x="206" y="90"/>
                    <a:pt x="206" y="90"/>
                  </a:cubicBezTo>
                  <a:cubicBezTo>
                    <a:pt x="197" y="70"/>
                    <a:pt x="197" y="70"/>
                    <a:pt x="197" y="70"/>
                  </a:cubicBezTo>
                  <a:cubicBezTo>
                    <a:pt x="199" y="69"/>
                    <a:pt x="202" y="68"/>
                    <a:pt x="204" y="66"/>
                  </a:cubicBezTo>
                  <a:cubicBezTo>
                    <a:pt x="214" y="87"/>
                    <a:pt x="214" y="87"/>
                    <a:pt x="214" y="87"/>
                  </a:cubicBezTo>
                  <a:cubicBezTo>
                    <a:pt x="217" y="85"/>
                    <a:pt x="217" y="85"/>
                    <a:pt x="217" y="85"/>
                  </a:cubicBezTo>
                  <a:cubicBezTo>
                    <a:pt x="208" y="65"/>
                    <a:pt x="208" y="65"/>
                    <a:pt x="208" y="65"/>
                  </a:cubicBezTo>
                  <a:cubicBezTo>
                    <a:pt x="211" y="63"/>
                    <a:pt x="213" y="62"/>
                    <a:pt x="216" y="61"/>
                  </a:cubicBezTo>
                  <a:cubicBezTo>
                    <a:pt x="225" y="82"/>
                    <a:pt x="225" y="82"/>
                    <a:pt x="225" y="82"/>
                  </a:cubicBezTo>
                  <a:cubicBezTo>
                    <a:pt x="229" y="80"/>
                    <a:pt x="229" y="80"/>
                    <a:pt x="229" y="80"/>
                  </a:cubicBezTo>
                  <a:cubicBezTo>
                    <a:pt x="220" y="59"/>
                    <a:pt x="220" y="59"/>
                    <a:pt x="220" y="59"/>
                  </a:cubicBezTo>
                  <a:cubicBezTo>
                    <a:pt x="222" y="58"/>
                    <a:pt x="225" y="57"/>
                    <a:pt x="227" y="56"/>
                  </a:cubicBezTo>
                  <a:cubicBezTo>
                    <a:pt x="236" y="77"/>
                    <a:pt x="236" y="77"/>
                    <a:pt x="236" y="77"/>
                  </a:cubicBezTo>
                  <a:cubicBezTo>
                    <a:pt x="240" y="75"/>
                    <a:pt x="240" y="75"/>
                    <a:pt x="240" y="75"/>
                  </a:cubicBezTo>
                  <a:cubicBezTo>
                    <a:pt x="231" y="55"/>
                    <a:pt x="231" y="55"/>
                    <a:pt x="231" y="55"/>
                  </a:cubicBezTo>
                  <a:cubicBezTo>
                    <a:pt x="234" y="54"/>
                    <a:pt x="237" y="52"/>
                    <a:pt x="239" y="51"/>
                  </a:cubicBezTo>
                  <a:cubicBezTo>
                    <a:pt x="247" y="72"/>
                    <a:pt x="247" y="72"/>
                    <a:pt x="247" y="72"/>
                  </a:cubicBezTo>
                  <a:cubicBezTo>
                    <a:pt x="251" y="71"/>
                    <a:pt x="251" y="71"/>
                    <a:pt x="251" y="71"/>
                  </a:cubicBezTo>
                  <a:cubicBezTo>
                    <a:pt x="243" y="50"/>
                    <a:pt x="243" y="50"/>
                    <a:pt x="243" y="50"/>
                  </a:cubicBezTo>
                  <a:cubicBezTo>
                    <a:pt x="246" y="49"/>
                    <a:pt x="248" y="48"/>
                    <a:pt x="251" y="47"/>
                  </a:cubicBezTo>
                  <a:cubicBezTo>
                    <a:pt x="259" y="68"/>
                    <a:pt x="259" y="68"/>
                    <a:pt x="259" y="68"/>
                  </a:cubicBezTo>
                  <a:cubicBezTo>
                    <a:pt x="263" y="66"/>
                    <a:pt x="263" y="66"/>
                    <a:pt x="263" y="66"/>
                  </a:cubicBezTo>
                  <a:cubicBezTo>
                    <a:pt x="255" y="45"/>
                    <a:pt x="255" y="45"/>
                    <a:pt x="255" y="45"/>
                  </a:cubicBezTo>
                  <a:cubicBezTo>
                    <a:pt x="258" y="45"/>
                    <a:pt x="260" y="44"/>
                    <a:pt x="263" y="43"/>
                  </a:cubicBezTo>
                  <a:cubicBezTo>
                    <a:pt x="270" y="64"/>
                    <a:pt x="270" y="64"/>
                    <a:pt x="270" y="64"/>
                  </a:cubicBezTo>
                  <a:cubicBezTo>
                    <a:pt x="274" y="62"/>
                    <a:pt x="274" y="62"/>
                    <a:pt x="274" y="62"/>
                  </a:cubicBezTo>
                  <a:cubicBezTo>
                    <a:pt x="267" y="41"/>
                    <a:pt x="267" y="41"/>
                    <a:pt x="267" y="41"/>
                  </a:cubicBezTo>
                  <a:cubicBezTo>
                    <a:pt x="270" y="40"/>
                    <a:pt x="272" y="39"/>
                    <a:pt x="275" y="39"/>
                  </a:cubicBezTo>
                  <a:cubicBezTo>
                    <a:pt x="282" y="60"/>
                    <a:pt x="282" y="60"/>
                    <a:pt x="282" y="60"/>
                  </a:cubicBezTo>
                  <a:cubicBezTo>
                    <a:pt x="286" y="59"/>
                    <a:pt x="286" y="59"/>
                    <a:pt x="286" y="59"/>
                  </a:cubicBezTo>
                  <a:cubicBezTo>
                    <a:pt x="279" y="37"/>
                    <a:pt x="279" y="37"/>
                    <a:pt x="279" y="37"/>
                  </a:cubicBezTo>
                  <a:cubicBezTo>
                    <a:pt x="282" y="36"/>
                    <a:pt x="284" y="36"/>
                    <a:pt x="287" y="35"/>
                  </a:cubicBezTo>
                  <a:cubicBezTo>
                    <a:pt x="293" y="56"/>
                    <a:pt x="293" y="56"/>
                    <a:pt x="293" y="56"/>
                  </a:cubicBezTo>
                  <a:cubicBezTo>
                    <a:pt x="297" y="55"/>
                    <a:pt x="297" y="55"/>
                    <a:pt x="297" y="55"/>
                  </a:cubicBezTo>
                  <a:cubicBezTo>
                    <a:pt x="291" y="34"/>
                    <a:pt x="291" y="34"/>
                    <a:pt x="291" y="34"/>
                  </a:cubicBezTo>
                  <a:cubicBezTo>
                    <a:pt x="294" y="33"/>
                    <a:pt x="296" y="32"/>
                    <a:pt x="299" y="31"/>
                  </a:cubicBezTo>
                  <a:cubicBezTo>
                    <a:pt x="305" y="53"/>
                    <a:pt x="305" y="53"/>
                    <a:pt x="305" y="53"/>
                  </a:cubicBezTo>
                  <a:cubicBezTo>
                    <a:pt x="309" y="52"/>
                    <a:pt x="309" y="52"/>
                    <a:pt x="309" y="52"/>
                  </a:cubicBezTo>
                  <a:cubicBezTo>
                    <a:pt x="303" y="30"/>
                    <a:pt x="303" y="30"/>
                    <a:pt x="303" y="30"/>
                  </a:cubicBezTo>
                  <a:cubicBezTo>
                    <a:pt x="306" y="29"/>
                    <a:pt x="309" y="29"/>
                    <a:pt x="311" y="28"/>
                  </a:cubicBezTo>
                  <a:cubicBezTo>
                    <a:pt x="317" y="50"/>
                    <a:pt x="317" y="50"/>
                    <a:pt x="317" y="50"/>
                  </a:cubicBezTo>
                  <a:cubicBezTo>
                    <a:pt x="321" y="49"/>
                    <a:pt x="321" y="49"/>
                    <a:pt x="321" y="49"/>
                  </a:cubicBezTo>
                  <a:cubicBezTo>
                    <a:pt x="315" y="27"/>
                    <a:pt x="315" y="27"/>
                    <a:pt x="315" y="27"/>
                  </a:cubicBezTo>
                  <a:cubicBezTo>
                    <a:pt x="318" y="26"/>
                    <a:pt x="321" y="26"/>
                    <a:pt x="324" y="25"/>
                  </a:cubicBezTo>
                  <a:cubicBezTo>
                    <a:pt x="329" y="47"/>
                    <a:pt x="329" y="47"/>
                    <a:pt x="329" y="47"/>
                  </a:cubicBezTo>
                  <a:cubicBezTo>
                    <a:pt x="333" y="46"/>
                    <a:pt x="333" y="46"/>
                    <a:pt x="333" y="46"/>
                  </a:cubicBezTo>
                  <a:cubicBezTo>
                    <a:pt x="328" y="24"/>
                    <a:pt x="328" y="24"/>
                    <a:pt x="328" y="24"/>
                  </a:cubicBezTo>
                  <a:cubicBezTo>
                    <a:pt x="331" y="23"/>
                    <a:pt x="333" y="23"/>
                    <a:pt x="336" y="22"/>
                  </a:cubicBezTo>
                  <a:cubicBezTo>
                    <a:pt x="341" y="44"/>
                    <a:pt x="341" y="44"/>
                    <a:pt x="341" y="44"/>
                  </a:cubicBezTo>
                  <a:cubicBezTo>
                    <a:pt x="345" y="43"/>
                    <a:pt x="345" y="43"/>
                    <a:pt x="345" y="43"/>
                  </a:cubicBezTo>
                  <a:cubicBezTo>
                    <a:pt x="340" y="21"/>
                    <a:pt x="340" y="21"/>
                    <a:pt x="340" y="21"/>
                  </a:cubicBezTo>
                  <a:cubicBezTo>
                    <a:pt x="343" y="21"/>
                    <a:pt x="346" y="20"/>
                    <a:pt x="348" y="20"/>
                  </a:cubicBezTo>
                  <a:cubicBezTo>
                    <a:pt x="353" y="42"/>
                    <a:pt x="353" y="42"/>
                    <a:pt x="353" y="42"/>
                  </a:cubicBezTo>
                  <a:cubicBezTo>
                    <a:pt x="357" y="41"/>
                    <a:pt x="357" y="41"/>
                    <a:pt x="357" y="41"/>
                  </a:cubicBezTo>
                  <a:cubicBezTo>
                    <a:pt x="353" y="19"/>
                    <a:pt x="353" y="19"/>
                    <a:pt x="353" y="19"/>
                  </a:cubicBezTo>
                  <a:cubicBezTo>
                    <a:pt x="355" y="18"/>
                    <a:pt x="358" y="18"/>
                    <a:pt x="361" y="17"/>
                  </a:cubicBezTo>
                  <a:cubicBezTo>
                    <a:pt x="365" y="39"/>
                    <a:pt x="365" y="39"/>
                    <a:pt x="365" y="39"/>
                  </a:cubicBezTo>
                  <a:cubicBezTo>
                    <a:pt x="369" y="39"/>
                    <a:pt x="369" y="39"/>
                    <a:pt x="369" y="39"/>
                  </a:cubicBezTo>
                  <a:cubicBezTo>
                    <a:pt x="365" y="17"/>
                    <a:pt x="365" y="17"/>
                    <a:pt x="365" y="17"/>
                  </a:cubicBezTo>
                  <a:cubicBezTo>
                    <a:pt x="368" y="16"/>
                    <a:pt x="371" y="16"/>
                    <a:pt x="373" y="15"/>
                  </a:cubicBezTo>
                  <a:cubicBezTo>
                    <a:pt x="377" y="38"/>
                    <a:pt x="377" y="38"/>
                    <a:pt x="377" y="38"/>
                  </a:cubicBezTo>
                  <a:cubicBezTo>
                    <a:pt x="381" y="37"/>
                    <a:pt x="381" y="37"/>
                    <a:pt x="381" y="37"/>
                  </a:cubicBezTo>
                  <a:cubicBezTo>
                    <a:pt x="377" y="15"/>
                    <a:pt x="377" y="15"/>
                    <a:pt x="377" y="15"/>
                  </a:cubicBezTo>
                  <a:cubicBezTo>
                    <a:pt x="380" y="14"/>
                    <a:pt x="383" y="14"/>
                    <a:pt x="386" y="14"/>
                  </a:cubicBezTo>
                  <a:cubicBezTo>
                    <a:pt x="389" y="36"/>
                    <a:pt x="389" y="36"/>
                    <a:pt x="389" y="36"/>
                  </a:cubicBezTo>
                  <a:cubicBezTo>
                    <a:pt x="393" y="35"/>
                    <a:pt x="393" y="35"/>
                    <a:pt x="393" y="35"/>
                  </a:cubicBezTo>
                  <a:cubicBezTo>
                    <a:pt x="390" y="13"/>
                    <a:pt x="390" y="13"/>
                    <a:pt x="390" y="13"/>
                  </a:cubicBezTo>
                  <a:cubicBezTo>
                    <a:pt x="393" y="13"/>
                    <a:pt x="396" y="12"/>
                    <a:pt x="398" y="12"/>
                  </a:cubicBezTo>
                  <a:cubicBezTo>
                    <a:pt x="401" y="34"/>
                    <a:pt x="401" y="34"/>
                    <a:pt x="401" y="34"/>
                  </a:cubicBezTo>
                  <a:cubicBezTo>
                    <a:pt x="405" y="34"/>
                    <a:pt x="405" y="34"/>
                    <a:pt x="405" y="34"/>
                  </a:cubicBezTo>
                  <a:cubicBezTo>
                    <a:pt x="403" y="12"/>
                    <a:pt x="403" y="12"/>
                    <a:pt x="403" y="12"/>
                  </a:cubicBezTo>
                  <a:cubicBezTo>
                    <a:pt x="405" y="11"/>
                    <a:pt x="408" y="11"/>
                    <a:pt x="411" y="11"/>
                  </a:cubicBezTo>
                  <a:cubicBezTo>
                    <a:pt x="413" y="33"/>
                    <a:pt x="413" y="33"/>
                    <a:pt x="413" y="33"/>
                  </a:cubicBezTo>
                  <a:cubicBezTo>
                    <a:pt x="417" y="33"/>
                    <a:pt x="417" y="33"/>
                    <a:pt x="417" y="33"/>
                  </a:cubicBezTo>
                  <a:cubicBezTo>
                    <a:pt x="415" y="10"/>
                    <a:pt x="415" y="10"/>
                    <a:pt x="415" y="10"/>
                  </a:cubicBezTo>
                  <a:cubicBezTo>
                    <a:pt x="418" y="10"/>
                    <a:pt x="421" y="10"/>
                    <a:pt x="424" y="10"/>
                  </a:cubicBezTo>
                  <a:cubicBezTo>
                    <a:pt x="425" y="32"/>
                    <a:pt x="425" y="32"/>
                    <a:pt x="425" y="32"/>
                  </a:cubicBezTo>
                  <a:cubicBezTo>
                    <a:pt x="429" y="32"/>
                    <a:pt x="429" y="32"/>
                    <a:pt x="429" y="32"/>
                  </a:cubicBezTo>
                  <a:cubicBezTo>
                    <a:pt x="428" y="10"/>
                    <a:pt x="428" y="10"/>
                    <a:pt x="428" y="10"/>
                  </a:cubicBezTo>
                  <a:cubicBezTo>
                    <a:pt x="431" y="9"/>
                    <a:pt x="433" y="9"/>
                    <a:pt x="436" y="9"/>
                  </a:cubicBezTo>
                  <a:cubicBezTo>
                    <a:pt x="437" y="32"/>
                    <a:pt x="437" y="32"/>
                    <a:pt x="437" y="32"/>
                  </a:cubicBezTo>
                  <a:cubicBezTo>
                    <a:pt x="441" y="31"/>
                    <a:pt x="441" y="31"/>
                    <a:pt x="441" y="31"/>
                  </a:cubicBezTo>
                  <a:cubicBezTo>
                    <a:pt x="440" y="9"/>
                    <a:pt x="440" y="9"/>
                    <a:pt x="440" y="9"/>
                  </a:cubicBezTo>
                  <a:cubicBezTo>
                    <a:pt x="443" y="9"/>
                    <a:pt x="446" y="9"/>
                    <a:pt x="449" y="9"/>
                  </a:cubicBezTo>
                  <a:cubicBezTo>
                    <a:pt x="449" y="31"/>
                    <a:pt x="449" y="31"/>
                    <a:pt x="449" y="31"/>
                  </a:cubicBezTo>
                  <a:cubicBezTo>
                    <a:pt x="454" y="31"/>
                    <a:pt x="454" y="31"/>
                    <a:pt x="454" y="31"/>
                  </a:cubicBezTo>
                  <a:cubicBezTo>
                    <a:pt x="453" y="8"/>
                    <a:pt x="453" y="8"/>
                    <a:pt x="453" y="8"/>
                  </a:cubicBezTo>
                  <a:cubicBezTo>
                    <a:pt x="456" y="8"/>
                    <a:pt x="459" y="8"/>
                    <a:pt x="461" y="8"/>
                  </a:cubicBezTo>
                  <a:cubicBezTo>
                    <a:pt x="462" y="31"/>
                    <a:pt x="462" y="31"/>
                    <a:pt x="462" y="31"/>
                  </a:cubicBezTo>
                  <a:cubicBezTo>
                    <a:pt x="466" y="31"/>
                    <a:pt x="466" y="31"/>
                    <a:pt x="466" y="31"/>
                  </a:cubicBezTo>
                  <a:cubicBezTo>
                    <a:pt x="466" y="8"/>
                    <a:pt x="466" y="8"/>
                    <a:pt x="466" y="8"/>
                  </a:cubicBezTo>
                  <a:cubicBezTo>
                    <a:pt x="466" y="8"/>
                    <a:pt x="467" y="8"/>
                    <a:pt x="467" y="8"/>
                  </a:cubicBezTo>
                  <a:cubicBezTo>
                    <a:pt x="469" y="8"/>
                    <a:pt x="472" y="8"/>
                    <a:pt x="474" y="8"/>
                  </a:cubicBezTo>
                  <a:cubicBezTo>
                    <a:pt x="474" y="31"/>
                    <a:pt x="474" y="31"/>
                    <a:pt x="474" y="31"/>
                  </a:cubicBezTo>
                  <a:cubicBezTo>
                    <a:pt x="478" y="31"/>
                    <a:pt x="478" y="31"/>
                    <a:pt x="478" y="31"/>
                  </a:cubicBezTo>
                  <a:cubicBezTo>
                    <a:pt x="478" y="8"/>
                    <a:pt x="478" y="8"/>
                    <a:pt x="478" y="8"/>
                  </a:cubicBezTo>
                  <a:cubicBezTo>
                    <a:pt x="481" y="8"/>
                    <a:pt x="484" y="9"/>
                    <a:pt x="487" y="9"/>
                  </a:cubicBezTo>
                  <a:cubicBezTo>
                    <a:pt x="486" y="31"/>
                    <a:pt x="486" y="31"/>
                    <a:pt x="486" y="31"/>
                  </a:cubicBezTo>
                  <a:cubicBezTo>
                    <a:pt x="490" y="31"/>
                    <a:pt x="490" y="31"/>
                    <a:pt x="490" y="31"/>
                  </a:cubicBezTo>
                  <a:cubicBezTo>
                    <a:pt x="491" y="9"/>
                    <a:pt x="491" y="9"/>
                    <a:pt x="491" y="9"/>
                  </a:cubicBezTo>
                  <a:cubicBezTo>
                    <a:pt x="494" y="9"/>
                    <a:pt x="497" y="9"/>
                    <a:pt x="499" y="9"/>
                  </a:cubicBezTo>
                  <a:cubicBezTo>
                    <a:pt x="498" y="32"/>
                    <a:pt x="498" y="32"/>
                    <a:pt x="498" y="32"/>
                  </a:cubicBezTo>
                  <a:cubicBezTo>
                    <a:pt x="502" y="32"/>
                    <a:pt x="502" y="32"/>
                    <a:pt x="502" y="32"/>
                  </a:cubicBezTo>
                  <a:cubicBezTo>
                    <a:pt x="504" y="9"/>
                    <a:pt x="504" y="9"/>
                    <a:pt x="504" y="9"/>
                  </a:cubicBezTo>
                  <a:cubicBezTo>
                    <a:pt x="506" y="9"/>
                    <a:pt x="509" y="10"/>
                    <a:pt x="512" y="10"/>
                  </a:cubicBezTo>
                  <a:cubicBezTo>
                    <a:pt x="510" y="32"/>
                    <a:pt x="510" y="32"/>
                    <a:pt x="510" y="32"/>
                  </a:cubicBezTo>
                  <a:cubicBezTo>
                    <a:pt x="515" y="33"/>
                    <a:pt x="515" y="33"/>
                    <a:pt x="515" y="33"/>
                  </a:cubicBezTo>
                  <a:cubicBezTo>
                    <a:pt x="516" y="10"/>
                    <a:pt x="516" y="10"/>
                    <a:pt x="516" y="10"/>
                  </a:cubicBezTo>
                  <a:cubicBezTo>
                    <a:pt x="519" y="10"/>
                    <a:pt x="522" y="11"/>
                    <a:pt x="525" y="11"/>
                  </a:cubicBezTo>
                  <a:cubicBezTo>
                    <a:pt x="523" y="33"/>
                    <a:pt x="523" y="33"/>
                    <a:pt x="523" y="33"/>
                  </a:cubicBezTo>
                  <a:cubicBezTo>
                    <a:pt x="527" y="34"/>
                    <a:pt x="527" y="34"/>
                    <a:pt x="527" y="34"/>
                  </a:cubicBezTo>
                  <a:cubicBezTo>
                    <a:pt x="529" y="11"/>
                    <a:pt x="529" y="11"/>
                    <a:pt x="529" y="11"/>
                  </a:cubicBezTo>
                  <a:cubicBezTo>
                    <a:pt x="532" y="12"/>
                    <a:pt x="535" y="12"/>
                    <a:pt x="537" y="12"/>
                  </a:cubicBezTo>
                  <a:cubicBezTo>
                    <a:pt x="535" y="35"/>
                    <a:pt x="535" y="35"/>
                    <a:pt x="535" y="35"/>
                  </a:cubicBezTo>
                  <a:cubicBezTo>
                    <a:pt x="539" y="35"/>
                    <a:pt x="539" y="35"/>
                    <a:pt x="539" y="35"/>
                  </a:cubicBezTo>
                  <a:cubicBezTo>
                    <a:pt x="542" y="13"/>
                    <a:pt x="542" y="13"/>
                    <a:pt x="542" y="13"/>
                  </a:cubicBezTo>
                  <a:cubicBezTo>
                    <a:pt x="544" y="13"/>
                    <a:pt x="547" y="13"/>
                    <a:pt x="550" y="14"/>
                  </a:cubicBezTo>
                  <a:cubicBezTo>
                    <a:pt x="547" y="36"/>
                    <a:pt x="547" y="36"/>
                    <a:pt x="547" y="36"/>
                  </a:cubicBezTo>
                  <a:cubicBezTo>
                    <a:pt x="551" y="37"/>
                    <a:pt x="551" y="37"/>
                    <a:pt x="551" y="37"/>
                  </a:cubicBezTo>
                  <a:cubicBezTo>
                    <a:pt x="554" y="14"/>
                    <a:pt x="554" y="14"/>
                    <a:pt x="554" y="14"/>
                  </a:cubicBezTo>
                  <a:cubicBezTo>
                    <a:pt x="557" y="15"/>
                    <a:pt x="560" y="15"/>
                    <a:pt x="562" y="15"/>
                  </a:cubicBezTo>
                  <a:cubicBezTo>
                    <a:pt x="559" y="38"/>
                    <a:pt x="559" y="38"/>
                    <a:pt x="559" y="38"/>
                  </a:cubicBezTo>
                  <a:cubicBezTo>
                    <a:pt x="563" y="38"/>
                    <a:pt x="563" y="38"/>
                    <a:pt x="563" y="38"/>
                  </a:cubicBezTo>
                  <a:cubicBezTo>
                    <a:pt x="567" y="16"/>
                    <a:pt x="567" y="16"/>
                    <a:pt x="567" y="16"/>
                  </a:cubicBezTo>
                  <a:cubicBezTo>
                    <a:pt x="569" y="17"/>
                    <a:pt x="572" y="17"/>
                    <a:pt x="575" y="17"/>
                  </a:cubicBezTo>
                  <a:cubicBezTo>
                    <a:pt x="571" y="40"/>
                    <a:pt x="571" y="40"/>
                    <a:pt x="571" y="40"/>
                  </a:cubicBezTo>
                  <a:cubicBezTo>
                    <a:pt x="575" y="40"/>
                    <a:pt x="575" y="40"/>
                    <a:pt x="575" y="40"/>
                  </a:cubicBezTo>
                  <a:cubicBezTo>
                    <a:pt x="579" y="18"/>
                    <a:pt x="579" y="18"/>
                    <a:pt x="579" y="18"/>
                  </a:cubicBezTo>
                  <a:cubicBezTo>
                    <a:pt x="582" y="19"/>
                    <a:pt x="585" y="19"/>
                    <a:pt x="587" y="20"/>
                  </a:cubicBezTo>
                  <a:cubicBezTo>
                    <a:pt x="583" y="42"/>
                    <a:pt x="583" y="42"/>
                    <a:pt x="583" y="42"/>
                  </a:cubicBezTo>
                  <a:cubicBezTo>
                    <a:pt x="587" y="43"/>
                    <a:pt x="587" y="43"/>
                    <a:pt x="587" y="43"/>
                  </a:cubicBezTo>
                  <a:cubicBezTo>
                    <a:pt x="592" y="21"/>
                    <a:pt x="592" y="21"/>
                    <a:pt x="592" y="21"/>
                  </a:cubicBezTo>
                  <a:cubicBezTo>
                    <a:pt x="594" y="21"/>
                    <a:pt x="597" y="22"/>
                    <a:pt x="600" y="22"/>
                  </a:cubicBezTo>
                  <a:cubicBezTo>
                    <a:pt x="595" y="44"/>
                    <a:pt x="595" y="44"/>
                    <a:pt x="595" y="44"/>
                  </a:cubicBezTo>
                  <a:cubicBezTo>
                    <a:pt x="599" y="45"/>
                    <a:pt x="599" y="45"/>
                    <a:pt x="599" y="45"/>
                  </a:cubicBezTo>
                  <a:cubicBezTo>
                    <a:pt x="604" y="23"/>
                    <a:pt x="604" y="23"/>
                    <a:pt x="604" y="23"/>
                  </a:cubicBezTo>
                  <a:cubicBezTo>
                    <a:pt x="607" y="24"/>
                    <a:pt x="609" y="24"/>
                    <a:pt x="612" y="25"/>
                  </a:cubicBezTo>
                  <a:cubicBezTo>
                    <a:pt x="607" y="47"/>
                    <a:pt x="607" y="47"/>
                    <a:pt x="607" y="47"/>
                  </a:cubicBezTo>
                  <a:cubicBezTo>
                    <a:pt x="611" y="48"/>
                    <a:pt x="611" y="48"/>
                    <a:pt x="611" y="48"/>
                  </a:cubicBezTo>
                  <a:cubicBezTo>
                    <a:pt x="616" y="26"/>
                    <a:pt x="616" y="26"/>
                    <a:pt x="616" y="26"/>
                  </a:cubicBezTo>
                  <a:cubicBezTo>
                    <a:pt x="619" y="27"/>
                    <a:pt x="622" y="27"/>
                    <a:pt x="625" y="28"/>
                  </a:cubicBezTo>
                  <a:cubicBezTo>
                    <a:pt x="619" y="50"/>
                    <a:pt x="619" y="50"/>
                    <a:pt x="619" y="50"/>
                  </a:cubicBezTo>
                  <a:cubicBezTo>
                    <a:pt x="623" y="51"/>
                    <a:pt x="623" y="51"/>
                    <a:pt x="623" y="51"/>
                  </a:cubicBezTo>
                  <a:cubicBezTo>
                    <a:pt x="629" y="29"/>
                    <a:pt x="629" y="29"/>
                    <a:pt x="629" y="29"/>
                  </a:cubicBezTo>
                  <a:cubicBezTo>
                    <a:pt x="631" y="30"/>
                    <a:pt x="634" y="31"/>
                    <a:pt x="637" y="31"/>
                  </a:cubicBezTo>
                  <a:cubicBezTo>
                    <a:pt x="631" y="53"/>
                    <a:pt x="631" y="53"/>
                    <a:pt x="631" y="53"/>
                  </a:cubicBezTo>
                  <a:cubicBezTo>
                    <a:pt x="635" y="54"/>
                    <a:pt x="635" y="54"/>
                    <a:pt x="635" y="54"/>
                  </a:cubicBezTo>
                  <a:cubicBezTo>
                    <a:pt x="641" y="33"/>
                    <a:pt x="641" y="33"/>
                    <a:pt x="641" y="33"/>
                  </a:cubicBezTo>
                  <a:cubicBezTo>
                    <a:pt x="644" y="33"/>
                    <a:pt x="646" y="34"/>
                    <a:pt x="649" y="35"/>
                  </a:cubicBezTo>
                  <a:cubicBezTo>
                    <a:pt x="642" y="57"/>
                    <a:pt x="642" y="57"/>
                    <a:pt x="642" y="57"/>
                  </a:cubicBezTo>
                  <a:cubicBezTo>
                    <a:pt x="646" y="58"/>
                    <a:pt x="646" y="58"/>
                    <a:pt x="646" y="58"/>
                  </a:cubicBezTo>
                  <a:cubicBezTo>
                    <a:pt x="653" y="36"/>
                    <a:pt x="653" y="36"/>
                    <a:pt x="653" y="36"/>
                  </a:cubicBezTo>
                  <a:cubicBezTo>
                    <a:pt x="656" y="37"/>
                    <a:pt x="659" y="38"/>
                    <a:pt x="661" y="39"/>
                  </a:cubicBezTo>
                  <a:cubicBezTo>
                    <a:pt x="654" y="60"/>
                    <a:pt x="654" y="60"/>
                    <a:pt x="654" y="60"/>
                  </a:cubicBezTo>
                  <a:cubicBezTo>
                    <a:pt x="658" y="62"/>
                    <a:pt x="658" y="62"/>
                    <a:pt x="658" y="62"/>
                  </a:cubicBezTo>
                  <a:cubicBezTo>
                    <a:pt x="665" y="40"/>
                    <a:pt x="665" y="40"/>
                    <a:pt x="665" y="40"/>
                  </a:cubicBezTo>
                  <a:cubicBezTo>
                    <a:pt x="668" y="41"/>
                    <a:pt x="671" y="42"/>
                    <a:pt x="673" y="43"/>
                  </a:cubicBezTo>
                  <a:cubicBezTo>
                    <a:pt x="666" y="64"/>
                    <a:pt x="666" y="64"/>
                    <a:pt x="666" y="64"/>
                  </a:cubicBezTo>
                  <a:cubicBezTo>
                    <a:pt x="670" y="66"/>
                    <a:pt x="670" y="66"/>
                    <a:pt x="670" y="66"/>
                  </a:cubicBezTo>
                  <a:cubicBezTo>
                    <a:pt x="677" y="44"/>
                    <a:pt x="677" y="44"/>
                    <a:pt x="677" y="44"/>
                  </a:cubicBezTo>
                  <a:cubicBezTo>
                    <a:pt x="680" y="45"/>
                    <a:pt x="683" y="46"/>
                    <a:pt x="685" y="47"/>
                  </a:cubicBezTo>
                  <a:cubicBezTo>
                    <a:pt x="677" y="69"/>
                    <a:pt x="677" y="69"/>
                    <a:pt x="677" y="69"/>
                  </a:cubicBezTo>
                  <a:cubicBezTo>
                    <a:pt x="681" y="70"/>
                    <a:pt x="681" y="70"/>
                    <a:pt x="681" y="70"/>
                  </a:cubicBezTo>
                  <a:cubicBezTo>
                    <a:pt x="689" y="49"/>
                    <a:pt x="689" y="49"/>
                    <a:pt x="689" y="49"/>
                  </a:cubicBezTo>
                  <a:cubicBezTo>
                    <a:pt x="692" y="50"/>
                    <a:pt x="695" y="51"/>
                    <a:pt x="697" y="52"/>
                  </a:cubicBezTo>
                  <a:cubicBezTo>
                    <a:pt x="689" y="73"/>
                    <a:pt x="689" y="73"/>
                    <a:pt x="689" y="73"/>
                  </a:cubicBezTo>
                  <a:cubicBezTo>
                    <a:pt x="692" y="74"/>
                    <a:pt x="692" y="74"/>
                    <a:pt x="692" y="74"/>
                  </a:cubicBezTo>
                  <a:cubicBezTo>
                    <a:pt x="701" y="53"/>
                    <a:pt x="701" y="53"/>
                    <a:pt x="701" y="53"/>
                  </a:cubicBezTo>
                  <a:cubicBezTo>
                    <a:pt x="704" y="54"/>
                    <a:pt x="706" y="55"/>
                    <a:pt x="709" y="56"/>
                  </a:cubicBezTo>
                  <a:cubicBezTo>
                    <a:pt x="700" y="78"/>
                    <a:pt x="700" y="78"/>
                    <a:pt x="700" y="78"/>
                  </a:cubicBezTo>
                  <a:cubicBezTo>
                    <a:pt x="704" y="79"/>
                    <a:pt x="704" y="79"/>
                    <a:pt x="704" y="79"/>
                  </a:cubicBezTo>
                  <a:cubicBezTo>
                    <a:pt x="713" y="58"/>
                    <a:pt x="713" y="58"/>
                    <a:pt x="713" y="58"/>
                  </a:cubicBezTo>
                  <a:cubicBezTo>
                    <a:pt x="715" y="59"/>
                    <a:pt x="718" y="60"/>
                    <a:pt x="721" y="61"/>
                  </a:cubicBezTo>
                  <a:cubicBezTo>
                    <a:pt x="711" y="82"/>
                    <a:pt x="711" y="82"/>
                    <a:pt x="711" y="82"/>
                  </a:cubicBezTo>
                  <a:cubicBezTo>
                    <a:pt x="715" y="84"/>
                    <a:pt x="715" y="84"/>
                    <a:pt x="715" y="84"/>
                  </a:cubicBezTo>
                  <a:cubicBezTo>
                    <a:pt x="725" y="63"/>
                    <a:pt x="725" y="63"/>
                    <a:pt x="725" y="63"/>
                  </a:cubicBezTo>
                  <a:cubicBezTo>
                    <a:pt x="727" y="64"/>
                    <a:pt x="730" y="65"/>
                    <a:pt x="732" y="67"/>
                  </a:cubicBezTo>
                  <a:cubicBezTo>
                    <a:pt x="722" y="88"/>
                    <a:pt x="722" y="88"/>
                    <a:pt x="722" y="88"/>
                  </a:cubicBezTo>
                  <a:cubicBezTo>
                    <a:pt x="726" y="89"/>
                    <a:pt x="726" y="89"/>
                    <a:pt x="726" y="89"/>
                  </a:cubicBezTo>
                  <a:cubicBezTo>
                    <a:pt x="736" y="68"/>
                    <a:pt x="736" y="68"/>
                    <a:pt x="736" y="68"/>
                  </a:cubicBezTo>
                  <a:cubicBezTo>
                    <a:pt x="739" y="70"/>
                    <a:pt x="741" y="71"/>
                    <a:pt x="744" y="72"/>
                  </a:cubicBezTo>
                  <a:cubicBezTo>
                    <a:pt x="733" y="93"/>
                    <a:pt x="733" y="93"/>
                    <a:pt x="733" y="93"/>
                  </a:cubicBezTo>
                  <a:cubicBezTo>
                    <a:pt x="737" y="95"/>
                    <a:pt x="737" y="95"/>
                    <a:pt x="737" y="95"/>
                  </a:cubicBezTo>
                  <a:cubicBezTo>
                    <a:pt x="748" y="74"/>
                    <a:pt x="748" y="74"/>
                    <a:pt x="748" y="74"/>
                  </a:cubicBezTo>
                  <a:cubicBezTo>
                    <a:pt x="750" y="75"/>
                    <a:pt x="753" y="77"/>
                    <a:pt x="755" y="78"/>
                  </a:cubicBezTo>
                  <a:cubicBezTo>
                    <a:pt x="744" y="98"/>
                    <a:pt x="744" y="98"/>
                    <a:pt x="744" y="98"/>
                  </a:cubicBezTo>
                  <a:cubicBezTo>
                    <a:pt x="748" y="100"/>
                    <a:pt x="748" y="100"/>
                    <a:pt x="748" y="100"/>
                  </a:cubicBezTo>
                  <a:cubicBezTo>
                    <a:pt x="759" y="80"/>
                    <a:pt x="759" y="80"/>
                    <a:pt x="759" y="80"/>
                  </a:cubicBezTo>
                  <a:cubicBezTo>
                    <a:pt x="761" y="81"/>
                    <a:pt x="764" y="82"/>
                    <a:pt x="766" y="84"/>
                  </a:cubicBezTo>
                  <a:cubicBezTo>
                    <a:pt x="755" y="104"/>
                    <a:pt x="755" y="104"/>
                    <a:pt x="755" y="104"/>
                  </a:cubicBezTo>
                  <a:cubicBezTo>
                    <a:pt x="759" y="106"/>
                    <a:pt x="759" y="106"/>
                    <a:pt x="759" y="106"/>
                  </a:cubicBezTo>
                  <a:cubicBezTo>
                    <a:pt x="770" y="86"/>
                    <a:pt x="770" y="86"/>
                    <a:pt x="770" y="86"/>
                  </a:cubicBezTo>
                  <a:cubicBezTo>
                    <a:pt x="772" y="87"/>
                    <a:pt x="775" y="89"/>
                    <a:pt x="777" y="90"/>
                  </a:cubicBezTo>
                  <a:cubicBezTo>
                    <a:pt x="766" y="110"/>
                    <a:pt x="766" y="110"/>
                    <a:pt x="766" y="110"/>
                  </a:cubicBezTo>
                  <a:cubicBezTo>
                    <a:pt x="769" y="112"/>
                    <a:pt x="769" y="112"/>
                    <a:pt x="769" y="112"/>
                  </a:cubicBezTo>
                  <a:cubicBezTo>
                    <a:pt x="781" y="92"/>
                    <a:pt x="781" y="92"/>
                    <a:pt x="781" y="92"/>
                  </a:cubicBezTo>
                  <a:cubicBezTo>
                    <a:pt x="784" y="93"/>
                    <a:pt x="786" y="95"/>
                    <a:pt x="788" y="96"/>
                  </a:cubicBezTo>
                  <a:cubicBezTo>
                    <a:pt x="776" y="116"/>
                    <a:pt x="776" y="116"/>
                    <a:pt x="776" y="116"/>
                  </a:cubicBezTo>
                  <a:cubicBezTo>
                    <a:pt x="780" y="119"/>
                    <a:pt x="780" y="119"/>
                    <a:pt x="780" y="119"/>
                  </a:cubicBezTo>
                  <a:cubicBezTo>
                    <a:pt x="792" y="99"/>
                    <a:pt x="792" y="99"/>
                    <a:pt x="792" y="99"/>
                  </a:cubicBezTo>
                  <a:cubicBezTo>
                    <a:pt x="794" y="100"/>
                    <a:pt x="797" y="102"/>
                    <a:pt x="799" y="103"/>
                  </a:cubicBezTo>
                  <a:cubicBezTo>
                    <a:pt x="787" y="123"/>
                    <a:pt x="787" y="123"/>
                    <a:pt x="787" y="123"/>
                  </a:cubicBezTo>
                  <a:cubicBezTo>
                    <a:pt x="790" y="125"/>
                    <a:pt x="790" y="125"/>
                    <a:pt x="790" y="125"/>
                  </a:cubicBezTo>
                  <a:cubicBezTo>
                    <a:pt x="803" y="105"/>
                    <a:pt x="803" y="105"/>
                    <a:pt x="803" y="105"/>
                  </a:cubicBezTo>
                  <a:cubicBezTo>
                    <a:pt x="805" y="107"/>
                    <a:pt x="808" y="108"/>
                    <a:pt x="810" y="110"/>
                  </a:cubicBezTo>
                  <a:cubicBezTo>
                    <a:pt x="797" y="129"/>
                    <a:pt x="797" y="129"/>
                    <a:pt x="797" y="129"/>
                  </a:cubicBezTo>
                  <a:cubicBezTo>
                    <a:pt x="800" y="132"/>
                    <a:pt x="800" y="132"/>
                    <a:pt x="800" y="132"/>
                  </a:cubicBezTo>
                  <a:cubicBezTo>
                    <a:pt x="813" y="112"/>
                    <a:pt x="813" y="112"/>
                    <a:pt x="813" y="112"/>
                  </a:cubicBezTo>
                  <a:cubicBezTo>
                    <a:pt x="816" y="114"/>
                    <a:pt x="818" y="115"/>
                    <a:pt x="820" y="117"/>
                  </a:cubicBezTo>
                  <a:cubicBezTo>
                    <a:pt x="807" y="136"/>
                    <a:pt x="807" y="136"/>
                    <a:pt x="807" y="136"/>
                  </a:cubicBezTo>
                  <a:cubicBezTo>
                    <a:pt x="810" y="139"/>
                    <a:pt x="810" y="139"/>
                    <a:pt x="810" y="139"/>
                  </a:cubicBezTo>
                  <a:cubicBezTo>
                    <a:pt x="824" y="119"/>
                    <a:pt x="824" y="119"/>
                    <a:pt x="824" y="119"/>
                  </a:cubicBezTo>
                  <a:cubicBezTo>
                    <a:pt x="826" y="121"/>
                    <a:pt x="829" y="123"/>
                    <a:pt x="831" y="124"/>
                  </a:cubicBezTo>
                  <a:cubicBezTo>
                    <a:pt x="817" y="143"/>
                    <a:pt x="817" y="143"/>
                    <a:pt x="817" y="143"/>
                  </a:cubicBezTo>
                  <a:cubicBezTo>
                    <a:pt x="820" y="146"/>
                    <a:pt x="820" y="146"/>
                    <a:pt x="820" y="146"/>
                  </a:cubicBezTo>
                  <a:cubicBezTo>
                    <a:pt x="834" y="127"/>
                    <a:pt x="834" y="127"/>
                    <a:pt x="834" y="127"/>
                  </a:cubicBezTo>
                  <a:cubicBezTo>
                    <a:pt x="837" y="128"/>
                    <a:pt x="839" y="130"/>
                    <a:pt x="841" y="132"/>
                  </a:cubicBezTo>
                  <a:cubicBezTo>
                    <a:pt x="827" y="151"/>
                    <a:pt x="827" y="151"/>
                    <a:pt x="827" y="151"/>
                  </a:cubicBezTo>
                  <a:cubicBezTo>
                    <a:pt x="830" y="153"/>
                    <a:pt x="830" y="153"/>
                    <a:pt x="830" y="153"/>
                  </a:cubicBezTo>
                  <a:cubicBezTo>
                    <a:pt x="844" y="134"/>
                    <a:pt x="844" y="134"/>
                    <a:pt x="844" y="134"/>
                  </a:cubicBezTo>
                  <a:cubicBezTo>
                    <a:pt x="847" y="136"/>
                    <a:pt x="849" y="138"/>
                    <a:pt x="851" y="139"/>
                  </a:cubicBezTo>
                  <a:cubicBezTo>
                    <a:pt x="837" y="158"/>
                    <a:pt x="837" y="158"/>
                    <a:pt x="837" y="158"/>
                  </a:cubicBezTo>
                  <a:cubicBezTo>
                    <a:pt x="840" y="160"/>
                    <a:pt x="840" y="160"/>
                    <a:pt x="840" y="160"/>
                  </a:cubicBezTo>
                  <a:cubicBezTo>
                    <a:pt x="855" y="142"/>
                    <a:pt x="855" y="142"/>
                    <a:pt x="855" y="142"/>
                  </a:cubicBezTo>
                  <a:cubicBezTo>
                    <a:pt x="857" y="144"/>
                    <a:pt x="859" y="146"/>
                    <a:pt x="861" y="147"/>
                  </a:cubicBezTo>
                  <a:cubicBezTo>
                    <a:pt x="846" y="166"/>
                    <a:pt x="846" y="166"/>
                    <a:pt x="846" y="166"/>
                  </a:cubicBezTo>
                  <a:cubicBezTo>
                    <a:pt x="849" y="168"/>
                    <a:pt x="849" y="168"/>
                    <a:pt x="849" y="168"/>
                  </a:cubicBezTo>
                  <a:cubicBezTo>
                    <a:pt x="864" y="150"/>
                    <a:pt x="864" y="150"/>
                    <a:pt x="864" y="150"/>
                  </a:cubicBezTo>
                  <a:cubicBezTo>
                    <a:pt x="867" y="152"/>
                    <a:pt x="869" y="154"/>
                    <a:pt x="871" y="155"/>
                  </a:cubicBezTo>
                  <a:cubicBezTo>
                    <a:pt x="856" y="173"/>
                    <a:pt x="856" y="173"/>
                    <a:pt x="856" y="173"/>
                  </a:cubicBezTo>
                  <a:cubicBezTo>
                    <a:pt x="859" y="176"/>
                    <a:pt x="859" y="176"/>
                    <a:pt x="859" y="176"/>
                  </a:cubicBezTo>
                  <a:cubicBezTo>
                    <a:pt x="874" y="158"/>
                    <a:pt x="874" y="158"/>
                    <a:pt x="874" y="158"/>
                  </a:cubicBezTo>
                  <a:cubicBezTo>
                    <a:pt x="876" y="160"/>
                    <a:pt x="878" y="162"/>
                    <a:pt x="880" y="164"/>
                  </a:cubicBezTo>
                  <a:cubicBezTo>
                    <a:pt x="865" y="181"/>
                    <a:pt x="865" y="181"/>
                    <a:pt x="865" y="181"/>
                  </a:cubicBezTo>
                  <a:cubicBezTo>
                    <a:pt x="868" y="184"/>
                    <a:pt x="868" y="184"/>
                    <a:pt x="868" y="184"/>
                  </a:cubicBezTo>
                  <a:cubicBezTo>
                    <a:pt x="884" y="167"/>
                    <a:pt x="884" y="167"/>
                    <a:pt x="884" y="167"/>
                  </a:cubicBezTo>
                  <a:cubicBezTo>
                    <a:pt x="886" y="168"/>
                    <a:pt x="888" y="170"/>
                    <a:pt x="890" y="172"/>
                  </a:cubicBezTo>
                  <a:cubicBezTo>
                    <a:pt x="874" y="190"/>
                    <a:pt x="874" y="190"/>
                    <a:pt x="874" y="190"/>
                  </a:cubicBezTo>
                  <a:cubicBezTo>
                    <a:pt x="877" y="192"/>
                    <a:pt x="877" y="192"/>
                    <a:pt x="877" y="192"/>
                  </a:cubicBezTo>
                  <a:cubicBezTo>
                    <a:pt x="893" y="175"/>
                    <a:pt x="893" y="175"/>
                    <a:pt x="893" y="175"/>
                  </a:cubicBezTo>
                  <a:cubicBezTo>
                    <a:pt x="895" y="177"/>
                    <a:pt x="897" y="179"/>
                    <a:pt x="899" y="181"/>
                  </a:cubicBezTo>
                  <a:cubicBezTo>
                    <a:pt x="883" y="198"/>
                    <a:pt x="883" y="198"/>
                    <a:pt x="883" y="198"/>
                  </a:cubicBezTo>
                  <a:cubicBezTo>
                    <a:pt x="886" y="201"/>
                    <a:pt x="886" y="201"/>
                    <a:pt x="886" y="201"/>
                  </a:cubicBezTo>
                  <a:cubicBezTo>
                    <a:pt x="902" y="184"/>
                    <a:pt x="902" y="184"/>
                    <a:pt x="902" y="184"/>
                  </a:cubicBezTo>
                  <a:cubicBezTo>
                    <a:pt x="904" y="186"/>
                    <a:pt x="906" y="188"/>
                    <a:pt x="908" y="190"/>
                  </a:cubicBezTo>
                  <a:cubicBezTo>
                    <a:pt x="892" y="206"/>
                    <a:pt x="892" y="206"/>
                    <a:pt x="892" y="206"/>
                  </a:cubicBezTo>
                  <a:cubicBezTo>
                    <a:pt x="894" y="209"/>
                    <a:pt x="894" y="209"/>
                    <a:pt x="894" y="209"/>
                  </a:cubicBezTo>
                  <a:cubicBezTo>
                    <a:pt x="911" y="193"/>
                    <a:pt x="911" y="193"/>
                    <a:pt x="911" y="193"/>
                  </a:cubicBezTo>
                  <a:cubicBezTo>
                    <a:pt x="913" y="195"/>
                    <a:pt x="915" y="197"/>
                    <a:pt x="917" y="199"/>
                  </a:cubicBezTo>
                  <a:cubicBezTo>
                    <a:pt x="900" y="215"/>
                    <a:pt x="900" y="215"/>
                    <a:pt x="900" y="215"/>
                  </a:cubicBezTo>
                  <a:cubicBezTo>
                    <a:pt x="903" y="218"/>
                    <a:pt x="903" y="218"/>
                    <a:pt x="903" y="218"/>
                  </a:cubicBezTo>
                  <a:cubicBezTo>
                    <a:pt x="920" y="202"/>
                    <a:pt x="920" y="202"/>
                    <a:pt x="920" y="202"/>
                  </a:cubicBezTo>
                  <a:cubicBezTo>
                    <a:pt x="922" y="204"/>
                    <a:pt x="924" y="206"/>
                    <a:pt x="926" y="208"/>
                  </a:cubicBezTo>
                  <a:cubicBezTo>
                    <a:pt x="908" y="224"/>
                    <a:pt x="908" y="224"/>
                    <a:pt x="908" y="224"/>
                  </a:cubicBezTo>
                  <a:cubicBezTo>
                    <a:pt x="911" y="227"/>
                    <a:pt x="911" y="227"/>
                    <a:pt x="911" y="227"/>
                  </a:cubicBezTo>
                  <a:cubicBezTo>
                    <a:pt x="929" y="211"/>
                    <a:pt x="929" y="211"/>
                    <a:pt x="929" y="211"/>
                  </a:cubicBezTo>
                  <a:cubicBezTo>
                    <a:pt x="931" y="213"/>
                    <a:pt x="932" y="215"/>
                    <a:pt x="934" y="218"/>
                  </a:cubicBezTo>
                  <a:cubicBezTo>
                    <a:pt x="917" y="233"/>
                    <a:pt x="917" y="233"/>
                    <a:pt x="917" y="233"/>
                  </a:cubicBezTo>
                  <a:cubicBezTo>
                    <a:pt x="919" y="236"/>
                    <a:pt x="919" y="236"/>
                    <a:pt x="919" y="236"/>
                  </a:cubicBezTo>
                  <a:cubicBezTo>
                    <a:pt x="937" y="221"/>
                    <a:pt x="937" y="221"/>
                    <a:pt x="937" y="221"/>
                  </a:cubicBezTo>
                  <a:cubicBezTo>
                    <a:pt x="939" y="223"/>
                    <a:pt x="941" y="225"/>
                    <a:pt x="943" y="227"/>
                  </a:cubicBezTo>
                  <a:cubicBezTo>
                    <a:pt x="925" y="242"/>
                    <a:pt x="925" y="242"/>
                    <a:pt x="925" y="242"/>
                  </a:cubicBezTo>
                  <a:cubicBezTo>
                    <a:pt x="927" y="245"/>
                    <a:pt x="927" y="245"/>
                    <a:pt x="927" y="245"/>
                  </a:cubicBezTo>
                  <a:cubicBezTo>
                    <a:pt x="945" y="230"/>
                    <a:pt x="945" y="230"/>
                    <a:pt x="945" y="230"/>
                  </a:cubicBezTo>
                  <a:cubicBezTo>
                    <a:pt x="947" y="233"/>
                    <a:pt x="949" y="235"/>
                    <a:pt x="951" y="237"/>
                  </a:cubicBezTo>
                  <a:cubicBezTo>
                    <a:pt x="933" y="252"/>
                    <a:pt x="933" y="252"/>
                    <a:pt x="933" y="252"/>
                  </a:cubicBezTo>
                  <a:cubicBezTo>
                    <a:pt x="935" y="255"/>
                    <a:pt x="935" y="255"/>
                    <a:pt x="935" y="255"/>
                  </a:cubicBezTo>
                  <a:cubicBezTo>
                    <a:pt x="953" y="240"/>
                    <a:pt x="953" y="240"/>
                    <a:pt x="953" y="240"/>
                  </a:cubicBezTo>
                  <a:cubicBezTo>
                    <a:pt x="955" y="242"/>
                    <a:pt x="957" y="245"/>
                    <a:pt x="959" y="247"/>
                  </a:cubicBezTo>
                  <a:cubicBezTo>
                    <a:pt x="940" y="261"/>
                    <a:pt x="940" y="261"/>
                    <a:pt x="940" y="261"/>
                  </a:cubicBezTo>
                  <a:cubicBezTo>
                    <a:pt x="943" y="265"/>
                    <a:pt x="943" y="265"/>
                    <a:pt x="943" y="265"/>
                  </a:cubicBezTo>
                  <a:cubicBezTo>
                    <a:pt x="961" y="250"/>
                    <a:pt x="961" y="250"/>
                    <a:pt x="961" y="250"/>
                  </a:cubicBezTo>
                  <a:cubicBezTo>
                    <a:pt x="963" y="252"/>
                    <a:pt x="965" y="255"/>
                    <a:pt x="966" y="257"/>
                  </a:cubicBezTo>
                  <a:cubicBezTo>
                    <a:pt x="948" y="271"/>
                    <a:pt x="948" y="271"/>
                    <a:pt x="948" y="271"/>
                  </a:cubicBezTo>
                  <a:cubicBezTo>
                    <a:pt x="950" y="274"/>
                    <a:pt x="950" y="274"/>
                    <a:pt x="950" y="274"/>
                  </a:cubicBezTo>
                  <a:cubicBezTo>
                    <a:pt x="969" y="260"/>
                    <a:pt x="969" y="260"/>
                    <a:pt x="969" y="260"/>
                  </a:cubicBezTo>
                  <a:cubicBezTo>
                    <a:pt x="970" y="263"/>
                    <a:pt x="972" y="265"/>
                    <a:pt x="974" y="267"/>
                  </a:cubicBezTo>
                  <a:cubicBezTo>
                    <a:pt x="955" y="281"/>
                    <a:pt x="955" y="281"/>
                    <a:pt x="955" y="281"/>
                  </a:cubicBezTo>
                  <a:cubicBezTo>
                    <a:pt x="957" y="284"/>
                    <a:pt x="957" y="284"/>
                    <a:pt x="957" y="284"/>
                  </a:cubicBezTo>
                  <a:cubicBezTo>
                    <a:pt x="976" y="271"/>
                    <a:pt x="976" y="271"/>
                    <a:pt x="976" y="271"/>
                  </a:cubicBezTo>
                  <a:cubicBezTo>
                    <a:pt x="978" y="273"/>
                    <a:pt x="979" y="275"/>
                    <a:pt x="981" y="278"/>
                  </a:cubicBezTo>
                  <a:cubicBezTo>
                    <a:pt x="962" y="291"/>
                    <a:pt x="962" y="291"/>
                    <a:pt x="962" y="291"/>
                  </a:cubicBezTo>
                  <a:cubicBezTo>
                    <a:pt x="964" y="294"/>
                    <a:pt x="964" y="294"/>
                    <a:pt x="964" y="294"/>
                  </a:cubicBezTo>
                  <a:cubicBezTo>
                    <a:pt x="983" y="281"/>
                    <a:pt x="983" y="281"/>
                    <a:pt x="983" y="281"/>
                  </a:cubicBezTo>
                  <a:cubicBezTo>
                    <a:pt x="985" y="283"/>
                    <a:pt x="987" y="286"/>
                    <a:pt x="988" y="288"/>
                  </a:cubicBezTo>
                  <a:cubicBezTo>
                    <a:pt x="969" y="301"/>
                    <a:pt x="969" y="301"/>
                    <a:pt x="969" y="301"/>
                  </a:cubicBezTo>
                  <a:cubicBezTo>
                    <a:pt x="971" y="304"/>
                    <a:pt x="971" y="304"/>
                    <a:pt x="971" y="304"/>
                  </a:cubicBezTo>
                  <a:cubicBezTo>
                    <a:pt x="990" y="292"/>
                    <a:pt x="990" y="292"/>
                    <a:pt x="990" y="292"/>
                  </a:cubicBezTo>
                  <a:cubicBezTo>
                    <a:pt x="992" y="294"/>
                    <a:pt x="993" y="296"/>
                    <a:pt x="995" y="299"/>
                  </a:cubicBezTo>
                  <a:cubicBezTo>
                    <a:pt x="975" y="311"/>
                    <a:pt x="975" y="311"/>
                    <a:pt x="975" y="311"/>
                  </a:cubicBezTo>
                  <a:cubicBezTo>
                    <a:pt x="977" y="315"/>
                    <a:pt x="977" y="315"/>
                    <a:pt x="977" y="315"/>
                  </a:cubicBezTo>
                  <a:cubicBezTo>
                    <a:pt x="997" y="302"/>
                    <a:pt x="997" y="302"/>
                    <a:pt x="997" y="302"/>
                  </a:cubicBezTo>
                  <a:cubicBezTo>
                    <a:pt x="999" y="305"/>
                    <a:pt x="1000" y="307"/>
                    <a:pt x="1001" y="310"/>
                  </a:cubicBezTo>
                  <a:cubicBezTo>
                    <a:pt x="982" y="322"/>
                    <a:pt x="982" y="322"/>
                    <a:pt x="982" y="322"/>
                  </a:cubicBezTo>
                  <a:cubicBezTo>
                    <a:pt x="984" y="325"/>
                    <a:pt x="984" y="325"/>
                    <a:pt x="984" y="325"/>
                  </a:cubicBezTo>
                  <a:cubicBezTo>
                    <a:pt x="1004" y="313"/>
                    <a:pt x="1004" y="313"/>
                    <a:pt x="1004" y="313"/>
                  </a:cubicBezTo>
                  <a:cubicBezTo>
                    <a:pt x="1005" y="316"/>
                    <a:pt x="1006" y="318"/>
                    <a:pt x="1008" y="320"/>
                  </a:cubicBezTo>
                  <a:cubicBezTo>
                    <a:pt x="988" y="332"/>
                    <a:pt x="988" y="332"/>
                    <a:pt x="988" y="332"/>
                  </a:cubicBezTo>
                  <a:cubicBezTo>
                    <a:pt x="990" y="336"/>
                    <a:pt x="990" y="336"/>
                    <a:pt x="990" y="336"/>
                  </a:cubicBezTo>
                  <a:cubicBezTo>
                    <a:pt x="1010" y="324"/>
                    <a:pt x="1010" y="324"/>
                    <a:pt x="1010" y="324"/>
                  </a:cubicBezTo>
                  <a:cubicBezTo>
                    <a:pt x="1011" y="327"/>
                    <a:pt x="1013" y="329"/>
                    <a:pt x="1014" y="332"/>
                  </a:cubicBezTo>
                  <a:cubicBezTo>
                    <a:pt x="994" y="343"/>
                    <a:pt x="994" y="343"/>
                    <a:pt x="994" y="343"/>
                  </a:cubicBezTo>
                  <a:cubicBezTo>
                    <a:pt x="996" y="346"/>
                    <a:pt x="996" y="346"/>
                    <a:pt x="996" y="346"/>
                  </a:cubicBezTo>
                  <a:cubicBezTo>
                    <a:pt x="1016" y="335"/>
                    <a:pt x="1016" y="335"/>
                    <a:pt x="1016" y="335"/>
                  </a:cubicBezTo>
                  <a:cubicBezTo>
                    <a:pt x="1017" y="338"/>
                    <a:pt x="1019" y="340"/>
                    <a:pt x="1020" y="343"/>
                  </a:cubicBezTo>
                  <a:cubicBezTo>
                    <a:pt x="1000" y="353"/>
                    <a:pt x="1000" y="353"/>
                    <a:pt x="1000" y="353"/>
                  </a:cubicBezTo>
                  <a:cubicBezTo>
                    <a:pt x="1000" y="355"/>
                    <a:pt x="1001" y="356"/>
                    <a:pt x="1001" y="357"/>
                  </a:cubicBezTo>
                  <a:cubicBezTo>
                    <a:pt x="1022" y="346"/>
                    <a:pt x="1022" y="346"/>
                    <a:pt x="1022" y="346"/>
                  </a:cubicBezTo>
                  <a:cubicBezTo>
                    <a:pt x="1023" y="349"/>
                    <a:pt x="1024" y="351"/>
                    <a:pt x="1026" y="354"/>
                  </a:cubicBezTo>
                  <a:cubicBezTo>
                    <a:pt x="1005" y="364"/>
                    <a:pt x="1005" y="364"/>
                    <a:pt x="1005" y="364"/>
                  </a:cubicBezTo>
                  <a:cubicBezTo>
                    <a:pt x="1007" y="368"/>
                    <a:pt x="1007" y="368"/>
                    <a:pt x="1007" y="368"/>
                  </a:cubicBezTo>
                  <a:cubicBezTo>
                    <a:pt x="1028" y="358"/>
                    <a:pt x="1028" y="358"/>
                    <a:pt x="1028" y="358"/>
                  </a:cubicBezTo>
                  <a:cubicBezTo>
                    <a:pt x="1029" y="360"/>
                    <a:pt x="1030" y="363"/>
                    <a:pt x="1031" y="365"/>
                  </a:cubicBezTo>
                  <a:cubicBezTo>
                    <a:pt x="1010" y="375"/>
                    <a:pt x="1010" y="375"/>
                    <a:pt x="1010" y="375"/>
                  </a:cubicBezTo>
                  <a:cubicBezTo>
                    <a:pt x="1012" y="379"/>
                    <a:pt x="1012" y="379"/>
                    <a:pt x="1012" y="379"/>
                  </a:cubicBezTo>
                  <a:cubicBezTo>
                    <a:pt x="1033" y="369"/>
                    <a:pt x="1033" y="369"/>
                    <a:pt x="1033" y="369"/>
                  </a:cubicBezTo>
                  <a:cubicBezTo>
                    <a:pt x="1034" y="372"/>
                    <a:pt x="1035" y="374"/>
                    <a:pt x="1036" y="377"/>
                  </a:cubicBezTo>
                  <a:cubicBezTo>
                    <a:pt x="1016" y="386"/>
                    <a:pt x="1016" y="386"/>
                    <a:pt x="1016" y="386"/>
                  </a:cubicBezTo>
                  <a:cubicBezTo>
                    <a:pt x="1017" y="390"/>
                    <a:pt x="1017" y="390"/>
                    <a:pt x="1017" y="390"/>
                  </a:cubicBezTo>
                  <a:cubicBezTo>
                    <a:pt x="1038" y="381"/>
                    <a:pt x="1038" y="381"/>
                    <a:pt x="1038" y="381"/>
                  </a:cubicBezTo>
                  <a:cubicBezTo>
                    <a:pt x="1039" y="383"/>
                    <a:pt x="1040" y="386"/>
                    <a:pt x="1041" y="389"/>
                  </a:cubicBezTo>
                  <a:cubicBezTo>
                    <a:pt x="1020" y="397"/>
                    <a:pt x="1020" y="397"/>
                    <a:pt x="1020" y="397"/>
                  </a:cubicBezTo>
                  <a:cubicBezTo>
                    <a:pt x="1022" y="401"/>
                    <a:pt x="1022" y="401"/>
                    <a:pt x="1022" y="401"/>
                  </a:cubicBezTo>
                  <a:cubicBezTo>
                    <a:pt x="1043" y="392"/>
                    <a:pt x="1043" y="392"/>
                    <a:pt x="1043" y="392"/>
                  </a:cubicBezTo>
                  <a:cubicBezTo>
                    <a:pt x="1044" y="395"/>
                    <a:pt x="1045" y="398"/>
                    <a:pt x="1046" y="400"/>
                  </a:cubicBezTo>
                  <a:cubicBezTo>
                    <a:pt x="1025" y="409"/>
                    <a:pt x="1025" y="409"/>
                    <a:pt x="1025" y="409"/>
                  </a:cubicBezTo>
                  <a:cubicBezTo>
                    <a:pt x="1027" y="412"/>
                    <a:pt x="1027" y="412"/>
                    <a:pt x="1027" y="412"/>
                  </a:cubicBezTo>
                  <a:cubicBezTo>
                    <a:pt x="1048" y="404"/>
                    <a:pt x="1048" y="404"/>
                    <a:pt x="1048" y="404"/>
                  </a:cubicBezTo>
                  <a:cubicBezTo>
                    <a:pt x="1049" y="407"/>
                    <a:pt x="1050" y="409"/>
                    <a:pt x="1051" y="412"/>
                  </a:cubicBezTo>
                  <a:cubicBezTo>
                    <a:pt x="1029" y="420"/>
                    <a:pt x="1029" y="420"/>
                    <a:pt x="1029" y="420"/>
                  </a:cubicBezTo>
                  <a:cubicBezTo>
                    <a:pt x="1031" y="424"/>
                    <a:pt x="1031" y="424"/>
                    <a:pt x="1031" y="424"/>
                  </a:cubicBezTo>
                  <a:cubicBezTo>
                    <a:pt x="1052" y="416"/>
                    <a:pt x="1052" y="416"/>
                    <a:pt x="1052" y="416"/>
                  </a:cubicBezTo>
                  <a:cubicBezTo>
                    <a:pt x="1053" y="419"/>
                    <a:pt x="1054" y="421"/>
                    <a:pt x="1055" y="424"/>
                  </a:cubicBezTo>
                  <a:cubicBezTo>
                    <a:pt x="1034" y="431"/>
                    <a:pt x="1034" y="431"/>
                    <a:pt x="1034" y="431"/>
                  </a:cubicBezTo>
                  <a:cubicBezTo>
                    <a:pt x="1035" y="435"/>
                    <a:pt x="1035" y="435"/>
                    <a:pt x="1035" y="435"/>
                  </a:cubicBezTo>
                  <a:cubicBezTo>
                    <a:pt x="1056" y="428"/>
                    <a:pt x="1056" y="428"/>
                    <a:pt x="1056" y="428"/>
                  </a:cubicBezTo>
                  <a:cubicBezTo>
                    <a:pt x="1063" y="448"/>
                    <a:pt x="1069" y="469"/>
                    <a:pt x="1074" y="491"/>
                  </a:cubicBezTo>
                  <a:cubicBezTo>
                    <a:pt x="1018" y="561"/>
                    <a:pt x="1018" y="561"/>
                    <a:pt x="1018" y="561"/>
                  </a:cubicBezTo>
                  <a:cubicBezTo>
                    <a:pt x="1025" y="566"/>
                    <a:pt x="1025" y="566"/>
                    <a:pt x="1025" y="566"/>
                  </a:cubicBezTo>
                  <a:cubicBezTo>
                    <a:pt x="1083" y="493"/>
                    <a:pt x="1083" y="493"/>
                    <a:pt x="1083" y="493"/>
                  </a:cubicBezTo>
                  <a:lnTo>
                    <a:pt x="1083" y="4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6" name="Freeform 83"/>
          <p:cNvSpPr>
            <a:spLocks noEditPoints="1"/>
          </p:cNvSpPr>
          <p:nvPr/>
        </p:nvSpPr>
        <p:spPr bwMode="auto">
          <a:xfrm>
            <a:off x="-1055686" y="-3373731"/>
            <a:ext cx="5470037" cy="5540020"/>
          </a:xfrm>
          <a:custGeom>
            <a:avLst/>
            <a:gdLst>
              <a:gd name="T0" fmla="*/ 700 w 1026"/>
              <a:gd name="T1" fmla="*/ 34 h 1039"/>
              <a:gd name="T2" fmla="*/ 236 w 1026"/>
              <a:gd name="T3" fmla="*/ 182 h 1039"/>
              <a:gd name="T4" fmla="*/ 58 w 1026"/>
              <a:gd name="T5" fmla="*/ 771 h 1039"/>
              <a:gd name="T6" fmla="*/ 513 w 1026"/>
              <a:gd name="T7" fmla="*/ 956 h 1039"/>
              <a:gd name="T8" fmla="*/ 1024 w 1026"/>
              <a:gd name="T9" fmla="*/ 615 h 1039"/>
              <a:gd name="T10" fmla="*/ 773 w 1026"/>
              <a:gd name="T11" fmla="*/ 827 h 1039"/>
              <a:gd name="T12" fmla="*/ 747 w 1026"/>
              <a:gd name="T13" fmla="*/ 876 h 1039"/>
              <a:gd name="T14" fmla="*/ 708 w 1026"/>
              <a:gd name="T15" fmla="*/ 898 h 1039"/>
              <a:gd name="T16" fmla="*/ 659 w 1026"/>
              <a:gd name="T17" fmla="*/ 894 h 1039"/>
              <a:gd name="T18" fmla="*/ 619 w 1026"/>
              <a:gd name="T19" fmla="*/ 932 h 1039"/>
              <a:gd name="T20" fmla="*/ 578 w 1026"/>
              <a:gd name="T21" fmla="*/ 916 h 1039"/>
              <a:gd name="T22" fmla="*/ 530 w 1026"/>
              <a:gd name="T23" fmla="*/ 945 h 1039"/>
              <a:gd name="T24" fmla="*/ 485 w 1026"/>
              <a:gd name="T25" fmla="*/ 945 h 1039"/>
              <a:gd name="T26" fmla="*/ 444 w 1026"/>
              <a:gd name="T27" fmla="*/ 916 h 1039"/>
              <a:gd name="T28" fmla="*/ 391 w 1026"/>
              <a:gd name="T29" fmla="*/ 928 h 1039"/>
              <a:gd name="T30" fmla="*/ 349 w 1026"/>
              <a:gd name="T31" fmla="*/ 913 h 1039"/>
              <a:gd name="T32" fmla="*/ 314 w 1026"/>
              <a:gd name="T33" fmla="*/ 869 h 1039"/>
              <a:gd name="T34" fmla="*/ 279 w 1026"/>
              <a:gd name="T35" fmla="*/ 846 h 1039"/>
              <a:gd name="T36" fmla="*/ 225 w 1026"/>
              <a:gd name="T37" fmla="*/ 834 h 1039"/>
              <a:gd name="T38" fmla="*/ 194 w 1026"/>
              <a:gd name="T39" fmla="*/ 802 h 1039"/>
              <a:gd name="T40" fmla="*/ 182 w 1026"/>
              <a:gd name="T41" fmla="*/ 747 h 1039"/>
              <a:gd name="T42" fmla="*/ 160 w 1026"/>
              <a:gd name="T43" fmla="*/ 712 h 1039"/>
              <a:gd name="T44" fmla="*/ 117 w 1026"/>
              <a:gd name="T45" fmla="*/ 677 h 1039"/>
              <a:gd name="T46" fmla="*/ 102 w 1026"/>
              <a:gd name="T47" fmla="*/ 635 h 1039"/>
              <a:gd name="T48" fmla="*/ 116 w 1026"/>
              <a:gd name="T49" fmla="*/ 581 h 1039"/>
              <a:gd name="T50" fmla="*/ 111 w 1026"/>
              <a:gd name="T51" fmla="*/ 539 h 1039"/>
              <a:gd name="T52" fmla="*/ 112 w 1026"/>
              <a:gd name="T53" fmla="*/ 496 h 1039"/>
              <a:gd name="T54" fmla="*/ 116 w 1026"/>
              <a:gd name="T55" fmla="*/ 455 h 1039"/>
              <a:gd name="T56" fmla="*/ 103 w 1026"/>
              <a:gd name="T57" fmla="*/ 401 h 1039"/>
              <a:gd name="T58" fmla="*/ 118 w 1026"/>
              <a:gd name="T59" fmla="*/ 358 h 1039"/>
              <a:gd name="T60" fmla="*/ 162 w 1026"/>
              <a:gd name="T61" fmla="*/ 323 h 1039"/>
              <a:gd name="T62" fmla="*/ 184 w 1026"/>
              <a:gd name="T63" fmla="*/ 288 h 1039"/>
              <a:gd name="T64" fmla="*/ 197 w 1026"/>
              <a:gd name="T65" fmla="*/ 234 h 1039"/>
              <a:gd name="T66" fmla="*/ 228 w 1026"/>
              <a:gd name="T67" fmla="*/ 202 h 1039"/>
              <a:gd name="T68" fmla="*/ 282 w 1026"/>
              <a:gd name="T69" fmla="*/ 190 h 1039"/>
              <a:gd name="T70" fmla="*/ 318 w 1026"/>
              <a:gd name="T71" fmla="*/ 168 h 1039"/>
              <a:gd name="T72" fmla="*/ 352 w 1026"/>
              <a:gd name="T73" fmla="*/ 124 h 1039"/>
              <a:gd name="T74" fmla="*/ 395 w 1026"/>
              <a:gd name="T75" fmla="*/ 110 h 1039"/>
              <a:gd name="T76" fmla="*/ 449 w 1026"/>
              <a:gd name="T77" fmla="*/ 122 h 1039"/>
              <a:gd name="T78" fmla="*/ 490 w 1026"/>
              <a:gd name="T79" fmla="*/ 118 h 1039"/>
              <a:gd name="T80" fmla="*/ 533 w 1026"/>
              <a:gd name="T81" fmla="*/ 118 h 1039"/>
              <a:gd name="T82" fmla="*/ 575 w 1026"/>
              <a:gd name="T83" fmla="*/ 122 h 1039"/>
              <a:gd name="T84" fmla="*/ 629 w 1026"/>
              <a:gd name="T85" fmla="*/ 109 h 1039"/>
              <a:gd name="T86" fmla="*/ 671 w 1026"/>
              <a:gd name="T87" fmla="*/ 123 h 1039"/>
              <a:gd name="T88" fmla="*/ 706 w 1026"/>
              <a:gd name="T89" fmla="*/ 167 h 1039"/>
              <a:gd name="T90" fmla="*/ 742 w 1026"/>
              <a:gd name="T91" fmla="*/ 189 h 1039"/>
              <a:gd name="T92" fmla="*/ 796 w 1026"/>
              <a:gd name="T93" fmla="*/ 201 h 1039"/>
              <a:gd name="T94" fmla="*/ 828 w 1026"/>
              <a:gd name="T95" fmla="*/ 232 h 1039"/>
              <a:gd name="T96" fmla="*/ 841 w 1026"/>
              <a:gd name="T97" fmla="*/ 286 h 1039"/>
              <a:gd name="T98" fmla="*/ 884 w 1026"/>
              <a:gd name="T99" fmla="*/ 309 h 1039"/>
              <a:gd name="T100" fmla="*/ 882 w 1026"/>
              <a:gd name="T101" fmla="*/ 359 h 1039"/>
              <a:gd name="T102" fmla="*/ 897 w 1026"/>
              <a:gd name="T103" fmla="*/ 399 h 1039"/>
              <a:gd name="T104" fmla="*/ 907 w 1026"/>
              <a:gd name="T105" fmla="*/ 440 h 1039"/>
              <a:gd name="T106" fmla="*/ 913 w 1026"/>
              <a:gd name="T107" fmla="*/ 481 h 1039"/>
              <a:gd name="T108" fmla="*/ 939 w 1026"/>
              <a:gd name="T109" fmla="*/ 531 h 1039"/>
              <a:gd name="T110" fmla="*/ 936 w 1026"/>
              <a:gd name="T111" fmla="*/ 576 h 1039"/>
              <a:gd name="T112" fmla="*/ 902 w 1026"/>
              <a:gd name="T113" fmla="*/ 620 h 1039"/>
              <a:gd name="T114" fmla="*/ 890 w 1026"/>
              <a:gd name="T115" fmla="*/ 660 h 1039"/>
              <a:gd name="T116" fmla="*/ 894 w 1026"/>
              <a:gd name="T117" fmla="*/ 710 h 1039"/>
              <a:gd name="T118" fmla="*/ 848 w 1026"/>
              <a:gd name="T119" fmla="*/ 741 h 1039"/>
              <a:gd name="T120" fmla="*/ 823 w 1026"/>
              <a:gd name="T121" fmla="*/ 775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6" h="1039">
                <a:moveTo>
                  <a:pt x="950" y="519"/>
                </a:moveTo>
                <a:cubicBezTo>
                  <a:pt x="950" y="496"/>
                  <a:pt x="948" y="474"/>
                  <a:pt x="945" y="452"/>
                </a:cubicBezTo>
                <a:cubicBezTo>
                  <a:pt x="1026" y="439"/>
                  <a:pt x="1026" y="439"/>
                  <a:pt x="1026" y="439"/>
                </a:cubicBezTo>
                <a:cubicBezTo>
                  <a:pt x="1025" y="434"/>
                  <a:pt x="1025" y="434"/>
                  <a:pt x="1025" y="434"/>
                </a:cubicBezTo>
                <a:cubicBezTo>
                  <a:pt x="944" y="448"/>
                  <a:pt x="944" y="448"/>
                  <a:pt x="944" y="448"/>
                </a:cubicBezTo>
                <a:cubicBezTo>
                  <a:pt x="936" y="398"/>
                  <a:pt x="919" y="350"/>
                  <a:pt x="895" y="308"/>
                </a:cubicBezTo>
                <a:cubicBezTo>
                  <a:pt x="968" y="268"/>
                  <a:pt x="968" y="268"/>
                  <a:pt x="968" y="268"/>
                </a:cubicBezTo>
                <a:cubicBezTo>
                  <a:pt x="966" y="264"/>
                  <a:pt x="966" y="264"/>
                  <a:pt x="966" y="264"/>
                </a:cubicBezTo>
                <a:cubicBezTo>
                  <a:pt x="894" y="304"/>
                  <a:pt x="894" y="304"/>
                  <a:pt x="894" y="304"/>
                </a:cubicBezTo>
                <a:cubicBezTo>
                  <a:pt x="869" y="261"/>
                  <a:pt x="837" y="222"/>
                  <a:pt x="800" y="190"/>
                </a:cubicBezTo>
                <a:cubicBezTo>
                  <a:pt x="854" y="127"/>
                  <a:pt x="854" y="127"/>
                  <a:pt x="854" y="127"/>
                </a:cubicBezTo>
                <a:cubicBezTo>
                  <a:pt x="853" y="126"/>
                  <a:pt x="852" y="125"/>
                  <a:pt x="851" y="125"/>
                </a:cubicBezTo>
                <a:cubicBezTo>
                  <a:pt x="797" y="187"/>
                  <a:pt x="797" y="187"/>
                  <a:pt x="797" y="187"/>
                </a:cubicBezTo>
                <a:cubicBezTo>
                  <a:pt x="760" y="155"/>
                  <a:pt x="717" y="129"/>
                  <a:pt x="670" y="111"/>
                </a:cubicBezTo>
                <a:cubicBezTo>
                  <a:pt x="700" y="34"/>
                  <a:pt x="700" y="34"/>
                  <a:pt x="700" y="34"/>
                </a:cubicBezTo>
                <a:cubicBezTo>
                  <a:pt x="696" y="33"/>
                  <a:pt x="696" y="33"/>
                  <a:pt x="696" y="33"/>
                </a:cubicBezTo>
                <a:cubicBezTo>
                  <a:pt x="666" y="110"/>
                  <a:pt x="666" y="110"/>
                  <a:pt x="666" y="110"/>
                </a:cubicBezTo>
                <a:cubicBezTo>
                  <a:pt x="621" y="93"/>
                  <a:pt x="572" y="83"/>
                  <a:pt x="521" y="82"/>
                </a:cubicBezTo>
                <a:cubicBezTo>
                  <a:pt x="522" y="0"/>
                  <a:pt x="522" y="0"/>
                  <a:pt x="522" y="0"/>
                </a:cubicBezTo>
                <a:cubicBezTo>
                  <a:pt x="518" y="0"/>
                  <a:pt x="518" y="0"/>
                  <a:pt x="518" y="0"/>
                </a:cubicBezTo>
                <a:cubicBezTo>
                  <a:pt x="517" y="82"/>
                  <a:pt x="517" y="82"/>
                  <a:pt x="517" y="82"/>
                </a:cubicBezTo>
                <a:cubicBezTo>
                  <a:pt x="516" y="82"/>
                  <a:pt x="515" y="82"/>
                  <a:pt x="513" y="82"/>
                </a:cubicBezTo>
                <a:cubicBezTo>
                  <a:pt x="463" y="82"/>
                  <a:pt x="416" y="91"/>
                  <a:pt x="371" y="106"/>
                </a:cubicBezTo>
                <a:cubicBezTo>
                  <a:pt x="344" y="28"/>
                  <a:pt x="344" y="28"/>
                  <a:pt x="344" y="28"/>
                </a:cubicBezTo>
                <a:cubicBezTo>
                  <a:pt x="343" y="28"/>
                  <a:pt x="342" y="29"/>
                  <a:pt x="340" y="29"/>
                </a:cubicBezTo>
                <a:cubicBezTo>
                  <a:pt x="368" y="107"/>
                  <a:pt x="368" y="107"/>
                  <a:pt x="368" y="107"/>
                </a:cubicBezTo>
                <a:cubicBezTo>
                  <a:pt x="320" y="124"/>
                  <a:pt x="277" y="149"/>
                  <a:pt x="239" y="180"/>
                </a:cubicBezTo>
                <a:cubicBezTo>
                  <a:pt x="186" y="115"/>
                  <a:pt x="186" y="115"/>
                  <a:pt x="186" y="115"/>
                </a:cubicBezTo>
                <a:cubicBezTo>
                  <a:pt x="185" y="116"/>
                  <a:pt x="184" y="117"/>
                  <a:pt x="183" y="118"/>
                </a:cubicBezTo>
                <a:cubicBezTo>
                  <a:pt x="236" y="182"/>
                  <a:pt x="236" y="182"/>
                  <a:pt x="236" y="182"/>
                </a:cubicBezTo>
                <a:cubicBezTo>
                  <a:pt x="197" y="213"/>
                  <a:pt x="165" y="251"/>
                  <a:pt x="139" y="294"/>
                </a:cubicBezTo>
                <a:cubicBezTo>
                  <a:pt x="68" y="251"/>
                  <a:pt x="68" y="251"/>
                  <a:pt x="68" y="251"/>
                </a:cubicBezTo>
                <a:cubicBezTo>
                  <a:pt x="66" y="255"/>
                  <a:pt x="66" y="255"/>
                  <a:pt x="66" y="255"/>
                </a:cubicBezTo>
                <a:cubicBezTo>
                  <a:pt x="137" y="297"/>
                  <a:pt x="137" y="297"/>
                  <a:pt x="137" y="297"/>
                </a:cubicBezTo>
                <a:cubicBezTo>
                  <a:pt x="112" y="339"/>
                  <a:pt x="94" y="386"/>
                  <a:pt x="84" y="435"/>
                </a:cubicBezTo>
                <a:cubicBezTo>
                  <a:pt x="3" y="420"/>
                  <a:pt x="3" y="420"/>
                  <a:pt x="3" y="420"/>
                </a:cubicBezTo>
                <a:cubicBezTo>
                  <a:pt x="2" y="424"/>
                  <a:pt x="2" y="424"/>
                  <a:pt x="2" y="424"/>
                </a:cubicBezTo>
                <a:cubicBezTo>
                  <a:pt x="83" y="439"/>
                  <a:pt x="83" y="439"/>
                  <a:pt x="83" y="439"/>
                </a:cubicBezTo>
                <a:cubicBezTo>
                  <a:pt x="79" y="465"/>
                  <a:pt x="76" y="492"/>
                  <a:pt x="76" y="519"/>
                </a:cubicBezTo>
                <a:cubicBezTo>
                  <a:pt x="76" y="542"/>
                  <a:pt x="78" y="565"/>
                  <a:pt x="81" y="587"/>
                </a:cubicBezTo>
                <a:cubicBezTo>
                  <a:pt x="0" y="600"/>
                  <a:pt x="0" y="600"/>
                  <a:pt x="0" y="600"/>
                </a:cubicBezTo>
                <a:cubicBezTo>
                  <a:pt x="1" y="605"/>
                  <a:pt x="1" y="605"/>
                  <a:pt x="1" y="605"/>
                </a:cubicBezTo>
                <a:cubicBezTo>
                  <a:pt x="82" y="591"/>
                  <a:pt x="82" y="591"/>
                  <a:pt x="82" y="591"/>
                </a:cubicBezTo>
                <a:cubicBezTo>
                  <a:pt x="90" y="641"/>
                  <a:pt x="107" y="688"/>
                  <a:pt x="131" y="731"/>
                </a:cubicBezTo>
                <a:cubicBezTo>
                  <a:pt x="58" y="771"/>
                  <a:pt x="58" y="771"/>
                  <a:pt x="58" y="771"/>
                </a:cubicBezTo>
                <a:cubicBezTo>
                  <a:pt x="60" y="775"/>
                  <a:pt x="60" y="775"/>
                  <a:pt x="60" y="775"/>
                </a:cubicBezTo>
                <a:cubicBezTo>
                  <a:pt x="133" y="734"/>
                  <a:pt x="133" y="734"/>
                  <a:pt x="133" y="734"/>
                </a:cubicBezTo>
                <a:cubicBezTo>
                  <a:pt x="157" y="777"/>
                  <a:pt x="189" y="816"/>
                  <a:pt x="226" y="849"/>
                </a:cubicBezTo>
                <a:cubicBezTo>
                  <a:pt x="172" y="911"/>
                  <a:pt x="172" y="911"/>
                  <a:pt x="172" y="911"/>
                </a:cubicBezTo>
                <a:cubicBezTo>
                  <a:pt x="175" y="914"/>
                  <a:pt x="175" y="914"/>
                  <a:pt x="175" y="914"/>
                </a:cubicBezTo>
                <a:cubicBezTo>
                  <a:pt x="229" y="851"/>
                  <a:pt x="229" y="851"/>
                  <a:pt x="229" y="851"/>
                </a:cubicBezTo>
                <a:cubicBezTo>
                  <a:pt x="266" y="883"/>
                  <a:pt x="309" y="909"/>
                  <a:pt x="356" y="927"/>
                </a:cubicBezTo>
                <a:cubicBezTo>
                  <a:pt x="326" y="1004"/>
                  <a:pt x="326" y="1004"/>
                  <a:pt x="326" y="1004"/>
                </a:cubicBezTo>
                <a:cubicBezTo>
                  <a:pt x="328" y="1005"/>
                  <a:pt x="329" y="1005"/>
                  <a:pt x="330" y="1006"/>
                </a:cubicBezTo>
                <a:cubicBezTo>
                  <a:pt x="359" y="928"/>
                  <a:pt x="359" y="928"/>
                  <a:pt x="359" y="928"/>
                </a:cubicBezTo>
                <a:cubicBezTo>
                  <a:pt x="405" y="946"/>
                  <a:pt x="454" y="955"/>
                  <a:pt x="505" y="956"/>
                </a:cubicBezTo>
                <a:cubicBezTo>
                  <a:pt x="503" y="1039"/>
                  <a:pt x="503" y="1039"/>
                  <a:pt x="503" y="1039"/>
                </a:cubicBezTo>
                <a:cubicBezTo>
                  <a:pt x="508" y="1039"/>
                  <a:pt x="508" y="1039"/>
                  <a:pt x="508" y="1039"/>
                </a:cubicBezTo>
                <a:cubicBezTo>
                  <a:pt x="508" y="956"/>
                  <a:pt x="508" y="956"/>
                  <a:pt x="508" y="956"/>
                </a:cubicBezTo>
                <a:cubicBezTo>
                  <a:pt x="510" y="956"/>
                  <a:pt x="512" y="956"/>
                  <a:pt x="513" y="956"/>
                </a:cubicBezTo>
                <a:cubicBezTo>
                  <a:pt x="563" y="956"/>
                  <a:pt x="610" y="948"/>
                  <a:pt x="655" y="933"/>
                </a:cubicBezTo>
                <a:cubicBezTo>
                  <a:pt x="681" y="1011"/>
                  <a:pt x="681" y="1011"/>
                  <a:pt x="681" y="1011"/>
                </a:cubicBezTo>
                <a:cubicBezTo>
                  <a:pt x="683" y="1010"/>
                  <a:pt x="684" y="1010"/>
                  <a:pt x="686" y="1009"/>
                </a:cubicBezTo>
                <a:cubicBezTo>
                  <a:pt x="658" y="932"/>
                  <a:pt x="658" y="932"/>
                  <a:pt x="658" y="932"/>
                </a:cubicBezTo>
                <a:cubicBezTo>
                  <a:pt x="706" y="915"/>
                  <a:pt x="749" y="890"/>
                  <a:pt x="787" y="859"/>
                </a:cubicBezTo>
                <a:cubicBezTo>
                  <a:pt x="839" y="924"/>
                  <a:pt x="839" y="924"/>
                  <a:pt x="839" y="924"/>
                </a:cubicBezTo>
                <a:cubicBezTo>
                  <a:pt x="841" y="923"/>
                  <a:pt x="842" y="922"/>
                  <a:pt x="843" y="921"/>
                </a:cubicBezTo>
                <a:cubicBezTo>
                  <a:pt x="790" y="857"/>
                  <a:pt x="790" y="857"/>
                  <a:pt x="790" y="857"/>
                </a:cubicBezTo>
                <a:cubicBezTo>
                  <a:pt x="829" y="825"/>
                  <a:pt x="861" y="788"/>
                  <a:pt x="887" y="745"/>
                </a:cubicBezTo>
                <a:cubicBezTo>
                  <a:pt x="958" y="788"/>
                  <a:pt x="958" y="788"/>
                  <a:pt x="958" y="788"/>
                </a:cubicBezTo>
                <a:cubicBezTo>
                  <a:pt x="959" y="786"/>
                  <a:pt x="959" y="785"/>
                  <a:pt x="960" y="784"/>
                </a:cubicBezTo>
                <a:cubicBezTo>
                  <a:pt x="889" y="742"/>
                  <a:pt x="889" y="742"/>
                  <a:pt x="889" y="742"/>
                </a:cubicBezTo>
                <a:cubicBezTo>
                  <a:pt x="914" y="700"/>
                  <a:pt x="932" y="653"/>
                  <a:pt x="942" y="603"/>
                </a:cubicBezTo>
                <a:cubicBezTo>
                  <a:pt x="1023" y="619"/>
                  <a:pt x="1023" y="619"/>
                  <a:pt x="1023" y="619"/>
                </a:cubicBezTo>
                <a:cubicBezTo>
                  <a:pt x="1023" y="618"/>
                  <a:pt x="1024" y="617"/>
                  <a:pt x="1024" y="615"/>
                </a:cubicBezTo>
                <a:cubicBezTo>
                  <a:pt x="943" y="600"/>
                  <a:pt x="943" y="600"/>
                  <a:pt x="943" y="600"/>
                </a:cubicBezTo>
                <a:cubicBezTo>
                  <a:pt x="948" y="574"/>
                  <a:pt x="950" y="547"/>
                  <a:pt x="950" y="519"/>
                </a:cubicBezTo>
                <a:close/>
                <a:moveTo>
                  <a:pt x="799" y="802"/>
                </a:moveTo>
                <a:cubicBezTo>
                  <a:pt x="795" y="806"/>
                  <a:pt x="795" y="806"/>
                  <a:pt x="795" y="806"/>
                </a:cubicBezTo>
                <a:cubicBezTo>
                  <a:pt x="812" y="824"/>
                  <a:pt x="812" y="824"/>
                  <a:pt x="812" y="824"/>
                </a:cubicBezTo>
                <a:cubicBezTo>
                  <a:pt x="810" y="825"/>
                  <a:pt x="809" y="827"/>
                  <a:pt x="807" y="828"/>
                </a:cubicBezTo>
                <a:cubicBezTo>
                  <a:pt x="790" y="810"/>
                  <a:pt x="790" y="810"/>
                  <a:pt x="790" y="810"/>
                </a:cubicBezTo>
                <a:cubicBezTo>
                  <a:pt x="786" y="815"/>
                  <a:pt x="786" y="815"/>
                  <a:pt x="786" y="815"/>
                </a:cubicBezTo>
                <a:cubicBezTo>
                  <a:pt x="802" y="832"/>
                  <a:pt x="802" y="832"/>
                  <a:pt x="802" y="832"/>
                </a:cubicBezTo>
                <a:cubicBezTo>
                  <a:pt x="801" y="834"/>
                  <a:pt x="799" y="835"/>
                  <a:pt x="798" y="837"/>
                </a:cubicBezTo>
                <a:cubicBezTo>
                  <a:pt x="782" y="819"/>
                  <a:pt x="782" y="819"/>
                  <a:pt x="782" y="819"/>
                </a:cubicBezTo>
                <a:cubicBezTo>
                  <a:pt x="777" y="823"/>
                  <a:pt x="777" y="823"/>
                  <a:pt x="777" y="823"/>
                </a:cubicBezTo>
                <a:cubicBezTo>
                  <a:pt x="793" y="841"/>
                  <a:pt x="793" y="841"/>
                  <a:pt x="793" y="841"/>
                </a:cubicBezTo>
                <a:cubicBezTo>
                  <a:pt x="791" y="842"/>
                  <a:pt x="790" y="844"/>
                  <a:pt x="788" y="845"/>
                </a:cubicBezTo>
                <a:cubicBezTo>
                  <a:pt x="773" y="827"/>
                  <a:pt x="773" y="827"/>
                  <a:pt x="773" y="827"/>
                </a:cubicBezTo>
                <a:cubicBezTo>
                  <a:pt x="768" y="831"/>
                  <a:pt x="768" y="831"/>
                  <a:pt x="768" y="831"/>
                </a:cubicBezTo>
                <a:cubicBezTo>
                  <a:pt x="783" y="849"/>
                  <a:pt x="783" y="849"/>
                  <a:pt x="783" y="849"/>
                </a:cubicBezTo>
                <a:cubicBezTo>
                  <a:pt x="781" y="851"/>
                  <a:pt x="780" y="852"/>
                  <a:pt x="778" y="853"/>
                </a:cubicBezTo>
                <a:cubicBezTo>
                  <a:pt x="763" y="834"/>
                  <a:pt x="763" y="834"/>
                  <a:pt x="763" y="834"/>
                </a:cubicBezTo>
                <a:cubicBezTo>
                  <a:pt x="758" y="838"/>
                  <a:pt x="758" y="838"/>
                  <a:pt x="758" y="838"/>
                </a:cubicBezTo>
                <a:cubicBezTo>
                  <a:pt x="773" y="857"/>
                  <a:pt x="773" y="857"/>
                  <a:pt x="773" y="857"/>
                </a:cubicBezTo>
                <a:cubicBezTo>
                  <a:pt x="771" y="858"/>
                  <a:pt x="770" y="860"/>
                  <a:pt x="768" y="861"/>
                </a:cubicBezTo>
                <a:cubicBezTo>
                  <a:pt x="754" y="842"/>
                  <a:pt x="754" y="842"/>
                  <a:pt x="754" y="842"/>
                </a:cubicBezTo>
                <a:cubicBezTo>
                  <a:pt x="749" y="845"/>
                  <a:pt x="749" y="845"/>
                  <a:pt x="749" y="845"/>
                </a:cubicBezTo>
                <a:cubicBezTo>
                  <a:pt x="763" y="865"/>
                  <a:pt x="763" y="865"/>
                  <a:pt x="763" y="865"/>
                </a:cubicBezTo>
                <a:cubicBezTo>
                  <a:pt x="761" y="866"/>
                  <a:pt x="759" y="867"/>
                  <a:pt x="758" y="868"/>
                </a:cubicBezTo>
                <a:cubicBezTo>
                  <a:pt x="744" y="849"/>
                  <a:pt x="744" y="849"/>
                  <a:pt x="744" y="849"/>
                </a:cubicBezTo>
                <a:cubicBezTo>
                  <a:pt x="739" y="852"/>
                  <a:pt x="739" y="852"/>
                  <a:pt x="739" y="852"/>
                </a:cubicBezTo>
                <a:cubicBezTo>
                  <a:pt x="752" y="872"/>
                  <a:pt x="752" y="872"/>
                  <a:pt x="752" y="872"/>
                </a:cubicBezTo>
                <a:cubicBezTo>
                  <a:pt x="751" y="873"/>
                  <a:pt x="749" y="875"/>
                  <a:pt x="747" y="876"/>
                </a:cubicBezTo>
                <a:cubicBezTo>
                  <a:pt x="734" y="855"/>
                  <a:pt x="734" y="855"/>
                  <a:pt x="734" y="855"/>
                </a:cubicBezTo>
                <a:cubicBezTo>
                  <a:pt x="729" y="859"/>
                  <a:pt x="729" y="859"/>
                  <a:pt x="729" y="859"/>
                </a:cubicBezTo>
                <a:cubicBezTo>
                  <a:pt x="742" y="879"/>
                  <a:pt x="742" y="879"/>
                  <a:pt x="742" y="879"/>
                </a:cubicBezTo>
                <a:cubicBezTo>
                  <a:pt x="740" y="880"/>
                  <a:pt x="738" y="881"/>
                  <a:pt x="736" y="883"/>
                </a:cubicBezTo>
                <a:cubicBezTo>
                  <a:pt x="724" y="862"/>
                  <a:pt x="724" y="862"/>
                  <a:pt x="724" y="862"/>
                </a:cubicBezTo>
                <a:cubicBezTo>
                  <a:pt x="718" y="865"/>
                  <a:pt x="718" y="865"/>
                  <a:pt x="718" y="865"/>
                </a:cubicBezTo>
                <a:cubicBezTo>
                  <a:pt x="731" y="886"/>
                  <a:pt x="731" y="886"/>
                  <a:pt x="731" y="886"/>
                </a:cubicBezTo>
                <a:cubicBezTo>
                  <a:pt x="729" y="887"/>
                  <a:pt x="727" y="888"/>
                  <a:pt x="725" y="889"/>
                </a:cubicBezTo>
                <a:cubicBezTo>
                  <a:pt x="713" y="868"/>
                  <a:pt x="713" y="868"/>
                  <a:pt x="713" y="868"/>
                </a:cubicBezTo>
                <a:cubicBezTo>
                  <a:pt x="708" y="871"/>
                  <a:pt x="708" y="871"/>
                  <a:pt x="708" y="871"/>
                </a:cubicBezTo>
                <a:cubicBezTo>
                  <a:pt x="720" y="892"/>
                  <a:pt x="720" y="892"/>
                  <a:pt x="720" y="892"/>
                </a:cubicBezTo>
                <a:cubicBezTo>
                  <a:pt x="718" y="893"/>
                  <a:pt x="716" y="894"/>
                  <a:pt x="714" y="895"/>
                </a:cubicBezTo>
                <a:cubicBezTo>
                  <a:pt x="703" y="874"/>
                  <a:pt x="703" y="874"/>
                  <a:pt x="703" y="874"/>
                </a:cubicBezTo>
                <a:cubicBezTo>
                  <a:pt x="697" y="877"/>
                  <a:pt x="697" y="877"/>
                  <a:pt x="697" y="877"/>
                </a:cubicBezTo>
                <a:cubicBezTo>
                  <a:pt x="708" y="898"/>
                  <a:pt x="708" y="898"/>
                  <a:pt x="708" y="898"/>
                </a:cubicBezTo>
                <a:cubicBezTo>
                  <a:pt x="707" y="899"/>
                  <a:pt x="705" y="900"/>
                  <a:pt x="703" y="901"/>
                </a:cubicBezTo>
                <a:cubicBezTo>
                  <a:pt x="692" y="879"/>
                  <a:pt x="692" y="879"/>
                  <a:pt x="692" y="879"/>
                </a:cubicBezTo>
                <a:cubicBezTo>
                  <a:pt x="691" y="880"/>
                  <a:pt x="691" y="880"/>
                  <a:pt x="691" y="880"/>
                </a:cubicBezTo>
                <a:cubicBezTo>
                  <a:pt x="690" y="881"/>
                  <a:pt x="686" y="882"/>
                  <a:pt x="686" y="882"/>
                </a:cubicBezTo>
                <a:cubicBezTo>
                  <a:pt x="697" y="904"/>
                  <a:pt x="697" y="904"/>
                  <a:pt x="697" y="904"/>
                </a:cubicBezTo>
                <a:cubicBezTo>
                  <a:pt x="695" y="905"/>
                  <a:pt x="693" y="906"/>
                  <a:pt x="691" y="907"/>
                </a:cubicBezTo>
                <a:cubicBezTo>
                  <a:pt x="681" y="885"/>
                  <a:pt x="681" y="885"/>
                  <a:pt x="681" y="885"/>
                </a:cubicBezTo>
                <a:cubicBezTo>
                  <a:pt x="675" y="887"/>
                  <a:pt x="675" y="887"/>
                  <a:pt x="675" y="887"/>
                </a:cubicBezTo>
                <a:cubicBezTo>
                  <a:pt x="685" y="909"/>
                  <a:pt x="685" y="909"/>
                  <a:pt x="685" y="909"/>
                </a:cubicBezTo>
                <a:cubicBezTo>
                  <a:pt x="683" y="910"/>
                  <a:pt x="682" y="911"/>
                  <a:pt x="680" y="912"/>
                </a:cubicBezTo>
                <a:cubicBezTo>
                  <a:pt x="670" y="890"/>
                  <a:pt x="670" y="890"/>
                  <a:pt x="670" y="890"/>
                </a:cubicBezTo>
                <a:cubicBezTo>
                  <a:pt x="664" y="892"/>
                  <a:pt x="664" y="892"/>
                  <a:pt x="664" y="892"/>
                </a:cubicBezTo>
                <a:cubicBezTo>
                  <a:pt x="674" y="914"/>
                  <a:pt x="674" y="914"/>
                  <a:pt x="674" y="914"/>
                </a:cubicBezTo>
                <a:cubicBezTo>
                  <a:pt x="672" y="915"/>
                  <a:pt x="670" y="916"/>
                  <a:pt x="668" y="917"/>
                </a:cubicBezTo>
                <a:cubicBezTo>
                  <a:pt x="659" y="894"/>
                  <a:pt x="659" y="894"/>
                  <a:pt x="659" y="894"/>
                </a:cubicBezTo>
                <a:cubicBezTo>
                  <a:pt x="653" y="896"/>
                  <a:pt x="653" y="896"/>
                  <a:pt x="653" y="896"/>
                </a:cubicBezTo>
                <a:cubicBezTo>
                  <a:pt x="662" y="919"/>
                  <a:pt x="662" y="919"/>
                  <a:pt x="662" y="919"/>
                </a:cubicBezTo>
                <a:cubicBezTo>
                  <a:pt x="660" y="920"/>
                  <a:pt x="658" y="921"/>
                  <a:pt x="656" y="921"/>
                </a:cubicBezTo>
                <a:cubicBezTo>
                  <a:pt x="648" y="898"/>
                  <a:pt x="648" y="898"/>
                  <a:pt x="648" y="898"/>
                </a:cubicBezTo>
                <a:cubicBezTo>
                  <a:pt x="642" y="900"/>
                  <a:pt x="642" y="900"/>
                  <a:pt x="642" y="900"/>
                </a:cubicBezTo>
                <a:cubicBezTo>
                  <a:pt x="650" y="923"/>
                  <a:pt x="650" y="923"/>
                  <a:pt x="650" y="923"/>
                </a:cubicBezTo>
                <a:cubicBezTo>
                  <a:pt x="648" y="924"/>
                  <a:pt x="646" y="925"/>
                  <a:pt x="644" y="925"/>
                </a:cubicBezTo>
                <a:cubicBezTo>
                  <a:pt x="636" y="902"/>
                  <a:pt x="636" y="902"/>
                  <a:pt x="636" y="902"/>
                </a:cubicBezTo>
                <a:cubicBezTo>
                  <a:pt x="630" y="904"/>
                  <a:pt x="630" y="904"/>
                  <a:pt x="630" y="904"/>
                </a:cubicBezTo>
                <a:cubicBezTo>
                  <a:pt x="637" y="927"/>
                  <a:pt x="637" y="927"/>
                  <a:pt x="637" y="927"/>
                </a:cubicBezTo>
                <a:cubicBezTo>
                  <a:pt x="635" y="928"/>
                  <a:pt x="633" y="929"/>
                  <a:pt x="631" y="929"/>
                </a:cubicBezTo>
                <a:cubicBezTo>
                  <a:pt x="625" y="906"/>
                  <a:pt x="625" y="906"/>
                  <a:pt x="625" y="906"/>
                </a:cubicBezTo>
                <a:cubicBezTo>
                  <a:pt x="619" y="907"/>
                  <a:pt x="619" y="907"/>
                  <a:pt x="619" y="907"/>
                </a:cubicBezTo>
                <a:cubicBezTo>
                  <a:pt x="625" y="931"/>
                  <a:pt x="625" y="931"/>
                  <a:pt x="625" y="931"/>
                </a:cubicBezTo>
                <a:cubicBezTo>
                  <a:pt x="623" y="931"/>
                  <a:pt x="621" y="932"/>
                  <a:pt x="619" y="932"/>
                </a:cubicBezTo>
                <a:cubicBezTo>
                  <a:pt x="613" y="909"/>
                  <a:pt x="613" y="909"/>
                  <a:pt x="613" y="909"/>
                </a:cubicBezTo>
                <a:cubicBezTo>
                  <a:pt x="607" y="910"/>
                  <a:pt x="607" y="910"/>
                  <a:pt x="607" y="910"/>
                </a:cubicBezTo>
                <a:cubicBezTo>
                  <a:pt x="613" y="934"/>
                  <a:pt x="613" y="934"/>
                  <a:pt x="613" y="934"/>
                </a:cubicBezTo>
                <a:cubicBezTo>
                  <a:pt x="611" y="935"/>
                  <a:pt x="609" y="935"/>
                  <a:pt x="607" y="935"/>
                </a:cubicBezTo>
                <a:cubicBezTo>
                  <a:pt x="601" y="912"/>
                  <a:pt x="601" y="912"/>
                  <a:pt x="601" y="912"/>
                </a:cubicBezTo>
                <a:cubicBezTo>
                  <a:pt x="595" y="913"/>
                  <a:pt x="595" y="913"/>
                  <a:pt x="595" y="913"/>
                </a:cubicBezTo>
                <a:cubicBezTo>
                  <a:pt x="600" y="937"/>
                  <a:pt x="600" y="937"/>
                  <a:pt x="600" y="937"/>
                </a:cubicBezTo>
                <a:cubicBezTo>
                  <a:pt x="598" y="937"/>
                  <a:pt x="596" y="938"/>
                  <a:pt x="594" y="938"/>
                </a:cubicBezTo>
                <a:cubicBezTo>
                  <a:pt x="589" y="914"/>
                  <a:pt x="589" y="914"/>
                  <a:pt x="589" y="914"/>
                </a:cubicBezTo>
                <a:cubicBezTo>
                  <a:pt x="588" y="914"/>
                  <a:pt x="588" y="914"/>
                  <a:pt x="588" y="914"/>
                </a:cubicBezTo>
                <a:cubicBezTo>
                  <a:pt x="587" y="915"/>
                  <a:pt x="586" y="915"/>
                  <a:pt x="584" y="915"/>
                </a:cubicBezTo>
                <a:cubicBezTo>
                  <a:pt x="583" y="915"/>
                  <a:pt x="583" y="915"/>
                  <a:pt x="583" y="915"/>
                </a:cubicBezTo>
                <a:cubicBezTo>
                  <a:pt x="588" y="939"/>
                  <a:pt x="588" y="939"/>
                  <a:pt x="588" y="939"/>
                </a:cubicBezTo>
                <a:cubicBezTo>
                  <a:pt x="585" y="940"/>
                  <a:pt x="583" y="940"/>
                  <a:pt x="581" y="940"/>
                </a:cubicBezTo>
                <a:cubicBezTo>
                  <a:pt x="578" y="916"/>
                  <a:pt x="578" y="916"/>
                  <a:pt x="578" y="916"/>
                </a:cubicBezTo>
                <a:cubicBezTo>
                  <a:pt x="571" y="917"/>
                  <a:pt x="571" y="917"/>
                  <a:pt x="571" y="917"/>
                </a:cubicBezTo>
                <a:cubicBezTo>
                  <a:pt x="575" y="941"/>
                  <a:pt x="575" y="941"/>
                  <a:pt x="575" y="941"/>
                </a:cubicBezTo>
                <a:cubicBezTo>
                  <a:pt x="573" y="942"/>
                  <a:pt x="571" y="942"/>
                  <a:pt x="569" y="942"/>
                </a:cubicBezTo>
                <a:cubicBezTo>
                  <a:pt x="566" y="918"/>
                  <a:pt x="566" y="918"/>
                  <a:pt x="566" y="918"/>
                </a:cubicBezTo>
                <a:cubicBezTo>
                  <a:pt x="559" y="919"/>
                  <a:pt x="559" y="919"/>
                  <a:pt x="559" y="919"/>
                </a:cubicBezTo>
                <a:cubicBezTo>
                  <a:pt x="562" y="943"/>
                  <a:pt x="562" y="943"/>
                  <a:pt x="562" y="943"/>
                </a:cubicBezTo>
                <a:cubicBezTo>
                  <a:pt x="560" y="943"/>
                  <a:pt x="558" y="943"/>
                  <a:pt x="556" y="944"/>
                </a:cubicBezTo>
                <a:cubicBezTo>
                  <a:pt x="554" y="919"/>
                  <a:pt x="554" y="919"/>
                  <a:pt x="554" y="919"/>
                </a:cubicBezTo>
                <a:cubicBezTo>
                  <a:pt x="547" y="920"/>
                  <a:pt x="547" y="920"/>
                  <a:pt x="547" y="920"/>
                </a:cubicBezTo>
                <a:cubicBezTo>
                  <a:pt x="549" y="944"/>
                  <a:pt x="549" y="944"/>
                  <a:pt x="549" y="944"/>
                </a:cubicBezTo>
                <a:cubicBezTo>
                  <a:pt x="547" y="944"/>
                  <a:pt x="545" y="945"/>
                  <a:pt x="543" y="945"/>
                </a:cubicBezTo>
                <a:cubicBezTo>
                  <a:pt x="542" y="920"/>
                  <a:pt x="542" y="920"/>
                  <a:pt x="542" y="920"/>
                </a:cubicBezTo>
                <a:cubicBezTo>
                  <a:pt x="535" y="921"/>
                  <a:pt x="535" y="921"/>
                  <a:pt x="535" y="921"/>
                </a:cubicBezTo>
                <a:cubicBezTo>
                  <a:pt x="537" y="945"/>
                  <a:pt x="537" y="945"/>
                  <a:pt x="537" y="945"/>
                </a:cubicBezTo>
                <a:cubicBezTo>
                  <a:pt x="535" y="945"/>
                  <a:pt x="532" y="945"/>
                  <a:pt x="530" y="945"/>
                </a:cubicBezTo>
                <a:cubicBezTo>
                  <a:pt x="529" y="921"/>
                  <a:pt x="529" y="921"/>
                  <a:pt x="529" y="921"/>
                </a:cubicBezTo>
                <a:cubicBezTo>
                  <a:pt x="523" y="921"/>
                  <a:pt x="523" y="921"/>
                  <a:pt x="523" y="921"/>
                </a:cubicBezTo>
                <a:cubicBezTo>
                  <a:pt x="524" y="946"/>
                  <a:pt x="524" y="946"/>
                  <a:pt x="524" y="946"/>
                </a:cubicBezTo>
                <a:cubicBezTo>
                  <a:pt x="522" y="946"/>
                  <a:pt x="520" y="946"/>
                  <a:pt x="518" y="946"/>
                </a:cubicBezTo>
                <a:cubicBezTo>
                  <a:pt x="517" y="921"/>
                  <a:pt x="517" y="921"/>
                  <a:pt x="517" y="921"/>
                </a:cubicBezTo>
                <a:cubicBezTo>
                  <a:pt x="511" y="921"/>
                  <a:pt x="511" y="921"/>
                  <a:pt x="511" y="921"/>
                </a:cubicBezTo>
                <a:cubicBezTo>
                  <a:pt x="511" y="946"/>
                  <a:pt x="511" y="946"/>
                  <a:pt x="511" y="946"/>
                </a:cubicBezTo>
                <a:cubicBezTo>
                  <a:pt x="509" y="946"/>
                  <a:pt x="507" y="946"/>
                  <a:pt x="505" y="946"/>
                </a:cubicBezTo>
                <a:cubicBezTo>
                  <a:pt x="505" y="921"/>
                  <a:pt x="505" y="921"/>
                  <a:pt x="505" y="921"/>
                </a:cubicBezTo>
                <a:cubicBezTo>
                  <a:pt x="499" y="921"/>
                  <a:pt x="499" y="921"/>
                  <a:pt x="499" y="921"/>
                </a:cubicBezTo>
                <a:cubicBezTo>
                  <a:pt x="498" y="946"/>
                  <a:pt x="498" y="946"/>
                  <a:pt x="498" y="946"/>
                </a:cubicBezTo>
                <a:cubicBezTo>
                  <a:pt x="496" y="945"/>
                  <a:pt x="494" y="945"/>
                  <a:pt x="492" y="945"/>
                </a:cubicBezTo>
                <a:cubicBezTo>
                  <a:pt x="493" y="921"/>
                  <a:pt x="493" y="921"/>
                  <a:pt x="493" y="921"/>
                </a:cubicBezTo>
                <a:cubicBezTo>
                  <a:pt x="487" y="921"/>
                  <a:pt x="487" y="921"/>
                  <a:pt x="487" y="921"/>
                </a:cubicBezTo>
                <a:cubicBezTo>
                  <a:pt x="485" y="945"/>
                  <a:pt x="485" y="945"/>
                  <a:pt x="485" y="945"/>
                </a:cubicBezTo>
                <a:cubicBezTo>
                  <a:pt x="483" y="945"/>
                  <a:pt x="481" y="945"/>
                  <a:pt x="479" y="944"/>
                </a:cubicBezTo>
                <a:cubicBezTo>
                  <a:pt x="481" y="920"/>
                  <a:pt x="481" y="920"/>
                  <a:pt x="481" y="920"/>
                </a:cubicBezTo>
                <a:cubicBezTo>
                  <a:pt x="475" y="920"/>
                  <a:pt x="475" y="920"/>
                  <a:pt x="475" y="920"/>
                </a:cubicBezTo>
                <a:cubicBezTo>
                  <a:pt x="473" y="944"/>
                  <a:pt x="473" y="944"/>
                  <a:pt x="473" y="944"/>
                </a:cubicBezTo>
                <a:cubicBezTo>
                  <a:pt x="471" y="944"/>
                  <a:pt x="468" y="943"/>
                  <a:pt x="466" y="943"/>
                </a:cubicBezTo>
                <a:cubicBezTo>
                  <a:pt x="469" y="919"/>
                  <a:pt x="469" y="919"/>
                  <a:pt x="469" y="919"/>
                </a:cubicBezTo>
                <a:cubicBezTo>
                  <a:pt x="463" y="918"/>
                  <a:pt x="463" y="918"/>
                  <a:pt x="463" y="918"/>
                </a:cubicBezTo>
                <a:cubicBezTo>
                  <a:pt x="460" y="942"/>
                  <a:pt x="460" y="942"/>
                  <a:pt x="460" y="942"/>
                </a:cubicBezTo>
                <a:cubicBezTo>
                  <a:pt x="458" y="942"/>
                  <a:pt x="456" y="942"/>
                  <a:pt x="454" y="942"/>
                </a:cubicBezTo>
                <a:cubicBezTo>
                  <a:pt x="457" y="918"/>
                  <a:pt x="457" y="918"/>
                  <a:pt x="457" y="918"/>
                </a:cubicBezTo>
                <a:cubicBezTo>
                  <a:pt x="451" y="917"/>
                  <a:pt x="451" y="917"/>
                  <a:pt x="451" y="917"/>
                </a:cubicBezTo>
                <a:cubicBezTo>
                  <a:pt x="447" y="941"/>
                  <a:pt x="447" y="941"/>
                  <a:pt x="447" y="941"/>
                </a:cubicBezTo>
                <a:cubicBezTo>
                  <a:pt x="445" y="940"/>
                  <a:pt x="443" y="940"/>
                  <a:pt x="441" y="940"/>
                </a:cubicBezTo>
                <a:cubicBezTo>
                  <a:pt x="445" y="916"/>
                  <a:pt x="445" y="916"/>
                  <a:pt x="445" y="916"/>
                </a:cubicBezTo>
                <a:cubicBezTo>
                  <a:pt x="444" y="916"/>
                  <a:pt x="444" y="916"/>
                  <a:pt x="444" y="916"/>
                </a:cubicBezTo>
                <a:cubicBezTo>
                  <a:pt x="443" y="915"/>
                  <a:pt x="439" y="915"/>
                  <a:pt x="439" y="915"/>
                </a:cubicBezTo>
                <a:cubicBezTo>
                  <a:pt x="435" y="939"/>
                  <a:pt x="435" y="939"/>
                  <a:pt x="435" y="939"/>
                </a:cubicBezTo>
                <a:cubicBezTo>
                  <a:pt x="433" y="938"/>
                  <a:pt x="430" y="938"/>
                  <a:pt x="428" y="937"/>
                </a:cubicBezTo>
                <a:cubicBezTo>
                  <a:pt x="433" y="914"/>
                  <a:pt x="433" y="914"/>
                  <a:pt x="433" y="914"/>
                </a:cubicBezTo>
                <a:cubicBezTo>
                  <a:pt x="427" y="912"/>
                  <a:pt x="427" y="912"/>
                  <a:pt x="427" y="912"/>
                </a:cubicBezTo>
                <a:cubicBezTo>
                  <a:pt x="422" y="936"/>
                  <a:pt x="422" y="936"/>
                  <a:pt x="422" y="936"/>
                </a:cubicBezTo>
                <a:cubicBezTo>
                  <a:pt x="420" y="936"/>
                  <a:pt x="418" y="935"/>
                  <a:pt x="416" y="935"/>
                </a:cubicBezTo>
                <a:cubicBezTo>
                  <a:pt x="421" y="911"/>
                  <a:pt x="421" y="911"/>
                  <a:pt x="421" y="911"/>
                </a:cubicBezTo>
                <a:cubicBezTo>
                  <a:pt x="415" y="909"/>
                  <a:pt x="415" y="909"/>
                  <a:pt x="415" y="909"/>
                </a:cubicBezTo>
                <a:cubicBezTo>
                  <a:pt x="410" y="933"/>
                  <a:pt x="410" y="933"/>
                  <a:pt x="410" y="933"/>
                </a:cubicBezTo>
                <a:cubicBezTo>
                  <a:pt x="408" y="933"/>
                  <a:pt x="405" y="932"/>
                  <a:pt x="403" y="931"/>
                </a:cubicBezTo>
                <a:cubicBezTo>
                  <a:pt x="410" y="908"/>
                  <a:pt x="410" y="908"/>
                  <a:pt x="410" y="908"/>
                </a:cubicBezTo>
                <a:cubicBezTo>
                  <a:pt x="404" y="906"/>
                  <a:pt x="404" y="906"/>
                  <a:pt x="404" y="906"/>
                </a:cubicBezTo>
                <a:cubicBezTo>
                  <a:pt x="397" y="930"/>
                  <a:pt x="397" y="930"/>
                  <a:pt x="397" y="930"/>
                </a:cubicBezTo>
                <a:cubicBezTo>
                  <a:pt x="395" y="929"/>
                  <a:pt x="393" y="929"/>
                  <a:pt x="391" y="928"/>
                </a:cubicBezTo>
                <a:cubicBezTo>
                  <a:pt x="398" y="905"/>
                  <a:pt x="398" y="905"/>
                  <a:pt x="398" y="905"/>
                </a:cubicBezTo>
                <a:cubicBezTo>
                  <a:pt x="392" y="903"/>
                  <a:pt x="392" y="903"/>
                  <a:pt x="392" y="903"/>
                </a:cubicBezTo>
                <a:cubicBezTo>
                  <a:pt x="385" y="926"/>
                  <a:pt x="385" y="926"/>
                  <a:pt x="385" y="926"/>
                </a:cubicBezTo>
                <a:cubicBezTo>
                  <a:pt x="383" y="925"/>
                  <a:pt x="381" y="925"/>
                  <a:pt x="379" y="924"/>
                </a:cubicBezTo>
                <a:cubicBezTo>
                  <a:pt x="387" y="901"/>
                  <a:pt x="387" y="901"/>
                  <a:pt x="387" y="901"/>
                </a:cubicBezTo>
                <a:cubicBezTo>
                  <a:pt x="381" y="899"/>
                  <a:pt x="381" y="899"/>
                  <a:pt x="381" y="899"/>
                </a:cubicBezTo>
                <a:cubicBezTo>
                  <a:pt x="373" y="922"/>
                  <a:pt x="373" y="922"/>
                  <a:pt x="373" y="922"/>
                </a:cubicBezTo>
                <a:cubicBezTo>
                  <a:pt x="371" y="921"/>
                  <a:pt x="369" y="921"/>
                  <a:pt x="367" y="920"/>
                </a:cubicBezTo>
                <a:cubicBezTo>
                  <a:pt x="375" y="897"/>
                  <a:pt x="375" y="897"/>
                  <a:pt x="375" y="897"/>
                </a:cubicBezTo>
                <a:cubicBezTo>
                  <a:pt x="369" y="895"/>
                  <a:pt x="369" y="895"/>
                  <a:pt x="369" y="895"/>
                </a:cubicBezTo>
                <a:cubicBezTo>
                  <a:pt x="361" y="918"/>
                  <a:pt x="361" y="918"/>
                  <a:pt x="361" y="918"/>
                </a:cubicBezTo>
                <a:cubicBezTo>
                  <a:pt x="359" y="917"/>
                  <a:pt x="357" y="916"/>
                  <a:pt x="355" y="915"/>
                </a:cubicBezTo>
                <a:cubicBezTo>
                  <a:pt x="364" y="893"/>
                  <a:pt x="364" y="893"/>
                  <a:pt x="364" y="893"/>
                </a:cubicBezTo>
                <a:cubicBezTo>
                  <a:pt x="358" y="890"/>
                  <a:pt x="358" y="890"/>
                  <a:pt x="358" y="890"/>
                </a:cubicBezTo>
                <a:cubicBezTo>
                  <a:pt x="349" y="913"/>
                  <a:pt x="349" y="913"/>
                  <a:pt x="349" y="913"/>
                </a:cubicBezTo>
                <a:cubicBezTo>
                  <a:pt x="347" y="912"/>
                  <a:pt x="345" y="911"/>
                  <a:pt x="343" y="910"/>
                </a:cubicBezTo>
                <a:cubicBezTo>
                  <a:pt x="353" y="888"/>
                  <a:pt x="353" y="888"/>
                  <a:pt x="353" y="888"/>
                </a:cubicBezTo>
                <a:cubicBezTo>
                  <a:pt x="347" y="886"/>
                  <a:pt x="347" y="886"/>
                  <a:pt x="347" y="886"/>
                </a:cubicBezTo>
                <a:cubicBezTo>
                  <a:pt x="337" y="908"/>
                  <a:pt x="337" y="908"/>
                  <a:pt x="337" y="908"/>
                </a:cubicBezTo>
                <a:cubicBezTo>
                  <a:pt x="335" y="907"/>
                  <a:pt x="333" y="906"/>
                  <a:pt x="331" y="905"/>
                </a:cubicBezTo>
                <a:cubicBezTo>
                  <a:pt x="342" y="883"/>
                  <a:pt x="342" y="883"/>
                  <a:pt x="342" y="883"/>
                </a:cubicBezTo>
                <a:cubicBezTo>
                  <a:pt x="336" y="880"/>
                  <a:pt x="336" y="880"/>
                  <a:pt x="336" y="880"/>
                </a:cubicBezTo>
                <a:cubicBezTo>
                  <a:pt x="325" y="902"/>
                  <a:pt x="325" y="902"/>
                  <a:pt x="325" y="902"/>
                </a:cubicBezTo>
                <a:cubicBezTo>
                  <a:pt x="323" y="901"/>
                  <a:pt x="321" y="900"/>
                  <a:pt x="320" y="899"/>
                </a:cubicBezTo>
                <a:cubicBezTo>
                  <a:pt x="331" y="878"/>
                  <a:pt x="331" y="878"/>
                  <a:pt x="331" y="878"/>
                </a:cubicBezTo>
                <a:cubicBezTo>
                  <a:pt x="325" y="875"/>
                  <a:pt x="325" y="875"/>
                  <a:pt x="325" y="875"/>
                </a:cubicBezTo>
                <a:cubicBezTo>
                  <a:pt x="314" y="896"/>
                  <a:pt x="314" y="896"/>
                  <a:pt x="314" y="896"/>
                </a:cubicBezTo>
                <a:cubicBezTo>
                  <a:pt x="312" y="895"/>
                  <a:pt x="310" y="894"/>
                  <a:pt x="308" y="893"/>
                </a:cubicBezTo>
                <a:cubicBezTo>
                  <a:pt x="320" y="872"/>
                  <a:pt x="320" y="872"/>
                  <a:pt x="320" y="872"/>
                </a:cubicBezTo>
                <a:cubicBezTo>
                  <a:pt x="314" y="869"/>
                  <a:pt x="314" y="869"/>
                  <a:pt x="314" y="869"/>
                </a:cubicBezTo>
                <a:cubicBezTo>
                  <a:pt x="303" y="890"/>
                  <a:pt x="303" y="890"/>
                  <a:pt x="303" y="890"/>
                </a:cubicBezTo>
                <a:cubicBezTo>
                  <a:pt x="301" y="889"/>
                  <a:pt x="299" y="888"/>
                  <a:pt x="297" y="887"/>
                </a:cubicBezTo>
                <a:cubicBezTo>
                  <a:pt x="309" y="866"/>
                  <a:pt x="309" y="866"/>
                  <a:pt x="309" y="866"/>
                </a:cubicBezTo>
                <a:cubicBezTo>
                  <a:pt x="304" y="863"/>
                  <a:pt x="304" y="863"/>
                  <a:pt x="304" y="863"/>
                </a:cubicBezTo>
                <a:cubicBezTo>
                  <a:pt x="292" y="884"/>
                  <a:pt x="292" y="884"/>
                  <a:pt x="292" y="884"/>
                </a:cubicBezTo>
                <a:cubicBezTo>
                  <a:pt x="290" y="882"/>
                  <a:pt x="288" y="881"/>
                  <a:pt x="286" y="880"/>
                </a:cubicBezTo>
                <a:cubicBezTo>
                  <a:pt x="299" y="860"/>
                  <a:pt x="299" y="860"/>
                  <a:pt x="299" y="860"/>
                </a:cubicBezTo>
                <a:cubicBezTo>
                  <a:pt x="294" y="856"/>
                  <a:pt x="294" y="856"/>
                  <a:pt x="294" y="856"/>
                </a:cubicBezTo>
                <a:cubicBezTo>
                  <a:pt x="281" y="877"/>
                  <a:pt x="281" y="877"/>
                  <a:pt x="281" y="877"/>
                </a:cubicBezTo>
                <a:cubicBezTo>
                  <a:pt x="279" y="876"/>
                  <a:pt x="277" y="874"/>
                  <a:pt x="275" y="873"/>
                </a:cubicBezTo>
                <a:cubicBezTo>
                  <a:pt x="289" y="853"/>
                  <a:pt x="289" y="853"/>
                  <a:pt x="289" y="853"/>
                </a:cubicBezTo>
                <a:cubicBezTo>
                  <a:pt x="284" y="850"/>
                  <a:pt x="284" y="850"/>
                  <a:pt x="284" y="850"/>
                </a:cubicBezTo>
                <a:cubicBezTo>
                  <a:pt x="270" y="870"/>
                  <a:pt x="270" y="870"/>
                  <a:pt x="270" y="870"/>
                </a:cubicBezTo>
                <a:cubicBezTo>
                  <a:pt x="268" y="868"/>
                  <a:pt x="267" y="867"/>
                  <a:pt x="265" y="866"/>
                </a:cubicBezTo>
                <a:cubicBezTo>
                  <a:pt x="279" y="846"/>
                  <a:pt x="279" y="846"/>
                  <a:pt x="279" y="846"/>
                </a:cubicBezTo>
                <a:cubicBezTo>
                  <a:pt x="274" y="843"/>
                  <a:pt x="274" y="843"/>
                  <a:pt x="274" y="843"/>
                </a:cubicBezTo>
                <a:cubicBezTo>
                  <a:pt x="260" y="862"/>
                  <a:pt x="260" y="862"/>
                  <a:pt x="260" y="862"/>
                </a:cubicBezTo>
                <a:cubicBezTo>
                  <a:pt x="258" y="861"/>
                  <a:pt x="256" y="860"/>
                  <a:pt x="255" y="858"/>
                </a:cubicBezTo>
                <a:cubicBezTo>
                  <a:pt x="269" y="839"/>
                  <a:pt x="269" y="839"/>
                  <a:pt x="269" y="839"/>
                </a:cubicBezTo>
                <a:cubicBezTo>
                  <a:pt x="264" y="835"/>
                  <a:pt x="264" y="835"/>
                  <a:pt x="264" y="835"/>
                </a:cubicBezTo>
                <a:cubicBezTo>
                  <a:pt x="249" y="854"/>
                  <a:pt x="249" y="854"/>
                  <a:pt x="249" y="854"/>
                </a:cubicBezTo>
                <a:cubicBezTo>
                  <a:pt x="248" y="853"/>
                  <a:pt x="246" y="852"/>
                  <a:pt x="245" y="850"/>
                </a:cubicBezTo>
                <a:cubicBezTo>
                  <a:pt x="260" y="832"/>
                  <a:pt x="260" y="832"/>
                  <a:pt x="260" y="832"/>
                </a:cubicBezTo>
                <a:cubicBezTo>
                  <a:pt x="255" y="828"/>
                  <a:pt x="255" y="828"/>
                  <a:pt x="255" y="828"/>
                </a:cubicBezTo>
                <a:cubicBezTo>
                  <a:pt x="239" y="846"/>
                  <a:pt x="239" y="846"/>
                  <a:pt x="239" y="846"/>
                </a:cubicBezTo>
                <a:cubicBezTo>
                  <a:pt x="238" y="845"/>
                  <a:pt x="236" y="843"/>
                  <a:pt x="235" y="842"/>
                </a:cubicBezTo>
                <a:cubicBezTo>
                  <a:pt x="251" y="824"/>
                  <a:pt x="251" y="824"/>
                  <a:pt x="251" y="824"/>
                </a:cubicBezTo>
                <a:cubicBezTo>
                  <a:pt x="246" y="820"/>
                  <a:pt x="246" y="820"/>
                  <a:pt x="246" y="820"/>
                </a:cubicBezTo>
                <a:cubicBezTo>
                  <a:pt x="230" y="838"/>
                  <a:pt x="230" y="838"/>
                  <a:pt x="230" y="838"/>
                </a:cubicBezTo>
                <a:cubicBezTo>
                  <a:pt x="228" y="836"/>
                  <a:pt x="227" y="835"/>
                  <a:pt x="225" y="834"/>
                </a:cubicBezTo>
                <a:cubicBezTo>
                  <a:pt x="242" y="816"/>
                  <a:pt x="242" y="816"/>
                  <a:pt x="242" y="816"/>
                </a:cubicBezTo>
                <a:cubicBezTo>
                  <a:pt x="237" y="812"/>
                  <a:pt x="237" y="812"/>
                  <a:pt x="237" y="812"/>
                </a:cubicBezTo>
                <a:cubicBezTo>
                  <a:pt x="220" y="829"/>
                  <a:pt x="220" y="829"/>
                  <a:pt x="220" y="829"/>
                </a:cubicBezTo>
                <a:cubicBezTo>
                  <a:pt x="219" y="828"/>
                  <a:pt x="217" y="826"/>
                  <a:pt x="216" y="825"/>
                </a:cubicBezTo>
                <a:cubicBezTo>
                  <a:pt x="233" y="808"/>
                  <a:pt x="233" y="808"/>
                  <a:pt x="233" y="808"/>
                </a:cubicBezTo>
                <a:cubicBezTo>
                  <a:pt x="228" y="803"/>
                  <a:pt x="228" y="803"/>
                  <a:pt x="228" y="803"/>
                </a:cubicBezTo>
                <a:cubicBezTo>
                  <a:pt x="211" y="820"/>
                  <a:pt x="211" y="820"/>
                  <a:pt x="211" y="820"/>
                </a:cubicBezTo>
                <a:cubicBezTo>
                  <a:pt x="210" y="819"/>
                  <a:pt x="208" y="817"/>
                  <a:pt x="207" y="816"/>
                </a:cubicBezTo>
                <a:cubicBezTo>
                  <a:pt x="224" y="799"/>
                  <a:pt x="224" y="799"/>
                  <a:pt x="224" y="799"/>
                </a:cubicBezTo>
                <a:cubicBezTo>
                  <a:pt x="220" y="794"/>
                  <a:pt x="220" y="794"/>
                  <a:pt x="220" y="794"/>
                </a:cubicBezTo>
                <a:cubicBezTo>
                  <a:pt x="202" y="811"/>
                  <a:pt x="202" y="811"/>
                  <a:pt x="202" y="811"/>
                </a:cubicBezTo>
                <a:cubicBezTo>
                  <a:pt x="201" y="809"/>
                  <a:pt x="199" y="808"/>
                  <a:pt x="198" y="806"/>
                </a:cubicBezTo>
                <a:cubicBezTo>
                  <a:pt x="216" y="790"/>
                  <a:pt x="216" y="790"/>
                  <a:pt x="216" y="790"/>
                </a:cubicBezTo>
                <a:cubicBezTo>
                  <a:pt x="212" y="785"/>
                  <a:pt x="212" y="785"/>
                  <a:pt x="212" y="785"/>
                </a:cubicBezTo>
                <a:cubicBezTo>
                  <a:pt x="194" y="802"/>
                  <a:pt x="194" y="802"/>
                  <a:pt x="194" y="802"/>
                </a:cubicBezTo>
                <a:cubicBezTo>
                  <a:pt x="192" y="800"/>
                  <a:pt x="191" y="798"/>
                  <a:pt x="190" y="797"/>
                </a:cubicBezTo>
                <a:cubicBezTo>
                  <a:pt x="208" y="781"/>
                  <a:pt x="208" y="781"/>
                  <a:pt x="208" y="781"/>
                </a:cubicBezTo>
                <a:cubicBezTo>
                  <a:pt x="204" y="776"/>
                  <a:pt x="204" y="776"/>
                  <a:pt x="204" y="776"/>
                </a:cubicBezTo>
                <a:cubicBezTo>
                  <a:pt x="185" y="792"/>
                  <a:pt x="185" y="792"/>
                  <a:pt x="185" y="792"/>
                </a:cubicBezTo>
                <a:cubicBezTo>
                  <a:pt x="184" y="790"/>
                  <a:pt x="183" y="789"/>
                  <a:pt x="181" y="787"/>
                </a:cubicBezTo>
                <a:cubicBezTo>
                  <a:pt x="200" y="772"/>
                  <a:pt x="200" y="772"/>
                  <a:pt x="200" y="772"/>
                </a:cubicBezTo>
                <a:cubicBezTo>
                  <a:pt x="196" y="767"/>
                  <a:pt x="196" y="767"/>
                  <a:pt x="196" y="767"/>
                </a:cubicBezTo>
                <a:cubicBezTo>
                  <a:pt x="177" y="782"/>
                  <a:pt x="177" y="782"/>
                  <a:pt x="177" y="782"/>
                </a:cubicBezTo>
                <a:cubicBezTo>
                  <a:pt x="176" y="780"/>
                  <a:pt x="175" y="779"/>
                  <a:pt x="173" y="777"/>
                </a:cubicBezTo>
                <a:cubicBezTo>
                  <a:pt x="193" y="762"/>
                  <a:pt x="193" y="762"/>
                  <a:pt x="193" y="762"/>
                </a:cubicBezTo>
                <a:cubicBezTo>
                  <a:pt x="189" y="757"/>
                  <a:pt x="189" y="757"/>
                  <a:pt x="189" y="757"/>
                </a:cubicBezTo>
                <a:cubicBezTo>
                  <a:pt x="170" y="772"/>
                  <a:pt x="170" y="772"/>
                  <a:pt x="170" y="772"/>
                </a:cubicBezTo>
                <a:cubicBezTo>
                  <a:pt x="168" y="770"/>
                  <a:pt x="167" y="768"/>
                  <a:pt x="166" y="767"/>
                </a:cubicBezTo>
                <a:cubicBezTo>
                  <a:pt x="186" y="753"/>
                  <a:pt x="186" y="753"/>
                  <a:pt x="186" y="753"/>
                </a:cubicBezTo>
                <a:cubicBezTo>
                  <a:pt x="182" y="747"/>
                  <a:pt x="182" y="747"/>
                  <a:pt x="182" y="747"/>
                </a:cubicBezTo>
                <a:cubicBezTo>
                  <a:pt x="162" y="761"/>
                  <a:pt x="162" y="761"/>
                  <a:pt x="162" y="761"/>
                </a:cubicBezTo>
                <a:cubicBezTo>
                  <a:pt x="161" y="760"/>
                  <a:pt x="160" y="758"/>
                  <a:pt x="159" y="756"/>
                </a:cubicBezTo>
                <a:cubicBezTo>
                  <a:pt x="179" y="743"/>
                  <a:pt x="179" y="743"/>
                  <a:pt x="179" y="743"/>
                </a:cubicBezTo>
                <a:cubicBezTo>
                  <a:pt x="175" y="737"/>
                  <a:pt x="175" y="737"/>
                  <a:pt x="175" y="737"/>
                </a:cubicBezTo>
                <a:cubicBezTo>
                  <a:pt x="155" y="751"/>
                  <a:pt x="155" y="751"/>
                  <a:pt x="155" y="751"/>
                </a:cubicBezTo>
                <a:cubicBezTo>
                  <a:pt x="154" y="749"/>
                  <a:pt x="153" y="747"/>
                  <a:pt x="152" y="745"/>
                </a:cubicBezTo>
                <a:cubicBezTo>
                  <a:pt x="172" y="733"/>
                  <a:pt x="172" y="733"/>
                  <a:pt x="172" y="733"/>
                </a:cubicBezTo>
                <a:cubicBezTo>
                  <a:pt x="169" y="727"/>
                  <a:pt x="169" y="727"/>
                  <a:pt x="169" y="727"/>
                </a:cubicBezTo>
                <a:cubicBezTo>
                  <a:pt x="148" y="740"/>
                  <a:pt x="148" y="740"/>
                  <a:pt x="148" y="740"/>
                </a:cubicBezTo>
                <a:cubicBezTo>
                  <a:pt x="147" y="738"/>
                  <a:pt x="146" y="736"/>
                  <a:pt x="145" y="734"/>
                </a:cubicBezTo>
                <a:cubicBezTo>
                  <a:pt x="166" y="722"/>
                  <a:pt x="166" y="722"/>
                  <a:pt x="166" y="722"/>
                </a:cubicBezTo>
                <a:cubicBezTo>
                  <a:pt x="163" y="717"/>
                  <a:pt x="163" y="717"/>
                  <a:pt x="163" y="717"/>
                </a:cubicBezTo>
                <a:cubicBezTo>
                  <a:pt x="142" y="729"/>
                  <a:pt x="142" y="729"/>
                  <a:pt x="142" y="729"/>
                </a:cubicBezTo>
                <a:cubicBezTo>
                  <a:pt x="141" y="727"/>
                  <a:pt x="140" y="725"/>
                  <a:pt x="139" y="723"/>
                </a:cubicBezTo>
                <a:cubicBezTo>
                  <a:pt x="160" y="712"/>
                  <a:pt x="160" y="712"/>
                  <a:pt x="160" y="712"/>
                </a:cubicBezTo>
                <a:cubicBezTo>
                  <a:pt x="157" y="706"/>
                  <a:pt x="157" y="706"/>
                  <a:pt x="157" y="706"/>
                </a:cubicBezTo>
                <a:cubicBezTo>
                  <a:pt x="136" y="718"/>
                  <a:pt x="136" y="718"/>
                  <a:pt x="136" y="718"/>
                </a:cubicBezTo>
                <a:cubicBezTo>
                  <a:pt x="135" y="716"/>
                  <a:pt x="134" y="714"/>
                  <a:pt x="133" y="712"/>
                </a:cubicBezTo>
                <a:cubicBezTo>
                  <a:pt x="154" y="701"/>
                  <a:pt x="154" y="701"/>
                  <a:pt x="154" y="701"/>
                </a:cubicBezTo>
                <a:cubicBezTo>
                  <a:pt x="152" y="695"/>
                  <a:pt x="152" y="695"/>
                  <a:pt x="152" y="695"/>
                </a:cubicBezTo>
                <a:cubicBezTo>
                  <a:pt x="130" y="706"/>
                  <a:pt x="130" y="706"/>
                  <a:pt x="130" y="706"/>
                </a:cubicBezTo>
                <a:cubicBezTo>
                  <a:pt x="129" y="704"/>
                  <a:pt x="128" y="702"/>
                  <a:pt x="127" y="701"/>
                </a:cubicBezTo>
                <a:cubicBezTo>
                  <a:pt x="149" y="690"/>
                  <a:pt x="149" y="690"/>
                  <a:pt x="149" y="690"/>
                </a:cubicBezTo>
                <a:cubicBezTo>
                  <a:pt x="146" y="685"/>
                  <a:pt x="146" y="685"/>
                  <a:pt x="146" y="685"/>
                </a:cubicBezTo>
                <a:cubicBezTo>
                  <a:pt x="124" y="695"/>
                  <a:pt x="124" y="695"/>
                  <a:pt x="124" y="695"/>
                </a:cubicBezTo>
                <a:cubicBezTo>
                  <a:pt x="123" y="693"/>
                  <a:pt x="123" y="691"/>
                  <a:pt x="122" y="689"/>
                </a:cubicBezTo>
                <a:cubicBezTo>
                  <a:pt x="144" y="679"/>
                  <a:pt x="144" y="679"/>
                  <a:pt x="144" y="679"/>
                </a:cubicBezTo>
                <a:cubicBezTo>
                  <a:pt x="142" y="673"/>
                  <a:pt x="142" y="673"/>
                  <a:pt x="142" y="673"/>
                </a:cubicBezTo>
                <a:cubicBezTo>
                  <a:pt x="119" y="683"/>
                  <a:pt x="119" y="683"/>
                  <a:pt x="119" y="683"/>
                </a:cubicBezTo>
                <a:cubicBezTo>
                  <a:pt x="118" y="681"/>
                  <a:pt x="118" y="679"/>
                  <a:pt x="117" y="677"/>
                </a:cubicBezTo>
                <a:cubicBezTo>
                  <a:pt x="139" y="668"/>
                  <a:pt x="139" y="668"/>
                  <a:pt x="139" y="668"/>
                </a:cubicBezTo>
                <a:cubicBezTo>
                  <a:pt x="137" y="662"/>
                  <a:pt x="137" y="662"/>
                  <a:pt x="137" y="662"/>
                </a:cubicBezTo>
                <a:cubicBezTo>
                  <a:pt x="115" y="671"/>
                  <a:pt x="115" y="671"/>
                  <a:pt x="115" y="671"/>
                </a:cubicBezTo>
                <a:cubicBezTo>
                  <a:pt x="114" y="669"/>
                  <a:pt x="113" y="667"/>
                  <a:pt x="112" y="665"/>
                </a:cubicBezTo>
                <a:cubicBezTo>
                  <a:pt x="135" y="657"/>
                  <a:pt x="135" y="657"/>
                  <a:pt x="135" y="657"/>
                </a:cubicBezTo>
                <a:cubicBezTo>
                  <a:pt x="133" y="651"/>
                  <a:pt x="133" y="651"/>
                  <a:pt x="133" y="651"/>
                </a:cubicBezTo>
                <a:cubicBezTo>
                  <a:pt x="110" y="659"/>
                  <a:pt x="110" y="659"/>
                  <a:pt x="110" y="659"/>
                </a:cubicBezTo>
                <a:cubicBezTo>
                  <a:pt x="109" y="657"/>
                  <a:pt x="109" y="655"/>
                  <a:pt x="108" y="653"/>
                </a:cubicBezTo>
                <a:cubicBezTo>
                  <a:pt x="131" y="645"/>
                  <a:pt x="131" y="645"/>
                  <a:pt x="131" y="645"/>
                </a:cubicBezTo>
                <a:cubicBezTo>
                  <a:pt x="129" y="639"/>
                  <a:pt x="129" y="639"/>
                  <a:pt x="129" y="639"/>
                </a:cubicBezTo>
                <a:cubicBezTo>
                  <a:pt x="106" y="647"/>
                  <a:pt x="106" y="647"/>
                  <a:pt x="106" y="647"/>
                </a:cubicBezTo>
                <a:cubicBezTo>
                  <a:pt x="105" y="645"/>
                  <a:pt x="105" y="643"/>
                  <a:pt x="104" y="641"/>
                </a:cubicBezTo>
                <a:cubicBezTo>
                  <a:pt x="128" y="634"/>
                  <a:pt x="128" y="634"/>
                  <a:pt x="128" y="634"/>
                </a:cubicBezTo>
                <a:cubicBezTo>
                  <a:pt x="126" y="628"/>
                  <a:pt x="126" y="628"/>
                  <a:pt x="126" y="628"/>
                </a:cubicBezTo>
                <a:cubicBezTo>
                  <a:pt x="102" y="635"/>
                  <a:pt x="102" y="635"/>
                  <a:pt x="102" y="635"/>
                </a:cubicBezTo>
                <a:cubicBezTo>
                  <a:pt x="102" y="632"/>
                  <a:pt x="101" y="630"/>
                  <a:pt x="101" y="628"/>
                </a:cubicBezTo>
                <a:cubicBezTo>
                  <a:pt x="124" y="622"/>
                  <a:pt x="124" y="622"/>
                  <a:pt x="124" y="622"/>
                </a:cubicBezTo>
                <a:cubicBezTo>
                  <a:pt x="123" y="616"/>
                  <a:pt x="123" y="616"/>
                  <a:pt x="123" y="616"/>
                </a:cubicBezTo>
                <a:cubicBezTo>
                  <a:pt x="99" y="622"/>
                  <a:pt x="99" y="622"/>
                  <a:pt x="99" y="622"/>
                </a:cubicBezTo>
                <a:cubicBezTo>
                  <a:pt x="99" y="620"/>
                  <a:pt x="98" y="618"/>
                  <a:pt x="98" y="616"/>
                </a:cubicBezTo>
                <a:cubicBezTo>
                  <a:pt x="121" y="611"/>
                  <a:pt x="121" y="611"/>
                  <a:pt x="121" y="611"/>
                </a:cubicBezTo>
                <a:cubicBezTo>
                  <a:pt x="120" y="604"/>
                  <a:pt x="120" y="604"/>
                  <a:pt x="120" y="604"/>
                </a:cubicBezTo>
                <a:cubicBezTo>
                  <a:pt x="96" y="610"/>
                  <a:pt x="96" y="610"/>
                  <a:pt x="96" y="610"/>
                </a:cubicBezTo>
                <a:cubicBezTo>
                  <a:pt x="96" y="608"/>
                  <a:pt x="95" y="606"/>
                  <a:pt x="95" y="603"/>
                </a:cubicBezTo>
                <a:cubicBezTo>
                  <a:pt x="119" y="599"/>
                  <a:pt x="119" y="599"/>
                  <a:pt x="119" y="599"/>
                </a:cubicBezTo>
                <a:cubicBezTo>
                  <a:pt x="118" y="593"/>
                  <a:pt x="118" y="593"/>
                  <a:pt x="118" y="593"/>
                </a:cubicBezTo>
                <a:cubicBezTo>
                  <a:pt x="94" y="597"/>
                  <a:pt x="94" y="597"/>
                  <a:pt x="94" y="597"/>
                </a:cubicBezTo>
                <a:cubicBezTo>
                  <a:pt x="93" y="595"/>
                  <a:pt x="93" y="593"/>
                  <a:pt x="93" y="591"/>
                </a:cubicBezTo>
                <a:cubicBezTo>
                  <a:pt x="117" y="587"/>
                  <a:pt x="117" y="587"/>
                  <a:pt x="117" y="587"/>
                </a:cubicBezTo>
                <a:cubicBezTo>
                  <a:pt x="116" y="581"/>
                  <a:pt x="116" y="581"/>
                  <a:pt x="116" y="581"/>
                </a:cubicBezTo>
                <a:cubicBezTo>
                  <a:pt x="92" y="584"/>
                  <a:pt x="92" y="584"/>
                  <a:pt x="92" y="584"/>
                </a:cubicBezTo>
                <a:cubicBezTo>
                  <a:pt x="91" y="582"/>
                  <a:pt x="91" y="580"/>
                  <a:pt x="91" y="578"/>
                </a:cubicBezTo>
                <a:cubicBezTo>
                  <a:pt x="115" y="575"/>
                  <a:pt x="115" y="575"/>
                  <a:pt x="115" y="575"/>
                </a:cubicBezTo>
                <a:cubicBezTo>
                  <a:pt x="114" y="569"/>
                  <a:pt x="114" y="569"/>
                  <a:pt x="114" y="569"/>
                </a:cubicBezTo>
                <a:cubicBezTo>
                  <a:pt x="90" y="572"/>
                  <a:pt x="90" y="572"/>
                  <a:pt x="90" y="572"/>
                </a:cubicBezTo>
                <a:cubicBezTo>
                  <a:pt x="90" y="570"/>
                  <a:pt x="89" y="568"/>
                  <a:pt x="89" y="565"/>
                </a:cubicBezTo>
                <a:cubicBezTo>
                  <a:pt x="113" y="563"/>
                  <a:pt x="113" y="563"/>
                  <a:pt x="113" y="563"/>
                </a:cubicBezTo>
                <a:cubicBezTo>
                  <a:pt x="113" y="557"/>
                  <a:pt x="113" y="557"/>
                  <a:pt x="113" y="557"/>
                </a:cubicBezTo>
                <a:cubicBezTo>
                  <a:pt x="88" y="559"/>
                  <a:pt x="88" y="559"/>
                  <a:pt x="88" y="559"/>
                </a:cubicBezTo>
                <a:cubicBezTo>
                  <a:pt x="88" y="557"/>
                  <a:pt x="88" y="555"/>
                  <a:pt x="88" y="553"/>
                </a:cubicBezTo>
                <a:cubicBezTo>
                  <a:pt x="112" y="551"/>
                  <a:pt x="112" y="551"/>
                  <a:pt x="112" y="551"/>
                </a:cubicBezTo>
                <a:cubicBezTo>
                  <a:pt x="112" y="545"/>
                  <a:pt x="112" y="545"/>
                  <a:pt x="112" y="545"/>
                </a:cubicBezTo>
                <a:cubicBezTo>
                  <a:pt x="88" y="546"/>
                  <a:pt x="88" y="546"/>
                  <a:pt x="88" y="546"/>
                </a:cubicBezTo>
                <a:cubicBezTo>
                  <a:pt x="87" y="544"/>
                  <a:pt x="87" y="542"/>
                  <a:pt x="87" y="540"/>
                </a:cubicBezTo>
                <a:cubicBezTo>
                  <a:pt x="111" y="539"/>
                  <a:pt x="111" y="539"/>
                  <a:pt x="111" y="539"/>
                </a:cubicBezTo>
                <a:cubicBezTo>
                  <a:pt x="111" y="533"/>
                  <a:pt x="111" y="533"/>
                  <a:pt x="111" y="533"/>
                </a:cubicBezTo>
                <a:cubicBezTo>
                  <a:pt x="87" y="533"/>
                  <a:pt x="87" y="533"/>
                  <a:pt x="87" y="533"/>
                </a:cubicBezTo>
                <a:cubicBezTo>
                  <a:pt x="87" y="531"/>
                  <a:pt x="87" y="529"/>
                  <a:pt x="87" y="527"/>
                </a:cubicBezTo>
                <a:cubicBezTo>
                  <a:pt x="111" y="527"/>
                  <a:pt x="111" y="527"/>
                  <a:pt x="111" y="527"/>
                </a:cubicBezTo>
                <a:cubicBezTo>
                  <a:pt x="111" y="520"/>
                  <a:pt x="111" y="520"/>
                  <a:pt x="111" y="520"/>
                </a:cubicBezTo>
                <a:cubicBezTo>
                  <a:pt x="87" y="521"/>
                  <a:pt x="87" y="521"/>
                  <a:pt x="87" y="521"/>
                </a:cubicBezTo>
                <a:cubicBezTo>
                  <a:pt x="87" y="519"/>
                  <a:pt x="87" y="519"/>
                  <a:pt x="87" y="519"/>
                </a:cubicBezTo>
                <a:cubicBezTo>
                  <a:pt x="87" y="518"/>
                  <a:pt x="87" y="516"/>
                  <a:pt x="87" y="515"/>
                </a:cubicBezTo>
                <a:cubicBezTo>
                  <a:pt x="87" y="514"/>
                  <a:pt x="87" y="514"/>
                  <a:pt x="87" y="514"/>
                </a:cubicBezTo>
                <a:cubicBezTo>
                  <a:pt x="111" y="515"/>
                  <a:pt x="111" y="515"/>
                  <a:pt x="111" y="515"/>
                </a:cubicBezTo>
                <a:cubicBezTo>
                  <a:pt x="111" y="508"/>
                  <a:pt x="111" y="508"/>
                  <a:pt x="111" y="508"/>
                </a:cubicBezTo>
                <a:cubicBezTo>
                  <a:pt x="87" y="508"/>
                  <a:pt x="87" y="508"/>
                  <a:pt x="87" y="508"/>
                </a:cubicBezTo>
                <a:cubicBezTo>
                  <a:pt x="87" y="506"/>
                  <a:pt x="87" y="504"/>
                  <a:pt x="87" y="502"/>
                </a:cubicBezTo>
                <a:cubicBezTo>
                  <a:pt x="111" y="503"/>
                  <a:pt x="111" y="503"/>
                  <a:pt x="111" y="503"/>
                </a:cubicBezTo>
                <a:cubicBezTo>
                  <a:pt x="112" y="496"/>
                  <a:pt x="112" y="496"/>
                  <a:pt x="112" y="496"/>
                </a:cubicBezTo>
                <a:cubicBezTo>
                  <a:pt x="87" y="495"/>
                  <a:pt x="87" y="495"/>
                  <a:pt x="87" y="495"/>
                </a:cubicBezTo>
                <a:cubicBezTo>
                  <a:pt x="87" y="493"/>
                  <a:pt x="88" y="491"/>
                  <a:pt x="88" y="489"/>
                </a:cubicBezTo>
                <a:cubicBezTo>
                  <a:pt x="112" y="491"/>
                  <a:pt x="112" y="491"/>
                  <a:pt x="112" y="491"/>
                </a:cubicBezTo>
                <a:cubicBezTo>
                  <a:pt x="113" y="484"/>
                  <a:pt x="113" y="484"/>
                  <a:pt x="113" y="484"/>
                </a:cubicBezTo>
                <a:cubicBezTo>
                  <a:pt x="88" y="482"/>
                  <a:pt x="88" y="482"/>
                  <a:pt x="88" y="482"/>
                </a:cubicBezTo>
                <a:cubicBezTo>
                  <a:pt x="88" y="480"/>
                  <a:pt x="89" y="478"/>
                  <a:pt x="89" y="476"/>
                </a:cubicBezTo>
                <a:cubicBezTo>
                  <a:pt x="113" y="478"/>
                  <a:pt x="113" y="478"/>
                  <a:pt x="113" y="478"/>
                </a:cubicBezTo>
                <a:cubicBezTo>
                  <a:pt x="114" y="472"/>
                  <a:pt x="114" y="472"/>
                  <a:pt x="114" y="472"/>
                </a:cubicBezTo>
                <a:cubicBezTo>
                  <a:pt x="90" y="469"/>
                  <a:pt x="90" y="469"/>
                  <a:pt x="90" y="469"/>
                </a:cubicBezTo>
                <a:cubicBezTo>
                  <a:pt x="90" y="467"/>
                  <a:pt x="90" y="465"/>
                  <a:pt x="90" y="463"/>
                </a:cubicBezTo>
                <a:cubicBezTo>
                  <a:pt x="114" y="466"/>
                  <a:pt x="114" y="466"/>
                  <a:pt x="114" y="466"/>
                </a:cubicBezTo>
                <a:cubicBezTo>
                  <a:pt x="115" y="460"/>
                  <a:pt x="115" y="460"/>
                  <a:pt x="115" y="460"/>
                </a:cubicBezTo>
                <a:cubicBezTo>
                  <a:pt x="91" y="457"/>
                  <a:pt x="91" y="457"/>
                  <a:pt x="91" y="457"/>
                </a:cubicBezTo>
                <a:cubicBezTo>
                  <a:pt x="92" y="455"/>
                  <a:pt x="92" y="453"/>
                  <a:pt x="92" y="451"/>
                </a:cubicBezTo>
                <a:cubicBezTo>
                  <a:pt x="116" y="455"/>
                  <a:pt x="116" y="455"/>
                  <a:pt x="116" y="455"/>
                </a:cubicBezTo>
                <a:cubicBezTo>
                  <a:pt x="117" y="448"/>
                  <a:pt x="117" y="448"/>
                  <a:pt x="117" y="448"/>
                </a:cubicBezTo>
                <a:cubicBezTo>
                  <a:pt x="93" y="444"/>
                  <a:pt x="93" y="444"/>
                  <a:pt x="93" y="444"/>
                </a:cubicBezTo>
                <a:cubicBezTo>
                  <a:pt x="94" y="442"/>
                  <a:pt x="94" y="440"/>
                  <a:pt x="94" y="438"/>
                </a:cubicBezTo>
                <a:cubicBezTo>
                  <a:pt x="118" y="443"/>
                  <a:pt x="118" y="443"/>
                  <a:pt x="118" y="443"/>
                </a:cubicBezTo>
                <a:cubicBezTo>
                  <a:pt x="120" y="436"/>
                  <a:pt x="120" y="436"/>
                  <a:pt x="120" y="436"/>
                </a:cubicBezTo>
                <a:cubicBezTo>
                  <a:pt x="96" y="432"/>
                  <a:pt x="96" y="432"/>
                  <a:pt x="96" y="432"/>
                </a:cubicBezTo>
                <a:cubicBezTo>
                  <a:pt x="96" y="429"/>
                  <a:pt x="97" y="427"/>
                  <a:pt x="97" y="425"/>
                </a:cubicBezTo>
                <a:cubicBezTo>
                  <a:pt x="121" y="431"/>
                  <a:pt x="121" y="431"/>
                  <a:pt x="121" y="431"/>
                </a:cubicBezTo>
                <a:cubicBezTo>
                  <a:pt x="122" y="425"/>
                  <a:pt x="122" y="425"/>
                  <a:pt x="122" y="425"/>
                </a:cubicBezTo>
                <a:cubicBezTo>
                  <a:pt x="99" y="419"/>
                  <a:pt x="99" y="419"/>
                  <a:pt x="99" y="419"/>
                </a:cubicBezTo>
                <a:cubicBezTo>
                  <a:pt x="99" y="417"/>
                  <a:pt x="100" y="415"/>
                  <a:pt x="100" y="413"/>
                </a:cubicBezTo>
                <a:cubicBezTo>
                  <a:pt x="124" y="419"/>
                  <a:pt x="124" y="419"/>
                  <a:pt x="124" y="419"/>
                </a:cubicBezTo>
                <a:cubicBezTo>
                  <a:pt x="125" y="413"/>
                  <a:pt x="125" y="413"/>
                  <a:pt x="125" y="413"/>
                </a:cubicBezTo>
                <a:cubicBezTo>
                  <a:pt x="102" y="407"/>
                  <a:pt x="102" y="407"/>
                  <a:pt x="102" y="407"/>
                </a:cubicBezTo>
                <a:cubicBezTo>
                  <a:pt x="102" y="405"/>
                  <a:pt x="103" y="403"/>
                  <a:pt x="103" y="401"/>
                </a:cubicBezTo>
                <a:cubicBezTo>
                  <a:pt x="127" y="407"/>
                  <a:pt x="127" y="407"/>
                  <a:pt x="127" y="407"/>
                </a:cubicBezTo>
                <a:cubicBezTo>
                  <a:pt x="129" y="401"/>
                  <a:pt x="129" y="401"/>
                  <a:pt x="129" y="401"/>
                </a:cubicBezTo>
                <a:cubicBezTo>
                  <a:pt x="105" y="394"/>
                  <a:pt x="105" y="394"/>
                  <a:pt x="105" y="394"/>
                </a:cubicBezTo>
                <a:cubicBezTo>
                  <a:pt x="106" y="392"/>
                  <a:pt x="107" y="390"/>
                  <a:pt x="107" y="388"/>
                </a:cubicBezTo>
                <a:cubicBezTo>
                  <a:pt x="130" y="396"/>
                  <a:pt x="130" y="396"/>
                  <a:pt x="130" y="396"/>
                </a:cubicBezTo>
                <a:cubicBezTo>
                  <a:pt x="132" y="390"/>
                  <a:pt x="132" y="390"/>
                  <a:pt x="132" y="390"/>
                </a:cubicBezTo>
                <a:cubicBezTo>
                  <a:pt x="109" y="382"/>
                  <a:pt x="109" y="382"/>
                  <a:pt x="109" y="382"/>
                </a:cubicBezTo>
                <a:cubicBezTo>
                  <a:pt x="110" y="380"/>
                  <a:pt x="111" y="378"/>
                  <a:pt x="111" y="376"/>
                </a:cubicBezTo>
                <a:cubicBezTo>
                  <a:pt x="134" y="384"/>
                  <a:pt x="134" y="384"/>
                  <a:pt x="134" y="384"/>
                </a:cubicBezTo>
                <a:cubicBezTo>
                  <a:pt x="136" y="378"/>
                  <a:pt x="136" y="378"/>
                  <a:pt x="136" y="378"/>
                </a:cubicBezTo>
                <a:cubicBezTo>
                  <a:pt x="114" y="370"/>
                  <a:pt x="114" y="370"/>
                  <a:pt x="114" y="370"/>
                </a:cubicBezTo>
                <a:cubicBezTo>
                  <a:pt x="114" y="368"/>
                  <a:pt x="115" y="366"/>
                  <a:pt x="116" y="364"/>
                </a:cubicBezTo>
                <a:cubicBezTo>
                  <a:pt x="138" y="373"/>
                  <a:pt x="138" y="373"/>
                  <a:pt x="138" y="373"/>
                </a:cubicBezTo>
                <a:cubicBezTo>
                  <a:pt x="141" y="367"/>
                  <a:pt x="141" y="367"/>
                  <a:pt x="141" y="367"/>
                </a:cubicBezTo>
                <a:cubicBezTo>
                  <a:pt x="118" y="358"/>
                  <a:pt x="118" y="358"/>
                  <a:pt x="118" y="358"/>
                </a:cubicBezTo>
                <a:cubicBezTo>
                  <a:pt x="119" y="356"/>
                  <a:pt x="120" y="354"/>
                  <a:pt x="121" y="352"/>
                </a:cubicBezTo>
                <a:cubicBezTo>
                  <a:pt x="143" y="362"/>
                  <a:pt x="143" y="362"/>
                  <a:pt x="143" y="362"/>
                </a:cubicBezTo>
                <a:cubicBezTo>
                  <a:pt x="146" y="356"/>
                  <a:pt x="146" y="356"/>
                  <a:pt x="146" y="356"/>
                </a:cubicBezTo>
                <a:cubicBezTo>
                  <a:pt x="123" y="346"/>
                  <a:pt x="123" y="346"/>
                  <a:pt x="123" y="346"/>
                </a:cubicBezTo>
                <a:cubicBezTo>
                  <a:pt x="124" y="344"/>
                  <a:pt x="125" y="342"/>
                  <a:pt x="126" y="340"/>
                </a:cubicBezTo>
                <a:cubicBezTo>
                  <a:pt x="148" y="351"/>
                  <a:pt x="148" y="351"/>
                  <a:pt x="148" y="351"/>
                </a:cubicBezTo>
                <a:cubicBezTo>
                  <a:pt x="151" y="345"/>
                  <a:pt x="151" y="345"/>
                  <a:pt x="151" y="345"/>
                </a:cubicBezTo>
                <a:cubicBezTo>
                  <a:pt x="129" y="335"/>
                  <a:pt x="129" y="335"/>
                  <a:pt x="129" y="335"/>
                </a:cubicBezTo>
                <a:cubicBezTo>
                  <a:pt x="130" y="333"/>
                  <a:pt x="131" y="331"/>
                  <a:pt x="132" y="329"/>
                </a:cubicBezTo>
                <a:cubicBezTo>
                  <a:pt x="153" y="340"/>
                  <a:pt x="153" y="340"/>
                  <a:pt x="153" y="340"/>
                </a:cubicBezTo>
                <a:cubicBezTo>
                  <a:pt x="156" y="334"/>
                  <a:pt x="156" y="334"/>
                  <a:pt x="156" y="334"/>
                </a:cubicBezTo>
                <a:cubicBezTo>
                  <a:pt x="135" y="323"/>
                  <a:pt x="135" y="323"/>
                  <a:pt x="135" y="323"/>
                </a:cubicBezTo>
                <a:cubicBezTo>
                  <a:pt x="136" y="321"/>
                  <a:pt x="137" y="319"/>
                  <a:pt x="138" y="317"/>
                </a:cubicBezTo>
                <a:cubicBezTo>
                  <a:pt x="159" y="329"/>
                  <a:pt x="159" y="329"/>
                  <a:pt x="159" y="329"/>
                </a:cubicBezTo>
                <a:cubicBezTo>
                  <a:pt x="162" y="323"/>
                  <a:pt x="162" y="323"/>
                  <a:pt x="162" y="323"/>
                </a:cubicBezTo>
                <a:cubicBezTo>
                  <a:pt x="141" y="312"/>
                  <a:pt x="141" y="312"/>
                  <a:pt x="141" y="312"/>
                </a:cubicBezTo>
                <a:cubicBezTo>
                  <a:pt x="142" y="310"/>
                  <a:pt x="143" y="308"/>
                  <a:pt x="144" y="306"/>
                </a:cubicBezTo>
                <a:cubicBezTo>
                  <a:pt x="165" y="318"/>
                  <a:pt x="165" y="318"/>
                  <a:pt x="165" y="318"/>
                </a:cubicBezTo>
                <a:cubicBezTo>
                  <a:pt x="168" y="313"/>
                  <a:pt x="168" y="313"/>
                  <a:pt x="168" y="313"/>
                </a:cubicBezTo>
                <a:cubicBezTo>
                  <a:pt x="147" y="301"/>
                  <a:pt x="147" y="301"/>
                  <a:pt x="147" y="301"/>
                </a:cubicBezTo>
                <a:cubicBezTo>
                  <a:pt x="148" y="299"/>
                  <a:pt x="149" y="297"/>
                  <a:pt x="150" y="295"/>
                </a:cubicBezTo>
                <a:cubicBezTo>
                  <a:pt x="171" y="308"/>
                  <a:pt x="171" y="308"/>
                  <a:pt x="171" y="308"/>
                </a:cubicBezTo>
                <a:cubicBezTo>
                  <a:pt x="174" y="303"/>
                  <a:pt x="174" y="303"/>
                  <a:pt x="174" y="303"/>
                </a:cubicBezTo>
                <a:cubicBezTo>
                  <a:pt x="154" y="290"/>
                  <a:pt x="154" y="290"/>
                  <a:pt x="154" y="290"/>
                </a:cubicBezTo>
                <a:cubicBezTo>
                  <a:pt x="155" y="288"/>
                  <a:pt x="156" y="286"/>
                  <a:pt x="157" y="284"/>
                </a:cubicBezTo>
                <a:cubicBezTo>
                  <a:pt x="177" y="298"/>
                  <a:pt x="177" y="298"/>
                  <a:pt x="177" y="298"/>
                </a:cubicBezTo>
                <a:cubicBezTo>
                  <a:pt x="181" y="293"/>
                  <a:pt x="181" y="293"/>
                  <a:pt x="181" y="293"/>
                </a:cubicBezTo>
                <a:cubicBezTo>
                  <a:pt x="161" y="279"/>
                  <a:pt x="161" y="279"/>
                  <a:pt x="161" y="279"/>
                </a:cubicBezTo>
                <a:cubicBezTo>
                  <a:pt x="162" y="277"/>
                  <a:pt x="163" y="276"/>
                  <a:pt x="165" y="274"/>
                </a:cubicBezTo>
                <a:cubicBezTo>
                  <a:pt x="184" y="288"/>
                  <a:pt x="184" y="288"/>
                  <a:pt x="184" y="288"/>
                </a:cubicBezTo>
                <a:cubicBezTo>
                  <a:pt x="188" y="283"/>
                  <a:pt x="188" y="283"/>
                  <a:pt x="188" y="283"/>
                </a:cubicBezTo>
                <a:cubicBezTo>
                  <a:pt x="168" y="269"/>
                  <a:pt x="168" y="269"/>
                  <a:pt x="168" y="269"/>
                </a:cubicBezTo>
                <a:cubicBezTo>
                  <a:pt x="170" y="267"/>
                  <a:pt x="171" y="265"/>
                  <a:pt x="172" y="263"/>
                </a:cubicBezTo>
                <a:cubicBezTo>
                  <a:pt x="191" y="278"/>
                  <a:pt x="191" y="278"/>
                  <a:pt x="191" y="278"/>
                </a:cubicBezTo>
                <a:cubicBezTo>
                  <a:pt x="195" y="273"/>
                  <a:pt x="195" y="273"/>
                  <a:pt x="195" y="273"/>
                </a:cubicBezTo>
                <a:cubicBezTo>
                  <a:pt x="176" y="258"/>
                  <a:pt x="176" y="258"/>
                  <a:pt x="176" y="258"/>
                </a:cubicBezTo>
                <a:cubicBezTo>
                  <a:pt x="177" y="257"/>
                  <a:pt x="179" y="255"/>
                  <a:pt x="180" y="253"/>
                </a:cubicBezTo>
                <a:cubicBezTo>
                  <a:pt x="199" y="268"/>
                  <a:pt x="199" y="268"/>
                  <a:pt x="199" y="268"/>
                </a:cubicBezTo>
                <a:cubicBezTo>
                  <a:pt x="203" y="264"/>
                  <a:pt x="203" y="264"/>
                  <a:pt x="203" y="264"/>
                </a:cubicBezTo>
                <a:cubicBezTo>
                  <a:pt x="184" y="248"/>
                  <a:pt x="184" y="248"/>
                  <a:pt x="184" y="248"/>
                </a:cubicBezTo>
                <a:cubicBezTo>
                  <a:pt x="185" y="247"/>
                  <a:pt x="187" y="245"/>
                  <a:pt x="188" y="243"/>
                </a:cubicBezTo>
                <a:cubicBezTo>
                  <a:pt x="206" y="259"/>
                  <a:pt x="206" y="259"/>
                  <a:pt x="206" y="259"/>
                </a:cubicBezTo>
                <a:cubicBezTo>
                  <a:pt x="211" y="254"/>
                  <a:pt x="211" y="254"/>
                  <a:pt x="211" y="254"/>
                </a:cubicBezTo>
                <a:cubicBezTo>
                  <a:pt x="192" y="239"/>
                  <a:pt x="192" y="239"/>
                  <a:pt x="192" y="239"/>
                </a:cubicBezTo>
                <a:cubicBezTo>
                  <a:pt x="194" y="237"/>
                  <a:pt x="195" y="235"/>
                  <a:pt x="197" y="234"/>
                </a:cubicBezTo>
                <a:cubicBezTo>
                  <a:pt x="214" y="250"/>
                  <a:pt x="214" y="250"/>
                  <a:pt x="214" y="250"/>
                </a:cubicBezTo>
                <a:cubicBezTo>
                  <a:pt x="219" y="245"/>
                  <a:pt x="219" y="245"/>
                  <a:pt x="219" y="245"/>
                </a:cubicBezTo>
                <a:cubicBezTo>
                  <a:pt x="201" y="229"/>
                  <a:pt x="201" y="229"/>
                  <a:pt x="201" y="229"/>
                </a:cubicBezTo>
                <a:cubicBezTo>
                  <a:pt x="202" y="227"/>
                  <a:pt x="204" y="226"/>
                  <a:pt x="205" y="224"/>
                </a:cubicBezTo>
                <a:cubicBezTo>
                  <a:pt x="223" y="241"/>
                  <a:pt x="223" y="241"/>
                  <a:pt x="223" y="241"/>
                </a:cubicBezTo>
                <a:cubicBezTo>
                  <a:pt x="227" y="237"/>
                  <a:pt x="227" y="237"/>
                  <a:pt x="227" y="237"/>
                </a:cubicBezTo>
                <a:cubicBezTo>
                  <a:pt x="210" y="220"/>
                  <a:pt x="210" y="220"/>
                  <a:pt x="210" y="220"/>
                </a:cubicBezTo>
                <a:cubicBezTo>
                  <a:pt x="211" y="218"/>
                  <a:pt x="213" y="217"/>
                  <a:pt x="214" y="215"/>
                </a:cubicBezTo>
                <a:cubicBezTo>
                  <a:pt x="231" y="233"/>
                  <a:pt x="231" y="233"/>
                  <a:pt x="231" y="233"/>
                </a:cubicBezTo>
                <a:cubicBezTo>
                  <a:pt x="236" y="228"/>
                  <a:pt x="236" y="228"/>
                  <a:pt x="236" y="228"/>
                </a:cubicBezTo>
                <a:cubicBezTo>
                  <a:pt x="219" y="211"/>
                  <a:pt x="219" y="211"/>
                  <a:pt x="219" y="211"/>
                </a:cubicBezTo>
                <a:cubicBezTo>
                  <a:pt x="221" y="209"/>
                  <a:pt x="222" y="208"/>
                  <a:pt x="224" y="207"/>
                </a:cubicBezTo>
                <a:cubicBezTo>
                  <a:pt x="240" y="224"/>
                  <a:pt x="240" y="224"/>
                  <a:pt x="240" y="224"/>
                </a:cubicBezTo>
                <a:cubicBezTo>
                  <a:pt x="245" y="220"/>
                  <a:pt x="245" y="220"/>
                  <a:pt x="245" y="220"/>
                </a:cubicBezTo>
                <a:cubicBezTo>
                  <a:pt x="228" y="202"/>
                  <a:pt x="228" y="202"/>
                  <a:pt x="228" y="202"/>
                </a:cubicBezTo>
                <a:cubicBezTo>
                  <a:pt x="230" y="201"/>
                  <a:pt x="231" y="199"/>
                  <a:pt x="233" y="198"/>
                </a:cubicBezTo>
                <a:cubicBezTo>
                  <a:pt x="249" y="216"/>
                  <a:pt x="249" y="216"/>
                  <a:pt x="249" y="216"/>
                </a:cubicBezTo>
                <a:cubicBezTo>
                  <a:pt x="254" y="212"/>
                  <a:pt x="254" y="212"/>
                  <a:pt x="254" y="212"/>
                </a:cubicBezTo>
                <a:cubicBezTo>
                  <a:pt x="238" y="194"/>
                  <a:pt x="238" y="194"/>
                  <a:pt x="238" y="194"/>
                </a:cubicBezTo>
                <a:cubicBezTo>
                  <a:pt x="240" y="192"/>
                  <a:pt x="241" y="191"/>
                  <a:pt x="243" y="190"/>
                </a:cubicBezTo>
                <a:cubicBezTo>
                  <a:pt x="258" y="208"/>
                  <a:pt x="258" y="208"/>
                  <a:pt x="258" y="208"/>
                </a:cubicBezTo>
                <a:cubicBezTo>
                  <a:pt x="263" y="204"/>
                  <a:pt x="263" y="204"/>
                  <a:pt x="263" y="204"/>
                </a:cubicBezTo>
                <a:cubicBezTo>
                  <a:pt x="248" y="186"/>
                  <a:pt x="248" y="186"/>
                  <a:pt x="248" y="186"/>
                </a:cubicBezTo>
                <a:cubicBezTo>
                  <a:pt x="250" y="184"/>
                  <a:pt x="251" y="183"/>
                  <a:pt x="253" y="182"/>
                </a:cubicBezTo>
                <a:cubicBezTo>
                  <a:pt x="268" y="201"/>
                  <a:pt x="268" y="201"/>
                  <a:pt x="268" y="201"/>
                </a:cubicBezTo>
                <a:cubicBezTo>
                  <a:pt x="273" y="197"/>
                  <a:pt x="273" y="197"/>
                  <a:pt x="273" y="197"/>
                </a:cubicBezTo>
                <a:cubicBezTo>
                  <a:pt x="258" y="178"/>
                  <a:pt x="258" y="178"/>
                  <a:pt x="258" y="178"/>
                </a:cubicBezTo>
                <a:cubicBezTo>
                  <a:pt x="260" y="176"/>
                  <a:pt x="261" y="175"/>
                  <a:pt x="263" y="174"/>
                </a:cubicBezTo>
                <a:cubicBezTo>
                  <a:pt x="277" y="194"/>
                  <a:pt x="277" y="194"/>
                  <a:pt x="277" y="194"/>
                </a:cubicBezTo>
                <a:cubicBezTo>
                  <a:pt x="282" y="190"/>
                  <a:pt x="282" y="190"/>
                  <a:pt x="282" y="190"/>
                </a:cubicBezTo>
                <a:cubicBezTo>
                  <a:pt x="268" y="170"/>
                  <a:pt x="268" y="170"/>
                  <a:pt x="268" y="170"/>
                </a:cubicBezTo>
                <a:cubicBezTo>
                  <a:pt x="270" y="169"/>
                  <a:pt x="272" y="168"/>
                  <a:pt x="274" y="167"/>
                </a:cubicBezTo>
                <a:cubicBezTo>
                  <a:pt x="287" y="187"/>
                  <a:pt x="287" y="187"/>
                  <a:pt x="287" y="187"/>
                </a:cubicBezTo>
                <a:cubicBezTo>
                  <a:pt x="292" y="183"/>
                  <a:pt x="292" y="183"/>
                  <a:pt x="292" y="183"/>
                </a:cubicBezTo>
                <a:cubicBezTo>
                  <a:pt x="279" y="163"/>
                  <a:pt x="279" y="163"/>
                  <a:pt x="279" y="163"/>
                </a:cubicBezTo>
                <a:cubicBezTo>
                  <a:pt x="281" y="162"/>
                  <a:pt x="282" y="161"/>
                  <a:pt x="284" y="160"/>
                </a:cubicBezTo>
                <a:cubicBezTo>
                  <a:pt x="297" y="180"/>
                  <a:pt x="297" y="180"/>
                  <a:pt x="297" y="180"/>
                </a:cubicBezTo>
                <a:cubicBezTo>
                  <a:pt x="302" y="177"/>
                  <a:pt x="302" y="177"/>
                  <a:pt x="302" y="177"/>
                </a:cubicBezTo>
                <a:cubicBezTo>
                  <a:pt x="290" y="156"/>
                  <a:pt x="290" y="156"/>
                  <a:pt x="290" y="156"/>
                </a:cubicBezTo>
                <a:cubicBezTo>
                  <a:pt x="292" y="155"/>
                  <a:pt x="293" y="154"/>
                  <a:pt x="295" y="153"/>
                </a:cubicBezTo>
                <a:cubicBezTo>
                  <a:pt x="307" y="174"/>
                  <a:pt x="307" y="174"/>
                  <a:pt x="307" y="174"/>
                </a:cubicBezTo>
                <a:cubicBezTo>
                  <a:pt x="313" y="171"/>
                  <a:pt x="313" y="171"/>
                  <a:pt x="313" y="171"/>
                </a:cubicBezTo>
                <a:cubicBezTo>
                  <a:pt x="301" y="150"/>
                  <a:pt x="301" y="150"/>
                  <a:pt x="301" y="150"/>
                </a:cubicBezTo>
                <a:cubicBezTo>
                  <a:pt x="303" y="149"/>
                  <a:pt x="304" y="148"/>
                  <a:pt x="306" y="147"/>
                </a:cubicBezTo>
                <a:cubicBezTo>
                  <a:pt x="318" y="168"/>
                  <a:pt x="318" y="168"/>
                  <a:pt x="318" y="168"/>
                </a:cubicBezTo>
                <a:cubicBezTo>
                  <a:pt x="323" y="165"/>
                  <a:pt x="323" y="165"/>
                  <a:pt x="323" y="165"/>
                </a:cubicBezTo>
                <a:cubicBezTo>
                  <a:pt x="312" y="143"/>
                  <a:pt x="312" y="143"/>
                  <a:pt x="312" y="143"/>
                </a:cubicBezTo>
                <a:cubicBezTo>
                  <a:pt x="314" y="142"/>
                  <a:pt x="316" y="141"/>
                  <a:pt x="317" y="140"/>
                </a:cubicBezTo>
                <a:cubicBezTo>
                  <a:pt x="329" y="162"/>
                  <a:pt x="329" y="162"/>
                  <a:pt x="329" y="162"/>
                </a:cubicBezTo>
                <a:cubicBezTo>
                  <a:pt x="334" y="159"/>
                  <a:pt x="334" y="159"/>
                  <a:pt x="334" y="159"/>
                </a:cubicBezTo>
                <a:cubicBezTo>
                  <a:pt x="323" y="138"/>
                  <a:pt x="323" y="138"/>
                  <a:pt x="323" y="138"/>
                </a:cubicBezTo>
                <a:cubicBezTo>
                  <a:pt x="325" y="137"/>
                  <a:pt x="327" y="136"/>
                  <a:pt x="329" y="135"/>
                </a:cubicBezTo>
                <a:cubicBezTo>
                  <a:pt x="339" y="157"/>
                  <a:pt x="339" y="157"/>
                  <a:pt x="339" y="157"/>
                </a:cubicBezTo>
                <a:cubicBezTo>
                  <a:pt x="345" y="154"/>
                  <a:pt x="345" y="154"/>
                  <a:pt x="345" y="154"/>
                </a:cubicBezTo>
                <a:cubicBezTo>
                  <a:pt x="335" y="132"/>
                  <a:pt x="335" y="132"/>
                  <a:pt x="335" y="132"/>
                </a:cubicBezTo>
                <a:cubicBezTo>
                  <a:pt x="337" y="131"/>
                  <a:pt x="339" y="130"/>
                  <a:pt x="340" y="129"/>
                </a:cubicBezTo>
                <a:cubicBezTo>
                  <a:pt x="350" y="152"/>
                  <a:pt x="350" y="152"/>
                  <a:pt x="350" y="152"/>
                </a:cubicBezTo>
                <a:cubicBezTo>
                  <a:pt x="356" y="149"/>
                  <a:pt x="356" y="149"/>
                  <a:pt x="356" y="149"/>
                </a:cubicBezTo>
                <a:cubicBezTo>
                  <a:pt x="346" y="127"/>
                  <a:pt x="346" y="127"/>
                  <a:pt x="346" y="127"/>
                </a:cubicBezTo>
                <a:cubicBezTo>
                  <a:pt x="348" y="126"/>
                  <a:pt x="350" y="125"/>
                  <a:pt x="352" y="124"/>
                </a:cubicBezTo>
                <a:cubicBezTo>
                  <a:pt x="361" y="147"/>
                  <a:pt x="361" y="147"/>
                  <a:pt x="361" y="147"/>
                </a:cubicBezTo>
                <a:cubicBezTo>
                  <a:pt x="367" y="145"/>
                  <a:pt x="367" y="145"/>
                  <a:pt x="367" y="145"/>
                </a:cubicBezTo>
                <a:cubicBezTo>
                  <a:pt x="358" y="122"/>
                  <a:pt x="358" y="122"/>
                  <a:pt x="358" y="122"/>
                </a:cubicBezTo>
                <a:cubicBezTo>
                  <a:pt x="360" y="121"/>
                  <a:pt x="362" y="120"/>
                  <a:pt x="364" y="120"/>
                </a:cubicBezTo>
                <a:cubicBezTo>
                  <a:pt x="373" y="142"/>
                  <a:pt x="373" y="142"/>
                  <a:pt x="373" y="142"/>
                </a:cubicBezTo>
                <a:cubicBezTo>
                  <a:pt x="378" y="140"/>
                  <a:pt x="378" y="140"/>
                  <a:pt x="378" y="140"/>
                </a:cubicBezTo>
                <a:cubicBezTo>
                  <a:pt x="370" y="117"/>
                  <a:pt x="370" y="117"/>
                  <a:pt x="370" y="117"/>
                </a:cubicBezTo>
                <a:cubicBezTo>
                  <a:pt x="372" y="117"/>
                  <a:pt x="374" y="116"/>
                  <a:pt x="376" y="115"/>
                </a:cubicBezTo>
                <a:cubicBezTo>
                  <a:pt x="384" y="138"/>
                  <a:pt x="384" y="138"/>
                  <a:pt x="384" y="138"/>
                </a:cubicBezTo>
                <a:cubicBezTo>
                  <a:pt x="390" y="136"/>
                  <a:pt x="390" y="136"/>
                  <a:pt x="390" y="136"/>
                </a:cubicBezTo>
                <a:cubicBezTo>
                  <a:pt x="382" y="113"/>
                  <a:pt x="382" y="113"/>
                  <a:pt x="382" y="113"/>
                </a:cubicBezTo>
                <a:cubicBezTo>
                  <a:pt x="384" y="113"/>
                  <a:pt x="386" y="112"/>
                  <a:pt x="388" y="111"/>
                </a:cubicBezTo>
                <a:cubicBezTo>
                  <a:pt x="395" y="135"/>
                  <a:pt x="395" y="135"/>
                  <a:pt x="395" y="135"/>
                </a:cubicBezTo>
                <a:cubicBezTo>
                  <a:pt x="401" y="133"/>
                  <a:pt x="401" y="133"/>
                  <a:pt x="401" y="133"/>
                </a:cubicBezTo>
                <a:cubicBezTo>
                  <a:pt x="395" y="110"/>
                  <a:pt x="395" y="110"/>
                  <a:pt x="395" y="110"/>
                </a:cubicBezTo>
                <a:cubicBezTo>
                  <a:pt x="397" y="109"/>
                  <a:pt x="399" y="108"/>
                  <a:pt x="401" y="108"/>
                </a:cubicBezTo>
                <a:cubicBezTo>
                  <a:pt x="407" y="131"/>
                  <a:pt x="407" y="131"/>
                  <a:pt x="407" y="131"/>
                </a:cubicBezTo>
                <a:cubicBezTo>
                  <a:pt x="413" y="130"/>
                  <a:pt x="413" y="130"/>
                  <a:pt x="413" y="130"/>
                </a:cubicBezTo>
                <a:cubicBezTo>
                  <a:pt x="407" y="106"/>
                  <a:pt x="407" y="106"/>
                  <a:pt x="407" y="106"/>
                </a:cubicBezTo>
                <a:cubicBezTo>
                  <a:pt x="409" y="106"/>
                  <a:pt x="411" y="105"/>
                  <a:pt x="413" y="105"/>
                </a:cubicBezTo>
                <a:cubicBezTo>
                  <a:pt x="419" y="128"/>
                  <a:pt x="419" y="128"/>
                  <a:pt x="419" y="128"/>
                </a:cubicBezTo>
                <a:cubicBezTo>
                  <a:pt x="425" y="127"/>
                  <a:pt x="425" y="127"/>
                  <a:pt x="425" y="127"/>
                </a:cubicBezTo>
                <a:cubicBezTo>
                  <a:pt x="420" y="103"/>
                  <a:pt x="420" y="103"/>
                  <a:pt x="420" y="103"/>
                </a:cubicBezTo>
                <a:cubicBezTo>
                  <a:pt x="422" y="103"/>
                  <a:pt x="424" y="102"/>
                  <a:pt x="426" y="102"/>
                </a:cubicBezTo>
                <a:cubicBezTo>
                  <a:pt x="431" y="126"/>
                  <a:pt x="431" y="126"/>
                  <a:pt x="431" y="126"/>
                </a:cubicBezTo>
                <a:cubicBezTo>
                  <a:pt x="437" y="124"/>
                  <a:pt x="437" y="124"/>
                  <a:pt x="437" y="124"/>
                </a:cubicBezTo>
                <a:cubicBezTo>
                  <a:pt x="432" y="101"/>
                  <a:pt x="432" y="101"/>
                  <a:pt x="432" y="101"/>
                </a:cubicBezTo>
                <a:cubicBezTo>
                  <a:pt x="434" y="100"/>
                  <a:pt x="436" y="100"/>
                  <a:pt x="438" y="99"/>
                </a:cubicBezTo>
                <a:cubicBezTo>
                  <a:pt x="442" y="123"/>
                  <a:pt x="442" y="123"/>
                  <a:pt x="442" y="123"/>
                </a:cubicBezTo>
                <a:cubicBezTo>
                  <a:pt x="449" y="122"/>
                  <a:pt x="449" y="122"/>
                  <a:pt x="449" y="122"/>
                </a:cubicBezTo>
                <a:cubicBezTo>
                  <a:pt x="445" y="98"/>
                  <a:pt x="445" y="98"/>
                  <a:pt x="445" y="98"/>
                </a:cubicBezTo>
                <a:cubicBezTo>
                  <a:pt x="447" y="98"/>
                  <a:pt x="449" y="98"/>
                  <a:pt x="451" y="97"/>
                </a:cubicBezTo>
                <a:cubicBezTo>
                  <a:pt x="454" y="121"/>
                  <a:pt x="454" y="121"/>
                  <a:pt x="454" y="121"/>
                </a:cubicBezTo>
                <a:cubicBezTo>
                  <a:pt x="461" y="121"/>
                  <a:pt x="461" y="121"/>
                  <a:pt x="461" y="121"/>
                </a:cubicBezTo>
                <a:cubicBezTo>
                  <a:pt x="457" y="97"/>
                  <a:pt x="457" y="97"/>
                  <a:pt x="457" y="97"/>
                </a:cubicBezTo>
                <a:cubicBezTo>
                  <a:pt x="459" y="96"/>
                  <a:pt x="462" y="96"/>
                  <a:pt x="464" y="96"/>
                </a:cubicBezTo>
                <a:cubicBezTo>
                  <a:pt x="466" y="120"/>
                  <a:pt x="466" y="120"/>
                  <a:pt x="466" y="120"/>
                </a:cubicBezTo>
                <a:cubicBezTo>
                  <a:pt x="473" y="119"/>
                  <a:pt x="473" y="119"/>
                  <a:pt x="473" y="119"/>
                </a:cubicBezTo>
                <a:cubicBezTo>
                  <a:pt x="470" y="95"/>
                  <a:pt x="470" y="95"/>
                  <a:pt x="470" y="95"/>
                </a:cubicBezTo>
                <a:cubicBezTo>
                  <a:pt x="472" y="95"/>
                  <a:pt x="474" y="95"/>
                  <a:pt x="476" y="94"/>
                </a:cubicBezTo>
                <a:cubicBezTo>
                  <a:pt x="478" y="119"/>
                  <a:pt x="478" y="119"/>
                  <a:pt x="478" y="119"/>
                </a:cubicBezTo>
                <a:cubicBezTo>
                  <a:pt x="485" y="118"/>
                  <a:pt x="485" y="118"/>
                  <a:pt x="485" y="118"/>
                </a:cubicBezTo>
                <a:cubicBezTo>
                  <a:pt x="483" y="94"/>
                  <a:pt x="483" y="94"/>
                  <a:pt x="483" y="94"/>
                </a:cubicBezTo>
                <a:cubicBezTo>
                  <a:pt x="485" y="94"/>
                  <a:pt x="487" y="94"/>
                  <a:pt x="489" y="94"/>
                </a:cubicBezTo>
                <a:cubicBezTo>
                  <a:pt x="490" y="118"/>
                  <a:pt x="490" y="118"/>
                  <a:pt x="490" y="118"/>
                </a:cubicBezTo>
                <a:cubicBezTo>
                  <a:pt x="497" y="118"/>
                  <a:pt x="497" y="118"/>
                  <a:pt x="497" y="118"/>
                </a:cubicBezTo>
                <a:cubicBezTo>
                  <a:pt x="496" y="93"/>
                  <a:pt x="496" y="93"/>
                  <a:pt x="496" y="93"/>
                </a:cubicBezTo>
                <a:cubicBezTo>
                  <a:pt x="498" y="93"/>
                  <a:pt x="500" y="93"/>
                  <a:pt x="502" y="93"/>
                </a:cubicBezTo>
                <a:cubicBezTo>
                  <a:pt x="502" y="117"/>
                  <a:pt x="502" y="117"/>
                  <a:pt x="502" y="117"/>
                </a:cubicBezTo>
                <a:cubicBezTo>
                  <a:pt x="509" y="117"/>
                  <a:pt x="509" y="117"/>
                  <a:pt x="509" y="117"/>
                </a:cubicBezTo>
                <a:cubicBezTo>
                  <a:pt x="508" y="93"/>
                  <a:pt x="508" y="93"/>
                  <a:pt x="508" y="93"/>
                </a:cubicBezTo>
                <a:cubicBezTo>
                  <a:pt x="509" y="93"/>
                  <a:pt x="509" y="93"/>
                  <a:pt x="509" y="93"/>
                </a:cubicBezTo>
                <a:cubicBezTo>
                  <a:pt x="510" y="93"/>
                  <a:pt x="512" y="93"/>
                  <a:pt x="513" y="93"/>
                </a:cubicBezTo>
                <a:cubicBezTo>
                  <a:pt x="515" y="93"/>
                  <a:pt x="515" y="93"/>
                  <a:pt x="515" y="93"/>
                </a:cubicBezTo>
                <a:cubicBezTo>
                  <a:pt x="515" y="117"/>
                  <a:pt x="515" y="117"/>
                  <a:pt x="515" y="117"/>
                </a:cubicBezTo>
                <a:cubicBezTo>
                  <a:pt x="521" y="117"/>
                  <a:pt x="521" y="117"/>
                  <a:pt x="521" y="117"/>
                </a:cubicBezTo>
                <a:cubicBezTo>
                  <a:pt x="521" y="93"/>
                  <a:pt x="521" y="93"/>
                  <a:pt x="521" y="93"/>
                </a:cubicBezTo>
                <a:cubicBezTo>
                  <a:pt x="523" y="93"/>
                  <a:pt x="525" y="93"/>
                  <a:pt x="528" y="93"/>
                </a:cubicBezTo>
                <a:cubicBezTo>
                  <a:pt x="527" y="117"/>
                  <a:pt x="527" y="117"/>
                  <a:pt x="527" y="117"/>
                </a:cubicBezTo>
                <a:cubicBezTo>
                  <a:pt x="533" y="118"/>
                  <a:pt x="533" y="118"/>
                  <a:pt x="533" y="118"/>
                </a:cubicBezTo>
                <a:cubicBezTo>
                  <a:pt x="534" y="93"/>
                  <a:pt x="534" y="93"/>
                  <a:pt x="534" y="93"/>
                </a:cubicBezTo>
                <a:cubicBezTo>
                  <a:pt x="536" y="93"/>
                  <a:pt x="538" y="94"/>
                  <a:pt x="540" y="94"/>
                </a:cubicBezTo>
                <a:cubicBezTo>
                  <a:pt x="539" y="118"/>
                  <a:pt x="539" y="118"/>
                  <a:pt x="539" y="118"/>
                </a:cubicBezTo>
                <a:cubicBezTo>
                  <a:pt x="545" y="118"/>
                  <a:pt x="545" y="118"/>
                  <a:pt x="545" y="118"/>
                </a:cubicBezTo>
                <a:cubicBezTo>
                  <a:pt x="547" y="94"/>
                  <a:pt x="547" y="94"/>
                  <a:pt x="547" y="94"/>
                </a:cubicBezTo>
                <a:cubicBezTo>
                  <a:pt x="549" y="94"/>
                  <a:pt x="551" y="95"/>
                  <a:pt x="553" y="95"/>
                </a:cubicBezTo>
                <a:cubicBezTo>
                  <a:pt x="551" y="119"/>
                  <a:pt x="551" y="119"/>
                  <a:pt x="551" y="119"/>
                </a:cubicBezTo>
                <a:cubicBezTo>
                  <a:pt x="557" y="120"/>
                  <a:pt x="557" y="120"/>
                  <a:pt x="557" y="120"/>
                </a:cubicBezTo>
                <a:cubicBezTo>
                  <a:pt x="560" y="95"/>
                  <a:pt x="560" y="95"/>
                  <a:pt x="560" y="95"/>
                </a:cubicBezTo>
                <a:cubicBezTo>
                  <a:pt x="562" y="96"/>
                  <a:pt x="564" y="96"/>
                  <a:pt x="566" y="96"/>
                </a:cubicBezTo>
                <a:cubicBezTo>
                  <a:pt x="563" y="120"/>
                  <a:pt x="563" y="120"/>
                  <a:pt x="563" y="120"/>
                </a:cubicBezTo>
                <a:cubicBezTo>
                  <a:pt x="569" y="121"/>
                  <a:pt x="569" y="121"/>
                  <a:pt x="569" y="121"/>
                </a:cubicBezTo>
                <a:cubicBezTo>
                  <a:pt x="572" y="97"/>
                  <a:pt x="572" y="97"/>
                  <a:pt x="572" y="97"/>
                </a:cubicBezTo>
                <a:cubicBezTo>
                  <a:pt x="574" y="97"/>
                  <a:pt x="576" y="98"/>
                  <a:pt x="579" y="98"/>
                </a:cubicBezTo>
                <a:cubicBezTo>
                  <a:pt x="575" y="122"/>
                  <a:pt x="575" y="122"/>
                  <a:pt x="575" y="122"/>
                </a:cubicBezTo>
                <a:cubicBezTo>
                  <a:pt x="581" y="123"/>
                  <a:pt x="581" y="123"/>
                  <a:pt x="581" y="123"/>
                </a:cubicBezTo>
                <a:cubicBezTo>
                  <a:pt x="585" y="99"/>
                  <a:pt x="585" y="99"/>
                  <a:pt x="585" y="99"/>
                </a:cubicBezTo>
                <a:cubicBezTo>
                  <a:pt x="587" y="99"/>
                  <a:pt x="589" y="100"/>
                  <a:pt x="591" y="100"/>
                </a:cubicBezTo>
                <a:cubicBezTo>
                  <a:pt x="587" y="124"/>
                  <a:pt x="587" y="124"/>
                  <a:pt x="587" y="124"/>
                </a:cubicBezTo>
                <a:cubicBezTo>
                  <a:pt x="593" y="125"/>
                  <a:pt x="593" y="125"/>
                  <a:pt x="593" y="125"/>
                </a:cubicBezTo>
                <a:cubicBezTo>
                  <a:pt x="598" y="101"/>
                  <a:pt x="598" y="101"/>
                  <a:pt x="598" y="101"/>
                </a:cubicBezTo>
                <a:cubicBezTo>
                  <a:pt x="600" y="102"/>
                  <a:pt x="602" y="102"/>
                  <a:pt x="604" y="103"/>
                </a:cubicBezTo>
                <a:cubicBezTo>
                  <a:pt x="599" y="126"/>
                  <a:pt x="599" y="126"/>
                  <a:pt x="599" y="126"/>
                </a:cubicBezTo>
                <a:cubicBezTo>
                  <a:pt x="605" y="128"/>
                  <a:pt x="605" y="128"/>
                  <a:pt x="605" y="128"/>
                </a:cubicBezTo>
                <a:cubicBezTo>
                  <a:pt x="610" y="104"/>
                  <a:pt x="610" y="104"/>
                  <a:pt x="610" y="104"/>
                </a:cubicBezTo>
                <a:cubicBezTo>
                  <a:pt x="612" y="104"/>
                  <a:pt x="614" y="105"/>
                  <a:pt x="616" y="105"/>
                </a:cubicBezTo>
                <a:cubicBezTo>
                  <a:pt x="610" y="129"/>
                  <a:pt x="610" y="129"/>
                  <a:pt x="610" y="129"/>
                </a:cubicBezTo>
                <a:cubicBezTo>
                  <a:pt x="616" y="131"/>
                  <a:pt x="616" y="131"/>
                  <a:pt x="616" y="131"/>
                </a:cubicBezTo>
                <a:cubicBezTo>
                  <a:pt x="623" y="107"/>
                  <a:pt x="623" y="107"/>
                  <a:pt x="623" y="107"/>
                </a:cubicBezTo>
                <a:cubicBezTo>
                  <a:pt x="625" y="108"/>
                  <a:pt x="627" y="108"/>
                  <a:pt x="629" y="109"/>
                </a:cubicBezTo>
                <a:cubicBezTo>
                  <a:pt x="622" y="132"/>
                  <a:pt x="622" y="132"/>
                  <a:pt x="622" y="132"/>
                </a:cubicBezTo>
                <a:cubicBezTo>
                  <a:pt x="628" y="134"/>
                  <a:pt x="628" y="134"/>
                  <a:pt x="628" y="134"/>
                </a:cubicBezTo>
                <a:cubicBezTo>
                  <a:pt x="635" y="111"/>
                  <a:pt x="635" y="111"/>
                  <a:pt x="635" y="111"/>
                </a:cubicBezTo>
                <a:cubicBezTo>
                  <a:pt x="637" y="111"/>
                  <a:pt x="639" y="112"/>
                  <a:pt x="641" y="112"/>
                </a:cubicBezTo>
                <a:cubicBezTo>
                  <a:pt x="634" y="136"/>
                  <a:pt x="634" y="136"/>
                  <a:pt x="634" y="136"/>
                </a:cubicBezTo>
                <a:cubicBezTo>
                  <a:pt x="640" y="138"/>
                  <a:pt x="640" y="138"/>
                  <a:pt x="640" y="138"/>
                </a:cubicBezTo>
                <a:cubicBezTo>
                  <a:pt x="647" y="114"/>
                  <a:pt x="647" y="114"/>
                  <a:pt x="647" y="114"/>
                </a:cubicBezTo>
                <a:cubicBezTo>
                  <a:pt x="649" y="115"/>
                  <a:pt x="651" y="116"/>
                  <a:pt x="653" y="116"/>
                </a:cubicBezTo>
                <a:cubicBezTo>
                  <a:pt x="645" y="139"/>
                  <a:pt x="645" y="139"/>
                  <a:pt x="645" y="139"/>
                </a:cubicBezTo>
                <a:cubicBezTo>
                  <a:pt x="651" y="141"/>
                  <a:pt x="651" y="141"/>
                  <a:pt x="651" y="141"/>
                </a:cubicBezTo>
                <a:cubicBezTo>
                  <a:pt x="659" y="119"/>
                  <a:pt x="659" y="119"/>
                  <a:pt x="659" y="119"/>
                </a:cubicBezTo>
                <a:cubicBezTo>
                  <a:pt x="661" y="119"/>
                  <a:pt x="663" y="120"/>
                  <a:pt x="665" y="121"/>
                </a:cubicBezTo>
                <a:cubicBezTo>
                  <a:pt x="656" y="144"/>
                  <a:pt x="656" y="144"/>
                  <a:pt x="656" y="144"/>
                </a:cubicBezTo>
                <a:cubicBezTo>
                  <a:pt x="662" y="146"/>
                  <a:pt x="662" y="146"/>
                  <a:pt x="662" y="146"/>
                </a:cubicBezTo>
                <a:cubicBezTo>
                  <a:pt x="671" y="123"/>
                  <a:pt x="671" y="123"/>
                  <a:pt x="671" y="123"/>
                </a:cubicBezTo>
                <a:cubicBezTo>
                  <a:pt x="673" y="124"/>
                  <a:pt x="675" y="125"/>
                  <a:pt x="677" y="126"/>
                </a:cubicBezTo>
                <a:cubicBezTo>
                  <a:pt x="668" y="148"/>
                  <a:pt x="668" y="148"/>
                  <a:pt x="668" y="148"/>
                </a:cubicBezTo>
                <a:cubicBezTo>
                  <a:pt x="674" y="150"/>
                  <a:pt x="674" y="150"/>
                  <a:pt x="674" y="150"/>
                </a:cubicBezTo>
                <a:cubicBezTo>
                  <a:pt x="683" y="128"/>
                  <a:pt x="683" y="128"/>
                  <a:pt x="683" y="128"/>
                </a:cubicBezTo>
                <a:cubicBezTo>
                  <a:pt x="685" y="129"/>
                  <a:pt x="687" y="130"/>
                  <a:pt x="689" y="131"/>
                </a:cubicBezTo>
                <a:cubicBezTo>
                  <a:pt x="679" y="153"/>
                  <a:pt x="679" y="153"/>
                  <a:pt x="679" y="153"/>
                </a:cubicBezTo>
                <a:cubicBezTo>
                  <a:pt x="685" y="156"/>
                  <a:pt x="685" y="156"/>
                  <a:pt x="685" y="156"/>
                </a:cubicBezTo>
                <a:cubicBezTo>
                  <a:pt x="695" y="134"/>
                  <a:pt x="695" y="134"/>
                  <a:pt x="695" y="134"/>
                </a:cubicBezTo>
                <a:cubicBezTo>
                  <a:pt x="697" y="134"/>
                  <a:pt x="699" y="135"/>
                  <a:pt x="701" y="136"/>
                </a:cubicBezTo>
                <a:cubicBezTo>
                  <a:pt x="690" y="158"/>
                  <a:pt x="690" y="158"/>
                  <a:pt x="690" y="158"/>
                </a:cubicBezTo>
                <a:cubicBezTo>
                  <a:pt x="695" y="161"/>
                  <a:pt x="695" y="161"/>
                  <a:pt x="695" y="161"/>
                </a:cubicBezTo>
                <a:cubicBezTo>
                  <a:pt x="706" y="139"/>
                  <a:pt x="706" y="139"/>
                  <a:pt x="706" y="139"/>
                </a:cubicBezTo>
                <a:cubicBezTo>
                  <a:pt x="708" y="140"/>
                  <a:pt x="710" y="141"/>
                  <a:pt x="712" y="142"/>
                </a:cubicBezTo>
                <a:cubicBezTo>
                  <a:pt x="701" y="164"/>
                  <a:pt x="701" y="164"/>
                  <a:pt x="701" y="164"/>
                </a:cubicBezTo>
                <a:cubicBezTo>
                  <a:pt x="706" y="167"/>
                  <a:pt x="706" y="167"/>
                  <a:pt x="706" y="167"/>
                </a:cubicBezTo>
                <a:cubicBezTo>
                  <a:pt x="718" y="145"/>
                  <a:pt x="718" y="145"/>
                  <a:pt x="718" y="145"/>
                </a:cubicBezTo>
                <a:cubicBezTo>
                  <a:pt x="720" y="146"/>
                  <a:pt x="721" y="147"/>
                  <a:pt x="723" y="148"/>
                </a:cubicBezTo>
                <a:cubicBezTo>
                  <a:pt x="711" y="169"/>
                  <a:pt x="711" y="169"/>
                  <a:pt x="711" y="169"/>
                </a:cubicBezTo>
                <a:cubicBezTo>
                  <a:pt x="717" y="172"/>
                  <a:pt x="717" y="172"/>
                  <a:pt x="717" y="172"/>
                </a:cubicBezTo>
                <a:cubicBezTo>
                  <a:pt x="729" y="152"/>
                  <a:pt x="729" y="152"/>
                  <a:pt x="729" y="152"/>
                </a:cubicBezTo>
                <a:cubicBezTo>
                  <a:pt x="731" y="153"/>
                  <a:pt x="733" y="154"/>
                  <a:pt x="734" y="155"/>
                </a:cubicBezTo>
                <a:cubicBezTo>
                  <a:pt x="722" y="175"/>
                  <a:pt x="722" y="175"/>
                  <a:pt x="722" y="175"/>
                </a:cubicBezTo>
                <a:cubicBezTo>
                  <a:pt x="727" y="179"/>
                  <a:pt x="727" y="179"/>
                  <a:pt x="727" y="179"/>
                </a:cubicBezTo>
                <a:cubicBezTo>
                  <a:pt x="740" y="158"/>
                  <a:pt x="740" y="158"/>
                  <a:pt x="740" y="158"/>
                </a:cubicBezTo>
                <a:cubicBezTo>
                  <a:pt x="742" y="159"/>
                  <a:pt x="743" y="161"/>
                  <a:pt x="745" y="162"/>
                </a:cubicBezTo>
                <a:cubicBezTo>
                  <a:pt x="732" y="182"/>
                  <a:pt x="732" y="182"/>
                  <a:pt x="732" y="182"/>
                </a:cubicBezTo>
                <a:cubicBezTo>
                  <a:pt x="737" y="185"/>
                  <a:pt x="737" y="185"/>
                  <a:pt x="737" y="185"/>
                </a:cubicBezTo>
                <a:cubicBezTo>
                  <a:pt x="751" y="165"/>
                  <a:pt x="751" y="165"/>
                  <a:pt x="751" y="165"/>
                </a:cubicBezTo>
                <a:cubicBezTo>
                  <a:pt x="752" y="166"/>
                  <a:pt x="754" y="168"/>
                  <a:pt x="756" y="169"/>
                </a:cubicBezTo>
                <a:cubicBezTo>
                  <a:pt x="742" y="189"/>
                  <a:pt x="742" y="189"/>
                  <a:pt x="742" y="189"/>
                </a:cubicBezTo>
                <a:cubicBezTo>
                  <a:pt x="747" y="192"/>
                  <a:pt x="747" y="192"/>
                  <a:pt x="747" y="192"/>
                </a:cubicBezTo>
                <a:cubicBezTo>
                  <a:pt x="761" y="173"/>
                  <a:pt x="761" y="173"/>
                  <a:pt x="761" y="173"/>
                </a:cubicBezTo>
                <a:cubicBezTo>
                  <a:pt x="763" y="174"/>
                  <a:pt x="765" y="175"/>
                  <a:pt x="766" y="176"/>
                </a:cubicBezTo>
                <a:cubicBezTo>
                  <a:pt x="752" y="196"/>
                  <a:pt x="752" y="196"/>
                  <a:pt x="752" y="196"/>
                </a:cubicBezTo>
                <a:cubicBezTo>
                  <a:pt x="757" y="199"/>
                  <a:pt x="757" y="199"/>
                  <a:pt x="757" y="199"/>
                </a:cubicBezTo>
                <a:cubicBezTo>
                  <a:pt x="771" y="180"/>
                  <a:pt x="771" y="180"/>
                  <a:pt x="771" y="180"/>
                </a:cubicBezTo>
                <a:cubicBezTo>
                  <a:pt x="773" y="182"/>
                  <a:pt x="775" y="183"/>
                  <a:pt x="776" y="184"/>
                </a:cubicBezTo>
                <a:cubicBezTo>
                  <a:pt x="761" y="203"/>
                  <a:pt x="761" y="203"/>
                  <a:pt x="761" y="203"/>
                </a:cubicBezTo>
                <a:cubicBezTo>
                  <a:pt x="766" y="207"/>
                  <a:pt x="766" y="207"/>
                  <a:pt x="766" y="207"/>
                </a:cubicBezTo>
                <a:cubicBezTo>
                  <a:pt x="782" y="188"/>
                  <a:pt x="782" y="188"/>
                  <a:pt x="782" y="188"/>
                </a:cubicBezTo>
                <a:cubicBezTo>
                  <a:pt x="783" y="189"/>
                  <a:pt x="785" y="191"/>
                  <a:pt x="786" y="192"/>
                </a:cubicBezTo>
                <a:cubicBezTo>
                  <a:pt x="771" y="211"/>
                  <a:pt x="771" y="211"/>
                  <a:pt x="771" y="211"/>
                </a:cubicBezTo>
                <a:cubicBezTo>
                  <a:pt x="776" y="215"/>
                  <a:pt x="776" y="215"/>
                  <a:pt x="776" y="215"/>
                </a:cubicBezTo>
                <a:cubicBezTo>
                  <a:pt x="791" y="196"/>
                  <a:pt x="791" y="196"/>
                  <a:pt x="791" y="196"/>
                </a:cubicBezTo>
                <a:cubicBezTo>
                  <a:pt x="793" y="198"/>
                  <a:pt x="795" y="199"/>
                  <a:pt x="796" y="201"/>
                </a:cubicBezTo>
                <a:cubicBezTo>
                  <a:pt x="780" y="219"/>
                  <a:pt x="780" y="219"/>
                  <a:pt x="780" y="219"/>
                </a:cubicBezTo>
                <a:cubicBezTo>
                  <a:pt x="785" y="223"/>
                  <a:pt x="785" y="223"/>
                  <a:pt x="785" y="223"/>
                </a:cubicBezTo>
                <a:cubicBezTo>
                  <a:pt x="801" y="205"/>
                  <a:pt x="801" y="205"/>
                  <a:pt x="801" y="205"/>
                </a:cubicBezTo>
                <a:cubicBezTo>
                  <a:pt x="802" y="206"/>
                  <a:pt x="804" y="208"/>
                  <a:pt x="806" y="209"/>
                </a:cubicBezTo>
                <a:cubicBezTo>
                  <a:pt x="789" y="227"/>
                  <a:pt x="789" y="227"/>
                  <a:pt x="789" y="227"/>
                </a:cubicBezTo>
                <a:cubicBezTo>
                  <a:pt x="793" y="231"/>
                  <a:pt x="793" y="231"/>
                  <a:pt x="793" y="231"/>
                </a:cubicBezTo>
                <a:cubicBezTo>
                  <a:pt x="810" y="214"/>
                  <a:pt x="810" y="214"/>
                  <a:pt x="810" y="214"/>
                </a:cubicBezTo>
                <a:cubicBezTo>
                  <a:pt x="812" y="215"/>
                  <a:pt x="813" y="217"/>
                  <a:pt x="815" y="218"/>
                </a:cubicBezTo>
                <a:cubicBezTo>
                  <a:pt x="798" y="235"/>
                  <a:pt x="798" y="235"/>
                  <a:pt x="798" y="235"/>
                </a:cubicBezTo>
                <a:cubicBezTo>
                  <a:pt x="802" y="240"/>
                  <a:pt x="802" y="240"/>
                  <a:pt x="802" y="240"/>
                </a:cubicBezTo>
                <a:cubicBezTo>
                  <a:pt x="819" y="223"/>
                  <a:pt x="819" y="223"/>
                  <a:pt x="819" y="223"/>
                </a:cubicBezTo>
                <a:cubicBezTo>
                  <a:pt x="821" y="224"/>
                  <a:pt x="822" y="226"/>
                  <a:pt x="824" y="227"/>
                </a:cubicBezTo>
                <a:cubicBezTo>
                  <a:pt x="806" y="244"/>
                  <a:pt x="806" y="244"/>
                  <a:pt x="806" y="244"/>
                </a:cubicBezTo>
                <a:cubicBezTo>
                  <a:pt x="810" y="248"/>
                  <a:pt x="810" y="248"/>
                  <a:pt x="810" y="248"/>
                </a:cubicBezTo>
                <a:cubicBezTo>
                  <a:pt x="828" y="232"/>
                  <a:pt x="828" y="232"/>
                  <a:pt x="828" y="232"/>
                </a:cubicBezTo>
                <a:cubicBezTo>
                  <a:pt x="829" y="234"/>
                  <a:pt x="831" y="235"/>
                  <a:pt x="832" y="237"/>
                </a:cubicBezTo>
                <a:cubicBezTo>
                  <a:pt x="814" y="253"/>
                  <a:pt x="814" y="253"/>
                  <a:pt x="814" y="253"/>
                </a:cubicBezTo>
                <a:cubicBezTo>
                  <a:pt x="818" y="257"/>
                  <a:pt x="818" y="257"/>
                  <a:pt x="818" y="257"/>
                </a:cubicBezTo>
                <a:cubicBezTo>
                  <a:pt x="837" y="242"/>
                  <a:pt x="837" y="242"/>
                  <a:pt x="837" y="242"/>
                </a:cubicBezTo>
                <a:cubicBezTo>
                  <a:pt x="838" y="243"/>
                  <a:pt x="839" y="245"/>
                  <a:pt x="841" y="246"/>
                </a:cubicBezTo>
                <a:cubicBezTo>
                  <a:pt x="822" y="262"/>
                  <a:pt x="822" y="262"/>
                  <a:pt x="822" y="262"/>
                </a:cubicBezTo>
                <a:cubicBezTo>
                  <a:pt x="826" y="267"/>
                  <a:pt x="826" y="267"/>
                  <a:pt x="826" y="267"/>
                </a:cubicBezTo>
                <a:cubicBezTo>
                  <a:pt x="845" y="252"/>
                  <a:pt x="845" y="252"/>
                  <a:pt x="845" y="252"/>
                </a:cubicBezTo>
                <a:cubicBezTo>
                  <a:pt x="846" y="253"/>
                  <a:pt x="847" y="255"/>
                  <a:pt x="849" y="256"/>
                </a:cubicBezTo>
                <a:cubicBezTo>
                  <a:pt x="830" y="271"/>
                  <a:pt x="830" y="271"/>
                  <a:pt x="830" y="271"/>
                </a:cubicBezTo>
                <a:cubicBezTo>
                  <a:pt x="833" y="276"/>
                  <a:pt x="833" y="276"/>
                  <a:pt x="833" y="276"/>
                </a:cubicBezTo>
                <a:cubicBezTo>
                  <a:pt x="853" y="262"/>
                  <a:pt x="853" y="262"/>
                  <a:pt x="853" y="262"/>
                </a:cubicBezTo>
                <a:cubicBezTo>
                  <a:pt x="854" y="263"/>
                  <a:pt x="855" y="265"/>
                  <a:pt x="856" y="267"/>
                </a:cubicBezTo>
                <a:cubicBezTo>
                  <a:pt x="837" y="281"/>
                  <a:pt x="837" y="281"/>
                  <a:pt x="837" y="281"/>
                </a:cubicBezTo>
                <a:cubicBezTo>
                  <a:pt x="841" y="286"/>
                  <a:pt x="841" y="286"/>
                  <a:pt x="841" y="286"/>
                </a:cubicBezTo>
                <a:cubicBezTo>
                  <a:pt x="860" y="272"/>
                  <a:pt x="860" y="272"/>
                  <a:pt x="860" y="272"/>
                </a:cubicBezTo>
                <a:cubicBezTo>
                  <a:pt x="861" y="274"/>
                  <a:pt x="863" y="275"/>
                  <a:pt x="864" y="277"/>
                </a:cubicBezTo>
                <a:cubicBezTo>
                  <a:pt x="844" y="291"/>
                  <a:pt x="844" y="291"/>
                  <a:pt x="844" y="291"/>
                </a:cubicBezTo>
                <a:cubicBezTo>
                  <a:pt x="845" y="292"/>
                  <a:pt x="845" y="292"/>
                  <a:pt x="845" y="292"/>
                </a:cubicBezTo>
                <a:cubicBezTo>
                  <a:pt x="845" y="293"/>
                  <a:pt x="847" y="296"/>
                  <a:pt x="847" y="296"/>
                </a:cubicBezTo>
                <a:cubicBezTo>
                  <a:pt x="868" y="282"/>
                  <a:pt x="868" y="282"/>
                  <a:pt x="868" y="282"/>
                </a:cubicBezTo>
                <a:cubicBezTo>
                  <a:pt x="869" y="284"/>
                  <a:pt x="870" y="286"/>
                  <a:pt x="871" y="288"/>
                </a:cubicBezTo>
                <a:cubicBezTo>
                  <a:pt x="851" y="301"/>
                  <a:pt x="851" y="301"/>
                  <a:pt x="851" y="301"/>
                </a:cubicBezTo>
                <a:cubicBezTo>
                  <a:pt x="854" y="306"/>
                  <a:pt x="854" y="306"/>
                  <a:pt x="854" y="306"/>
                </a:cubicBezTo>
                <a:cubicBezTo>
                  <a:pt x="874" y="293"/>
                  <a:pt x="874" y="293"/>
                  <a:pt x="874" y="293"/>
                </a:cubicBezTo>
                <a:cubicBezTo>
                  <a:pt x="876" y="295"/>
                  <a:pt x="877" y="297"/>
                  <a:pt x="878" y="298"/>
                </a:cubicBezTo>
                <a:cubicBezTo>
                  <a:pt x="857" y="311"/>
                  <a:pt x="857" y="311"/>
                  <a:pt x="857" y="311"/>
                </a:cubicBezTo>
                <a:cubicBezTo>
                  <a:pt x="860" y="316"/>
                  <a:pt x="860" y="316"/>
                  <a:pt x="860" y="316"/>
                </a:cubicBezTo>
                <a:cubicBezTo>
                  <a:pt x="881" y="304"/>
                  <a:pt x="881" y="304"/>
                  <a:pt x="881" y="304"/>
                </a:cubicBezTo>
                <a:cubicBezTo>
                  <a:pt x="882" y="306"/>
                  <a:pt x="883" y="308"/>
                  <a:pt x="884" y="309"/>
                </a:cubicBezTo>
                <a:cubicBezTo>
                  <a:pt x="863" y="321"/>
                  <a:pt x="863" y="321"/>
                  <a:pt x="863" y="321"/>
                </a:cubicBezTo>
                <a:cubicBezTo>
                  <a:pt x="866" y="327"/>
                  <a:pt x="866" y="327"/>
                  <a:pt x="866" y="327"/>
                </a:cubicBezTo>
                <a:cubicBezTo>
                  <a:pt x="887" y="315"/>
                  <a:pt x="887" y="315"/>
                  <a:pt x="887" y="315"/>
                </a:cubicBezTo>
                <a:cubicBezTo>
                  <a:pt x="888" y="317"/>
                  <a:pt x="889" y="319"/>
                  <a:pt x="890" y="321"/>
                </a:cubicBezTo>
                <a:cubicBezTo>
                  <a:pt x="869" y="332"/>
                  <a:pt x="869" y="332"/>
                  <a:pt x="869" y="332"/>
                </a:cubicBezTo>
                <a:cubicBezTo>
                  <a:pt x="872" y="338"/>
                  <a:pt x="872" y="338"/>
                  <a:pt x="872" y="338"/>
                </a:cubicBezTo>
                <a:cubicBezTo>
                  <a:pt x="893" y="326"/>
                  <a:pt x="893" y="326"/>
                  <a:pt x="893" y="326"/>
                </a:cubicBezTo>
                <a:cubicBezTo>
                  <a:pt x="894" y="328"/>
                  <a:pt x="895" y="330"/>
                  <a:pt x="896" y="332"/>
                </a:cubicBezTo>
                <a:cubicBezTo>
                  <a:pt x="874" y="343"/>
                  <a:pt x="874" y="343"/>
                  <a:pt x="874" y="343"/>
                </a:cubicBezTo>
                <a:cubicBezTo>
                  <a:pt x="877" y="348"/>
                  <a:pt x="877" y="348"/>
                  <a:pt x="877" y="348"/>
                </a:cubicBezTo>
                <a:cubicBezTo>
                  <a:pt x="899" y="338"/>
                  <a:pt x="899" y="338"/>
                  <a:pt x="899" y="338"/>
                </a:cubicBezTo>
                <a:cubicBezTo>
                  <a:pt x="900" y="340"/>
                  <a:pt x="901" y="342"/>
                  <a:pt x="902" y="344"/>
                </a:cubicBezTo>
                <a:cubicBezTo>
                  <a:pt x="880" y="354"/>
                  <a:pt x="880" y="354"/>
                  <a:pt x="880" y="354"/>
                </a:cubicBezTo>
                <a:cubicBezTo>
                  <a:pt x="880" y="355"/>
                  <a:pt x="880" y="355"/>
                  <a:pt x="880" y="355"/>
                </a:cubicBezTo>
                <a:cubicBezTo>
                  <a:pt x="881" y="356"/>
                  <a:pt x="882" y="359"/>
                  <a:pt x="882" y="359"/>
                </a:cubicBezTo>
                <a:cubicBezTo>
                  <a:pt x="904" y="350"/>
                  <a:pt x="904" y="350"/>
                  <a:pt x="904" y="350"/>
                </a:cubicBezTo>
                <a:cubicBezTo>
                  <a:pt x="905" y="351"/>
                  <a:pt x="906" y="353"/>
                  <a:pt x="907" y="355"/>
                </a:cubicBezTo>
                <a:cubicBezTo>
                  <a:pt x="884" y="365"/>
                  <a:pt x="884" y="365"/>
                  <a:pt x="884" y="365"/>
                </a:cubicBezTo>
                <a:cubicBezTo>
                  <a:pt x="887" y="370"/>
                  <a:pt x="887" y="370"/>
                  <a:pt x="887" y="370"/>
                </a:cubicBezTo>
                <a:cubicBezTo>
                  <a:pt x="909" y="361"/>
                  <a:pt x="909" y="361"/>
                  <a:pt x="909" y="361"/>
                </a:cubicBezTo>
                <a:cubicBezTo>
                  <a:pt x="910" y="363"/>
                  <a:pt x="911" y="365"/>
                  <a:pt x="912" y="367"/>
                </a:cubicBezTo>
                <a:cubicBezTo>
                  <a:pt x="889" y="376"/>
                  <a:pt x="889" y="376"/>
                  <a:pt x="889" y="376"/>
                </a:cubicBezTo>
                <a:cubicBezTo>
                  <a:pt x="891" y="382"/>
                  <a:pt x="891" y="382"/>
                  <a:pt x="891" y="382"/>
                </a:cubicBezTo>
                <a:cubicBezTo>
                  <a:pt x="914" y="373"/>
                  <a:pt x="914" y="373"/>
                  <a:pt x="914" y="373"/>
                </a:cubicBezTo>
                <a:cubicBezTo>
                  <a:pt x="915" y="375"/>
                  <a:pt x="915" y="377"/>
                  <a:pt x="916" y="379"/>
                </a:cubicBezTo>
                <a:cubicBezTo>
                  <a:pt x="893" y="387"/>
                  <a:pt x="893" y="387"/>
                  <a:pt x="893" y="387"/>
                </a:cubicBezTo>
                <a:cubicBezTo>
                  <a:pt x="895" y="393"/>
                  <a:pt x="895" y="393"/>
                  <a:pt x="895" y="393"/>
                </a:cubicBezTo>
                <a:cubicBezTo>
                  <a:pt x="918" y="385"/>
                  <a:pt x="918" y="385"/>
                  <a:pt x="918" y="385"/>
                </a:cubicBezTo>
                <a:cubicBezTo>
                  <a:pt x="919" y="387"/>
                  <a:pt x="919" y="389"/>
                  <a:pt x="920" y="391"/>
                </a:cubicBezTo>
                <a:cubicBezTo>
                  <a:pt x="897" y="399"/>
                  <a:pt x="897" y="399"/>
                  <a:pt x="897" y="399"/>
                </a:cubicBezTo>
                <a:cubicBezTo>
                  <a:pt x="899" y="405"/>
                  <a:pt x="899" y="405"/>
                  <a:pt x="899" y="405"/>
                </a:cubicBezTo>
                <a:cubicBezTo>
                  <a:pt x="922" y="398"/>
                  <a:pt x="922" y="398"/>
                  <a:pt x="922" y="398"/>
                </a:cubicBezTo>
                <a:cubicBezTo>
                  <a:pt x="922" y="400"/>
                  <a:pt x="923" y="402"/>
                  <a:pt x="924" y="404"/>
                </a:cubicBezTo>
                <a:cubicBezTo>
                  <a:pt x="900" y="410"/>
                  <a:pt x="900" y="410"/>
                  <a:pt x="900" y="410"/>
                </a:cubicBezTo>
                <a:cubicBezTo>
                  <a:pt x="901" y="411"/>
                  <a:pt x="901" y="411"/>
                  <a:pt x="901" y="411"/>
                </a:cubicBezTo>
                <a:cubicBezTo>
                  <a:pt x="901" y="413"/>
                  <a:pt x="901" y="414"/>
                  <a:pt x="902" y="415"/>
                </a:cubicBezTo>
                <a:cubicBezTo>
                  <a:pt x="902" y="416"/>
                  <a:pt x="902" y="416"/>
                  <a:pt x="902" y="416"/>
                </a:cubicBezTo>
                <a:cubicBezTo>
                  <a:pt x="925" y="410"/>
                  <a:pt x="925" y="410"/>
                  <a:pt x="925" y="410"/>
                </a:cubicBezTo>
                <a:cubicBezTo>
                  <a:pt x="926" y="412"/>
                  <a:pt x="926" y="414"/>
                  <a:pt x="927" y="416"/>
                </a:cubicBezTo>
                <a:cubicBezTo>
                  <a:pt x="903" y="422"/>
                  <a:pt x="903" y="422"/>
                  <a:pt x="903" y="422"/>
                </a:cubicBezTo>
                <a:cubicBezTo>
                  <a:pt x="905" y="428"/>
                  <a:pt x="905" y="428"/>
                  <a:pt x="905" y="428"/>
                </a:cubicBezTo>
                <a:cubicBezTo>
                  <a:pt x="928" y="422"/>
                  <a:pt x="928" y="422"/>
                  <a:pt x="928" y="422"/>
                </a:cubicBezTo>
                <a:cubicBezTo>
                  <a:pt x="929" y="424"/>
                  <a:pt x="929" y="427"/>
                  <a:pt x="930" y="429"/>
                </a:cubicBezTo>
                <a:cubicBezTo>
                  <a:pt x="906" y="434"/>
                  <a:pt x="906" y="434"/>
                  <a:pt x="906" y="434"/>
                </a:cubicBezTo>
                <a:cubicBezTo>
                  <a:pt x="907" y="440"/>
                  <a:pt x="907" y="440"/>
                  <a:pt x="907" y="440"/>
                </a:cubicBezTo>
                <a:cubicBezTo>
                  <a:pt x="931" y="435"/>
                  <a:pt x="931" y="435"/>
                  <a:pt x="931" y="435"/>
                </a:cubicBezTo>
                <a:cubicBezTo>
                  <a:pt x="932" y="437"/>
                  <a:pt x="932" y="439"/>
                  <a:pt x="932" y="441"/>
                </a:cubicBezTo>
                <a:cubicBezTo>
                  <a:pt x="908" y="445"/>
                  <a:pt x="908" y="445"/>
                  <a:pt x="908" y="445"/>
                </a:cubicBezTo>
                <a:cubicBezTo>
                  <a:pt x="910" y="452"/>
                  <a:pt x="910" y="452"/>
                  <a:pt x="910" y="452"/>
                </a:cubicBezTo>
                <a:cubicBezTo>
                  <a:pt x="934" y="448"/>
                  <a:pt x="934" y="448"/>
                  <a:pt x="934" y="448"/>
                </a:cubicBezTo>
                <a:cubicBezTo>
                  <a:pt x="934" y="450"/>
                  <a:pt x="934" y="452"/>
                  <a:pt x="935" y="454"/>
                </a:cubicBezTo>
                <a:cubicBezTo>
                  <a:pt x="910" y="457"/>
                  <a:pt x="910" y="457"/>
                  <a:pt x="910" y="457"/>
                </a:cubicBezTo>
                <a:cubicBezTo>
                  <a:pt x="911" y="464"/>
                  <a:pt x="911" y="464"/>
                  <a:pt x="911" y="464"/>
                </a:cubicBezTo>
                <a:cubicBezTo>
                  <a:pt x="935" y="460"/>
                  <a:pt x="935" y="460"/>
                  <a:pt x="935" y="460"/>
                </a:cubicBezTo>
                <a:cubicBezTo>
                  <a:pt x="936" y="462"/>
                  <a:pt x="936" y="464"/>
                  <a:pt x="936" y="466"/>
                </a:cubicBezTo>
                <a:cubicBezTo>
                  <a:pt x="912" y="469"/>
                  <a:pt x="912" y="469"/>
                  <a:pt x="912" y="469"/>
                </a:cubicBezTo>
                <a:cubicBezTo>
                  <a:pt x="913" y="476"/>
                  <a:pt x="913" y="476"/>
                  <a:pt x="913" y="476"/>
                </a:cubicBezTo>
                <a:cubicBezTo>
                  <a:pt x="937" y="473"/>
                  <a:pt x="937" y="473"/>
                  <a:pt x="937" y="473"/>
                </a:cubicBezTo>
                <a:cubicBezTo>
                  <a:pt x="937" y="475"/>
                  <a:pt x="937" y="477"/>
                  <a:pt x="938" y="479"/>
                </a:cubicBezTo>
                <a:cubicBezTo>
                  <a:pt x="913" y="481"/>
                  <a:pt x="913" y="481"/>
                  <a:pt x="913" y="481"/>
                </a:cubicBezTo>
                <a:cubicBezTo>
                  <a:pt x="914" y="488"/>
                  <a:pt x="914" y="488"/>
                  <a:pt x="914" y="488"/>
                </a:cubicBezTo>
                <a:cubicBezTo>
                  <a:pt x="938" y="486"/>
                  <a:pt x="938" y="486"/>
                  <a:pt x="938" y="486"/>
                </a:cubicBezTo>
                <a:cubicBezTo>
                  <a:pt x="938" y="488"/>
                  <a:pt x="939" y="490"/>
                  <a:pt x="939" y="492"/>
                </a:cubicBezTo>
                <a:cubicBezTo>
                  <a:pt x="914" y="493"/>
                  <a:pt x="914" y="493"/>
                  <a:pt x="914" y="493"/>
                </a:cubicBezTo>
                <a:cubicBezTo>
                  <a:pt x="915" y="500"/>
                  <a:pt x="915" y="500"/>
                  <a:pt x="915" y="500"/>
                </a:cubicBezTo>
                <a:cubicBezTo>
                  <a:pt x="939" y="499"/>
                  <a:pt x="939" y="499"/>
                  <a:pt x="939" y="499"/>
                </a:cubicBezTo>
                <a:cubicBezTo>
                  <a:pt x="939" y="501"/>
                  <a:pt x="939" y="503"/>
                  <a:pt x="939" y="505"/>
                </a:cubicBezTo>
                <a:cubicBezTo>
                  <a:pt x="915" y="506"/>
                  <a:pt x="915" y="506"/>
                  <a:pt x="915" y="506"/>
                </a:cubicBezTo>
                <a:cubicBezTo>
                  <a:pt x="915" y="512"/>
                  <a:pt x="915" y="512"/>
                  <a:pt x="915" y="512"/>
                </a:cubicBezTo>
                <a:cubicBezTo>
                  <a:pt x="939" y="511"/>
                  <a:pt x="939" y="511"/>
                  <a:pt x="939" y="511"/>
                </a:cubicBezTo>
                <a:cubicBezTo>
                  <a:pt x="940" y="513"/>
                  <a:pt x="940" y="516"/>
                  <a:pt x="940" y="518"/>
                </a:cubicBezTo>
                <a:cubicBezTo>
                  <a:pt x="915" y="518"/>
                  <a:pt x="915" y="518"/>
                  <a:pt x="915" y="518"/>
                </a:cubicBezTo>
                <a:cubicBezTo>
                  <a:pt x="915" y="524"/>
                  <a:pt x="915" y="524"/>
                  <a:pt x="915" y="524"/>
                </a:cubicBezTo>
                <a:cubicBezTo>
                  <a:pt x="940" y="525"/>
                  <a:pt x="940" y="525"/>
                  <a:pt x="940" y="525"/>
                </a:cubicBezTo>
                <a:cubicBezTo>
                  <a:pt x="939" y="527"/>
                  <a:pt x="939" y="529"/>
                  <a:pt x="939" y="531"/>
                </a:cubicBezTo>
                <a:cubicBezTo>
                  <a:pt x="915" y="530"/>
                  <a:pt x="915" y="530"/>
                  <a:pt x="915" y="530"/>
                </a:cubicBezTo>
                <a:cubicBezTo>
                  <a:pt x="915" y="537"/>
                  <a:pt x="915" y="537"/>
                  <a:pt x="915" y="537"/>
                </a:cubicBezTo>
                <a:cubicBezTo>
                  <a:pt x="939" y="538"/>
                  <a:pt x="939" y="538"/>
                  <a:pt x="939" y="538"/>
                </a:cubicBezTo>
                <a:cubicBezTo>
                  <a:pt x="939" y="540"/>
                  <a:pt x="939" y="542"/>
                  <a:pt x="939" y="544"/>
                </a:cubicBezTo>
                <a:cubicBezTo>
                  <a:pt x="915" y="542"/>
                  <a:pt x="915" y="542"/>
                  <a:pt x="915" y="542"/>
                </a:cubicBezTo>
                <a:cubicBezTo>
                  <a:pt x="914" y="549"/>
                  <a:pt x="914" y="549"/>
                  <a:pt x="914" y="549"/>
                </a:cubicBezTo>
                <a:cubicBezTo>
                  <a:pt x="938" y="550"/>
                  <a:pt x="938" y="550"/>
                  <a:pt x="938" y="550"/>
                </a:cubicBezTo>
                <a:cubicBezTo>
                  <a:pt x="938" y="552"/>
                  <a:pt x="938" y="554"/>
                  <a:pt x="938" y="557"/>
                </a:cubicBezTo>
                <a:cubicBezTo>
                  <a:pt x="914" y="554"/>
                  <a:pt x="914" y="554"/>
                  <a:pt x="914" y="554"/>
                </a:cubicBezTo>
                <a:cubicBezTo>
                  <a:pt x="913" y="561"/>
                  <a:pt x="913" y="561"/>
                  <a:pt x="913" y="561"/>
                </a:cubicBezTo>
                <a:cubicBezTo>
                  <a:pt x="937" y="563"/>
                  <a:pt x="937" y="563"/>
                  <a:pt x="937" y="563"/>
                </a:cubicBezTo>
                <a:cubicBezTo>
                  <a:pt x="937" y="565"/>
                  <a:pt x="937" y="567"/>
                  <a:pt x="937" y="569"/>
                </a:cubicBezTo>
                <a:cubicBezTo>
                  <a:pt x="912" y="566"/>
                  <a:pt x="912" y="566"/>
                  <a:pt x="912" y="566"/>
                </a:cubicBezTo>
                <a:cubicBezTo>
                  <a:pt x="912" y="573"/>
                  <a:pt x="912" y="573"/>
                  <a:pt x="912" y="573"/>
                </a:cubicBezTo>
                <a:cubicBezTo>
                  <a:pt x="936" y="576"/>
                  <a:pt x="936" y="576"/>
                  <a:pt x="936" y="576"/>
                </a:cubicBezTo>
                <a:cubicBezTo>
                  <a:pt x="936" y="578"/>
                  <a:pt x="935" y="580"/>
                  <a:pt x="935" y="582"/>
                </a:cubicBezTo>
                <a:cubicBezTo>
                  <a:pt x="911" y="578"/>
                  <a:pt x="911" y="578"/>
                  <a:pt x="911" y="578"/>
                </a:cubicBezTo>
                <a:cubicBezTo>
                  <a:pt x="910" y="585"/>
                  <a:pt x="910" y="585"/>
                  <a:pt x="910" y="585"/>
                </a:cubicBezTo>
                <a:cubicBezTo>
                  <a:pt x="934" y="589"/>
                  <a:pt x="934" y="589"/>
                  <a:pt x="934" y="589"/>
                </a:cubicBezTo>
                <a:cubicBezTo>
                  <a:pt x="934" y="591"/>
                  <a:pt x="933" y="593"/>
                  <a:pt x="933" y="595"/>
                </a:cubicBezTo>
                <a:cubicBezTo>
                  <a:pt x="909" y="590"/>
                  <a:pt x="909" y="590"/>
                  <a:pt x="909" y="590"/>
                </a:cubicBezTo>
                <a:cubicBezTo>
                  <a:pt x="908" y="597"/>
                  <a:pt x="908" y="597"/>
                  <a:pt x="908" y="597"/>
                </a:cubicBezTo>
                <a:cubicBezTo>
                  <a:pt x="932" y="601"/>
                  <a:pt x="932" y="601"/>
                  <a:pt x="932" y="601"/>
                </a:cubicBezTo>
                <a:cubicBezTo>
                  <a:pt x="931" y="603"/>
                  <a:pt x="931" y="605"/>
                  <a:pt x="930" y="607"/>
                </a:cubicBezTo>
                <a:cubicBezTo>
                  <a:pt x="907" y="602"/>
                  <a:pt x="907" y="602"/>
                  <a:pt x="907" y="602"/>
                </a:cubicBezTo>
                <a:cubicBezTo>
                  <a:pt x="905" y="608"/>
                  <a:pt x="905" y="608"/>
                  <a:pt x="905" y="608"/>
                </a:cubicBezTo>
                <a:cubicBezTo>
                  <a:pt x="929" y="614"/>
                  <a:pt x="929" y="614"/>
                  <a:pt x="929" y="614"/>
                </a:cubicBezTo>
                <a:cubicBezTo>
                  <a:pt x="929" y="616"/>
                  <a:pt x="928" y="618"/>
                  <a:pt x="928" y="620"/>
                </a:cubicBezTo>
                <a:cubicBezTo>
                  <a:pt x="904" y="614"/>
                  <a:pt x="904" y="614"/>
                  <a:pt x="904" y="614"/>
                </a:cubicBezTo>
                <a:cubicBezTo>
                  <a:pt x="902" y="620"/>
                  <a:pt x="902" y="620"/>
                  <a:pt x="902" y="620"/>
                </a:cubicBezTo>
                <a:cubicBezTo>
                  <a:pt x="926" y="626"/>
                  <a:pt x="926" y="626"/>
                  <a:pt x="926" y="626"/>
                </a:cubicBezTo>
                <a:cubicBezTo>
                  <a:pt x="925" y="628"/>
                  <a:pt x="925" y="630"/>
                  <a:pt x="924" y="632"/>
                </a:cubicBezTo>
                <a:cubicBezTo>
                  <a:pt x="901" y="626"/>
                  <a:pt x="901" y="626"/>
                  <a:pt x="901" y="626"/>
                </a:cubicBezTo>
                <a:cubicBezTo>
                  <a:pt x="899" y="632"/>
                  <a:pt x="899" y="632"/>
                  <a:pt x="899" y="632"/>
                </a:cubicBezTo>
                <a:cubicBezTo>
                  <a:pt x="923" y="638"/>
                  <a:pt x="923" y="638"/>
                  <a:pt x="923" y="638"/>
                </a:cubicBezTo>
                <a:cubicBezTo>
                  <a:pt x="922" y="641"/>
                  <a:pt x="921" y="643"/>
                  <a:pt x="921" y="645"/>
                </a:cubicBezTo>
                <a:cubicBezTo>
                  <a:pt x="898" y="637"/>
                  <a:pt x="898" y="637"/>
                  <a:pt x="898" y="637"/>
                </a:cubicBezTo>
                <a:cubicBezTo>
                  <a:pt x="896" y="643"/>
                  <a:pt x="896" y="643"/>
                  <a:pt x="896" y="643"/>
                </a:cubicBezTo>
                <a:cubicBezTo>
                  <a:pt x="919" y="651"/>
                  <a:pt x="919" y="651"/>
                  <a:pt x="919" y="651"/>
                </a:cubicBezTo>
                <a:cubicBezTo>
                  <a:pt x="918" y="653"/>
                  <a:pt x="918" y="655"/>
                  <a:pt x="917" y="657"/>
                </a:cubicBezTo>
                <a:cubicBezTo>
                  <a:pt x="894" y="649"/>
                  <a:pt x="894" y="649"/>
                  <a:pt x="894" y="649"/>
                </a:cubicBezTo>
                <a:cubicBezTo>
                  <a:pt x="892" y="655"/>
                  <a:pt x="892" y="655"/>
                  <a:pt x="892" y="655"/>
                </a:cubicBezTo>
                <a:cubicBezTo>
                  <a:pt x="915" y="663"/>
                  <a:pt x="915" y="663"/>
                  <a:pt x="915" y="663"/>
                </a:cubicBezTo>
                <a:cubicBezTo>
                  <a:pt x="914" y="665"/>
                  <a:pt x="913" y="667"/>
                  <a:pt x="912" y="669"/>
                </a:cubicBezTo>
                <a:cubicBezTo>
                  <a:pt x="890" y="660"/>
                  <a:pt x="890" y="660"/>
                  <a:pt x="890" y="660"/>
                </a:cubicBezTo>
                <a:cubicBezTo>
                  <a:pt x="888" y="666"/>
                  <a:pt x="888" y="666"/>
                  <a:pt x="888" y="666"/>
                </a:cubicBezTo>
                <a:cubicBezTo>
                  <a:pt x="910" y="675"/>
                  <a:pt x="910" y="675"/>
                  <a:pt x="910" y="675"/>
                </a:cubicBezTo>
                <a:cubicBezTo>
                  <a:pt x="909" y="677"/>
                  <a:pt x="909" y="679"/>
                  <a:pt x="908" y="681"/>
                </a:cubicBezTo>
                <a:cubicBezTo>
                  <a:pt x="885" y="672"/>
                  <a:pt x="885" y="672"/>
                  <a:pt x="885" y="672"/>
                </a:cubicBezTo>
                <a:cubicBezTo>
                  <a:pt x="883" y="677"/>
                  <a:pt x="883" y="677"/>
                  <a:pt x="883" y="677"/>
                </a:cubicBezTo>
                <a:cubicBezTo>
                  <a:pt x="905" y="687"/>
                  <a:pt x="905" y="687"/>
                  <a:pt x="905" y="687"/>
                </a:cubicBezTo>
                <a:cubicBezTo>
                  <a:pt x="904" y="689"/>
                  <a:pt x="904" y="691"/>
                  <a:pt x="903" y="693"/>
                </a:cubicBezTo>
                <a:cubicBezTo>
                  <a:pt x="882" y="683"/>
                  <a:pt x="882" y="683"/>
                  <a:pt x="882" y="683"/>
                </a:cubicBezTo>
                <a:cubicBezTo>
                  <a:pt x="881" y="683"/>
                  <a:pt x="881" y="683"/>
                  <a:pt x="881" y="683"/>
                </a:cubicBezTo>
                <a:cubicBezTo>
                  <a:pt x="878" y="688"/>
                  <a:pt x="878" y="688"/>
                  <a:pt x="878" y="688"/>
                </a:cubicBezTo>
                <a:cubicBezTo>
                  <a:pt x="900" y="699"/>
                  <a:pt x="900" y="699"/>
                  <a:pt x="900" y="699"/>
                </a:cubicBezTo>
                <a:cubicBezTo>
                  <a:pt x="899" y="701"/>
                  <a:pt x="898" y="702"/>
                  <a:pt x="897" y="704"/>
                </a:cubicBezTo>
                <a:cubicBezTo>
                  <a:pt x="876" y="694"/>
                  <a:pt x="876" y="694"/>
                  <a:pt x="876" y="694"/>
                </a:cubicBezTo>
                <a:cubicBezTo>
                  <a:pt x="873" y="699"/>
                  <a:pt x="873" y="699"/>
                  <a:pt x="873" y="699"/>
                </a:cubicBezTo>
                <a:cubicBezTo>
                  <a:pt x="894" y="710"/>
                  <a:pt x="894" y="710"/>
                  <a:pt x="894" y="710"/>
                </a:cubicBezTo>
                <a:cubicBezTo>
                  <a:pt x="893" y="712"/>
                  <a:pt x="893" y="714"/>
                  <a:pt x="892" y="716"/>
                </a:cubicBezTo>
                <a:cubicBezTo>
                  <a:pt x="870" y="705"/>
                  <a:pt x="870" y="705"/>
                  <a:pt x="870" y="705"/>
                </a:cubicBezTo>
                <a:cubicBezTo>
                  <a:pt x="867" y="710"/>
                  <a:pt x="867" y="710"/>
                  <a:pt x="867" y="710"/>
                </a:cubicBezTo>
                <a:cubicBezTo>
                  <a:pt x="888" y="722"/>
                  <a:pt x="888" y="722"/>
                  <a:pt x="888" y="722"/>
                </a:cubicBezTo>
                <a:cubicBezTo>
                  <a:pt x="887" y="723"/>
                  <a:pt x="886" y="725"/>
                  <a:pt x="885" y="727"/>
                </a:cubicBezTo>
                <a:cubicBezTo>
                  <a:pt x="864" y="715"/>
                  <a:pt x="864" y="715"/>
                  <a:pt x="864" y="715"/>
                </a:cubicBezTo>
                <a:cubicBezTo>
                  <a:pt x="861" y="721"/>
                  <a:pt x="861" y="721"/>
                  <a:pt x="861" y="721"/>
                </a:cubicBezTo>
                <a:cubicBezTo>
                  <a:pt x="882" y="733"/>
                  <a:pt x="882" y="733"/>
                  <a:pt x="882" y="733"/>
                </a:cubicBezTo>
                <a:cubicBezTo>
                  <a:pt x="881" y="735"/>
                  <a:pt x="880" y="736"/>
                  <a:pt x="879" y="738"/>
                </a:cubicBezTo>
                <a:cubicBezTo>
                  <a:pt x="858" y="726"/>
                  <a:pt x="858" y="726"/>
                  <a:pt x="858" y="726"/>
                </a:cubicBezTo>
                <a:cubicBezTo>
                  <a:pt x="855" y="731"/>
                  <a:pt x="855" y="731"/>
                  <a:pt x="855" y="731"/>
                </a:cubicBezTo>
                <a:cubicBezTo>
                  <a:pt x="876" y="744"/>
                  <a:pt x="876" y="744"/>
                  <a:pt x="876" y="744"/>
                </a:cubicBezTo>
                <a:cubicBezTo>
                  <a:pt x="874" y="746"/>
                  <a:pt x="873" y="747"/>
                  <a:pt x="872" y="749"/>
                </a:cubicBezTo>
                <a:cubicBezTo>
                  <a:pt x="852" y="736"/>
                  <a:pt x="852" y="736"/>
                  <a:pt x="852" y="736"/>
                </a:cubicBezTo>
                <a:cubicBezTo>
                  <a:pt x="848" y="741"/>
                  <a:pt x="848" y="741"/>
                  <a:pt x="848" y="741"/>
                </a:cubicBezTo>
                <a:cubicBezTo>
                  <a:pt x="869" y="755"/>
                  <a:pt x="869" y="755"/>
                  <a:pt x="869" y="755"/>
                </a:cubicBezTo>
                <a:cubicBezTo>
                  <a:pt x="867" y="756"/>
                  <a:pt x="866" y="758"/>
                  <a:pt x="865" y="760"/>
                </a:cubicBezTo>
                <a:cubicBezTo>
                  <a:pt x="845" y="746"/>
                  <a:pt x="845" y="746"/>
                  <a:pt x="845" y="746"/>
                </a:cubicBezTo>
                <a:cubicBezTo>
                  <a:pt x="842" y="751"/>
                  <a:pt x="842" y="751"/>
                  <a:pt x="842" y="751"/>
                </a:cubicBezTo>
                <a:cubicBezTo>
                  <a:pt x="861" y="765"/>
                  <a:pt x="861" y="765"/>
                  <a:pt x="861" y="765"/>
                </a:cubicBezTo>
                <a:cubicBezTo>
                  <a:pt x="860" y="767"/>
                  <a:pt x="859" y="769"/>
                  <a:pt x="858" y="770"/>
                </a:cubicBezTo>
                <a:cubicBezTo>
                  <a:pt x="838" y="756"/>
                  <a:pt x="838" y="756"/>
                  <a:pt x="838" y="756"/>
                </a:cubicBezTo>
                <a:cubicBezTo>
                  <a:pt x="834" y="761"/>
                  <a:pt x="834" y="761"/>
                  <a:pt x="834" y="761"/>
                </a:cubicBezTo>
                <a:cubicBezTo>
                  <a:pt x="854" y="775"/>
                  <a:pt x="854" y="775"/>
                  <a:pt x="854" y="775"/>
                </a:cubicBezTo>
                <a:cubicBezTo>
                  <a:pt x="853" y="777"/>
                  <a:pt x="851" y="779"/>
                  <a:pt x="850" y="780"/>
                </a:cubicBezTo>
                <a:cubicBezTo>
                  <a:pt x="831" y="766"/>
                  <a:pt x="831" y="766"/>
                  <a:pt x="831" y="766"/>
                </a:cubicBezTo>
                <a:cubicBezTo>
                  <a:pt x="827" y="771"/>
                  <a:pt x="827" y="771"/>
                  <a:pt x="827" y="771"/>
                </a:cubicBezTo>
                <a:cubicBezTo>
                  <a:pt x="846" y="786"/>
                  <a:pt x="846" y="786"/>
                  <a:pt x="846" y="786"/>
                </a:cubicBezTo>
                <a:cubicBezTo>
                  <a:pt x="845" y="787"/>
                  <a:pt x="843" y="789"/>
                  <a:pt x="842" y="790"/>
                </a:cubicBezTo>
                <a:cubicBezTo>
                  <a:pt x="823" y="775"/>
                  <a:pt x="823" y="775"/>
                  <a:pt x="823" y="775"/>
                </a:cubicBezTo>
                <a:cubicBezTo>
                  <a:pt x="819" y="780"/>
                  <a:pt x="819" y="780"/>
                  <a:pt x="819" y="780"/>
                </a:cubicBezTo>
                <a:cubicBezTo>
                  <a:pt x="838" y="795"/>
                  <a:pt x="838" y="795"/>
                  <a:pt x="838" y="795"/>
                </a:cubicBezTo>
                <a:cubicBezTo>
                  <a:pt x="836" y="797"/>
                  <a:pt x="835" y="799"/>
                  <a:pt x="834" y="800"/>
                </a:cubicBezTo>
                <a:cubicBezTo>
                  <a:pt x="816" y="784"/>
                  <a:pt x="816" y="784"/>
                  <a:pt x="816" y="784"/>
                </a:cubicBezTo>
                <a:cubicBezTo>
                  <a:pt x="811" y="789"/>
                  <a:pt x="811" y="789"/>
                  <a:pt x="811" y="789"/>
                </a:cubicBezTo>
                <a:cubicBezTo>
                  <a:pt x="829" y="805"/>
                  <a:pt x="829" y="805"/>
                  <a:pt x="829" y="805"/>
                </a:cubicBezTo>
                <a:cubicBezTo>
                  <a:pt x="828" y="807"/>
                  <a:pt x="827" y="808"/>
                  <a:pt x="825" y="810"/>
                </a:cubicBezTo>
                <a:cubicBezTo>
                  <a:pt x="807" y="793"/>
                  <a:pt x="807" y="793"/>
                  <a:pt x="807" y="793"/>
                </a:cubicBezTo>
                <a:cubicBezTo>
                  <a:pt x="803" y="798"/>
                  <a:pt x="803" y="798"/>
                  <a:pt x="803" y="798"/>
                </a:cubicBezTo>
                <a:cubicBezTo>
                  <a:pt x="821" y="815"/>
                  <a:pt x="821" y="815"/>
                  <a:pt x="821" y="815"/>
                </a:cubicBezTo>
                <a:cubicBezTo>
                  <a:pt x="819" y="816"/>
                  <a:pt x="818" y="817"/>
                  <a:pt x="816" y="819"/>
                </a:cubicBezTo>
                <a:lnTo>
                  <a:pt x="799" y="802"/>
                </a:lnTo>
                <a:close/>
              </a:path>
            </a:pathLst>
          </a:custGeom>
          <a:solidFill>
            <a:schemeClr val="accent5">
              <a:alpha val="12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57" name="组合 156"/>
          <p:cNvGrpSpPr/>
          <p:nvPr/>
        </p:nvGrpSpPr>
        <p:grpSpPr>
          <a:xfrm>
            <a:off x="-1299502" y="-3582555"/>
            <a:ext cx="5957668" cy="5957668"/>
            <a:chOff x="11098213" y="1098550"/>
            <a:chExt cx="4189413" cy="4189413"/>
          </a:xfrm>
          <a:solidFill>
            <a:schemeClr val="accent5">
              <a:alpha val="12000"/>
            </a:schemeClr>
          </a:solidFill>
        </p:grpSpPr>
        <p:sp>
          <p:nvSpPr>
            <p:cNvPr id="158" name="Freeform 84"/>
            <p:cNvSpPr>
              <a:spLocks noEditPoints="1"/>
            </p:cNvSpPr>
            <p:nvPr/>
          </p:nvSpPr>
          <p:spPr bwMode="auto">
            <a:xfrm>
              <a:off x="11098213" y="1098550"/>
              <a:ext cx="4189413" cy="4035425"/>
            </a:xfrm>
            <a:custGeom>
              <a:avLst/>
              <a:gdLst>
                <a:gd name="T0" fmla="*/ 1028 w 1117"/>
                <a:gd name="T1" fmla="*/ 256 h 1076"/>
                <a:gd name="T2" fmla="*/ 993 w 1117"/>
                <a:gd name="T3" fmla="*/ 278 h 1076"/>
                <a:gd name="T4" fmla="*/ 564 w 1117"/>
                <a:gd name="T5" fmla="*/ 41 h 1076"/>
                <a:gd name="T6" fmla="*/ 565 w 1117"/>
                <a:gd name="T7" fmla="*/ 0 h 1076"/>
                <a:gd name="T8" fmla="*/ 558 w 1117"/>
                <a:gd name="T9" fmla="*/ 0 h 1076"/>
                <a:gd name="T10" fmla="*/ 0 w 1117"/>
                <a:gd name="T11" fmla="*/ 558 h 1076"/>
                <a:gd name="T12" fmla="*/ 193 w 1117"/>
                <a:gd name="T13" fmla="*/ 981 h 1076"/>
                <a:gd name="T14" fmla="*/ 220 w 1117"/>
                <a:gd name="T15" fmla="*/ 950 h 1076"/>
                <a:gd name="T16" fmla="*/ 558 w 1117"/>
                <a:gd name="T17" fmla="*/ 1076 h 1076"/>
                <a:gd name="T18" fmla="*/ 1076 w 1117"/>
                <a:gd name="T19" fmla="*/ 558 h 1076"/>
                <a:gd name="T20" fmla="*/ 1117 w 1117"/>
                <a:gd name="T21" fmla="*/ 558 h 1076"/>
                <a:gd name="T22" fmla="*/ 1028 w 1117"/>
                <a:gd name="T23" fmla="*/ 256 h 1076"/>
                <a:gd name="T24" fmla="*/ 558 w 1117"/>
                <a:gd name="T25" fmla="*/ 1068 h 1076"/>
                <a:gd name="T26" fmla="*/ 49 w 1117"/>
                <a:gd name="T27" fmla="*/ 558 h 1076"/>
                <a:gd name="T28" fmla="*/ 558 w 1117"/>
                <a:gd name="T29" fmla="*/ 49 h 1076"/>
                <a:gd name="T30" fmla="*/ 1067 w 1117"/>
                <a:gd name="T31" fmla="*/ 558 h 1076"/>
                <a:gd name="T32" fmla="*/ 558 w 1117"/>
                <a:gd name="T33" fmla="*/ 1068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7" h="1076">
                  <a:moveTo>
                    <a:pt x="1028" y="256"/>
                  </a:moveTo>
                  <a:cubicBezTo>
                    <a:pt x="993" y="278"/>
                    <a:pt x="993" y="278"/>
                    <a:pt x="993" y="278"/>
                  </a:cubicBezTo>
                  <a:cubicBezTo>
                    <a:pt x="902" y="137"/>
                    <a:pt x="744" y="43"/>
                    <a:pt x="564" y="41"/>
                  </a:cubicBezTo>
                  <a:cubicBezTo>
                    <a:pt x="565" y="0"/>
                    <a:pt x="565" y="0"/>
                    <a:pt x="565" y="0"/>
                  </a:cubicBezTo>
                  <a:cubicBezTo>
                    <a:pt x="562" y="0"/>
                    <a:pt x="560" y="0"/>
                    <a:pt x="558" y="0"/>
                  </a:cubicBezTo>
                  <a:cubicBezTo>
                    <a:pt x="250" y="0"/>
                    <a:pt x="0" y="250"/>
                    <a:pt x="0" y="558"/>
                  </a:cubicBezTo>
                  <a:cubicBezTo>
                    <a:pt x="0" y="727"/>
                    <a:pt x="75" y="879"/>
                    <a:pt x="193" y="981"/>
                  </a:cubicBezTo>
                  <a:cubicBezTo>
                    <a:pt x="220" y="950"/>
                    <a:pt x="220" y="950"/>
                    <a:pt x="220" y="950"/>
                  </a:cubicBezTo>
                  <a:cubicBezTo>
                    <a:pt x="311" y="1029"/>
                    <a:pt x="429" y="1076"/>
                    <a:pt x="558" y="1076"/>
                  </a:cubicBezTo>
                  <a:cubicBezTo>
                    <a:pt x="844" y="1076"/>
                    <a:pt x="1076" y="844"/>
                    <a:pt x="1076" y="558"/>
                  </a:cubicBezTo>
                  <a:cubicBezTo>
                    <a:pt x="1117" y="558"/>
                    <a:pt x="1117" y="558"/>
                    <a:pt x="1117" y="558"/>
                  </a:cubicBezTo>
                  <a:cubicBezTo>
                    <a:pt x="1117" y="447"/>
                    <a:pt x="1084" y="343"/>
                    <a:pt x="1028" y="256"/>
                  </a:cubicBezTo>
                  <a:close/>
                  <a:moveTo>
                    <a:pt x="558" y="1068"/>
                  </a:moveTo>
                  <a:cubicBezTo>
                    <a:pt x="277" y="1068"/>
                    <a:pt x="49" y="839"/>
                    <a:pt x="49" y="558"/>
                  </a:cubicBezTo>
                  <a:cubicBezTo>
                    <a:pt x="49" y="277"/>
                    <a:pt x="277" y="49"/>
                    <a:pt x="558" y="49"/>
                  </a:cubicBezTo>
                  <a:cubicBezTo>
                    <a:pt x="839" y="49"/>
                    <a:pt x="1067" y="277"/>
                    <a:pt x="1067" y="558"/>
                  </a:cubicBezTo>
                  <a:cubicBezTo>
                    <a:pt x="1067" y="839"/>
                    <a:pt x="839" y="1068"/>
                    <a:pt x="558" y="10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85"/>
            <p:cNvSpPr>
              <a:spLocks/>
            </p:cNvSpPr>
            <p:nvPr/>
          </p:nvSpPr>
          <p:spPr bwMode="auto">
            <a:xfrm>
              <a:off x="13192126" y="4222750"/>
              <a:ext cx="1773238" cy="1065213"/>
            </a:xfrm>
            <a:custGeom>
              <a:avLst/>
              <a:gdLst>
                <a:gd name="T0" fmla="*/ 473 w 473"/>
                <a:gd name="T1" fmla="*/ 22 h 284"/>
                <a:gd name="T2" fmla="*/ 0 w 473"/>
                <a:gd name="T3" fmla="*/ 284 h 284"/>
                <a:gd name="T4" fmla="*/ 0 w 473"/>
                <a:gd name="T5" fmla="*/ 242 h 284"/>
                <a:gd name="T6" fmla="*/ 438 w 473"/>
                <a:gd name="T7" fmla="*/ 0 h 284"/>
                <a:gd name="T8" fmla="*/ 473 w 473"/>
                <a:gd name="T9" fmla="*/ 22 h 284"/>
              </a:gdLst>
              <a:ahLst/>
              <a:cxnLst>
                <a:cxn ang="0">
                  <a:pos x="T0" y="T1"/>
                </a:cxn>
                <a:cxn ang="0">
                  <a:pos x="T2" y="T3"/>
                </a:cxn>
                <a:cxn ang="0">
                  <a:pos x="T4" y="T5"/>
                </a:cxn>
                <a:cxn ang="0">
                  <a:pos x="T6" y="T7"/>
                </a:cxn>
                <a:cxn ang="0">
                  <a:pos x="T8" y="T9"/>
                </a:cxn>
              </a:cxnLst>
              <a:rect l="0" t="0" r="r" b="b"/>
              <a:pathLst>
                <a:path w="473" h="284">
                  <a:moveTo>
                    <a:pt x="473" y="22"/>
                  </a:moveTo>
                  <a:cubicBezTo>
                    <a:pt x="375" y="179"/>
                    <a:pt x="200" y="284"/>
                    <a:pt x="0" y="284"/>
                  </a:cubicBezTo>
                  <a:cubicBezTo>
                    <a:pt x="0" y="242"/>
                    <a:pt x="0" y="242"/>
                    <a:pt x="0" y="242"/>
                  </a:cubicBezTo>
                  <a:cubicBezTo>
                    <a:pt x="185" y="242"/>
                    <a:pt x="347" y="145"/>
                    <a:pt x="438" y="0"/>
                  </a:cubicBezTo>
                  <a:lnTo>
                    <a:pt x="47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15170" y="5821544"/>
            <a:ext cx="2385867" cy="3334249"/>
          </a:xfrm>
          <a:prstGeom prst="rect">
            <a:avLst/>
          </a:prstGeom>
        </p:spPr>
      </p:pic>
    </p:spTree>
    <p:extLst>
      <p:ext uri="{BB962C8B-B14F-4D97-AF65-F5344CB8AC3E}">
        <p14:creationId xmlns:p14="http://schemas.microsoft.com/office/powerpoint/2010/main" val="805992875"/>
      </p:ext>
    </p:extLst>
  </p:cSld>
  <p:clrMapOvr>
    <a:masterClrMapping/>
  </p:clrMapOvr>
  <mc:AlternateContent xmlns:mc="http://schemas.openxmlformats.org/markup-compatibility/2006" xmlns:p14="http://schemas.microsoft.com/office/powerpoint/2010/main">
    <mc:Choice Requires="p14">
      <p:transition spd="slow" p14:dur="4000" advTm="5341">
        <p14:vortex dir="r"/>
      </p:transition>
    </mc:Choice>
    <mc:Fallback xmlns="">
      <p:transition spd="slow" advTm="5341">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78"/>
                                        </p:tgtEl>
                                        <p:attrNameLst>
                                          <p:attrName>style.visibility</p:attrName>
                                        </p:attrNameLst>
                                      </p:cBhvr>
                                      <p:to>
                                        <p:strVal val="visible"/>
                                      </p:to>
                                    </p:set>
                                    <p:anim calcmode="lin" valueType="num">
                                      <p:cBhvr>
                                        <p:cTn id="7" dur="500" fill="hold"/>
                                        <p:tgtEl>
                                          <p:spTgt spid="2078"/>
                                        </p:tgtEl>
                                        <p:attrNameLst>
                                          <p:attrName>ppt_w</p:attrName>
                                        </p:attrNameLst>
                                      </p:cBhvr>
                                      <p:tavLst>
                                        <p:tav tm="0">
                                          <p:val>
                                            <p:fltVal val="0"/>
                                          </p:val>
                                        </p:tav>
                                        <p:tav tm="100000">
                                          <p:val>
                                            <p:strVal val="#ppt_w"/>
                                          </p:val>
                                        </p:tav>
                                      </p:tavLst>
                                    </p:anim>
                                    <p:anim calcmode="lin" valueType="num">
                                      <p:cBhvr>
                                        <p:cTn id="8" dur="500" fill="hold"/>
                                        <p:tgtEl>
                                          <p:spTgt spid="2078"/>
                                        </p:tgtEl>
                                        <p:attrNameLst>
                                          <p:attrName>ppt_h</p:attrName>
                                        </p:attrNameLst>
                                      </p:cBhvr>
                                      <p:tavLst>
                                        <p:tav tm="0">
                                          <p:val>
                                            <p:fltVal val="0"/>
                                          </p:val>
                                        </p:tav>
                                        <p:tav tm="100000">
                                          <p:val>
                                            <p:strVal val="#ppt_h"/>
                                          </p:val>
                                        </p:tav>
                                      </p:tavLst>
                                    </p:anim>
                                    <p:animEffect transition="in" filter="fade">
                                      <p:cBhvr>
                                        <p:cTn id="9" dur="500"/>
                                        <p:tgtEl>
                                          <p:spTgt spid="2078"/>
                                        </p:tgtEl>
                                      </p:cBhvr>
                                    </p:animEffect>
                                  </p:childTnLst>
                                </p:cTn>
                              </p:par>
                              <p:par>
                                <p:cTn id="10" presetID="53" presetClass="entr" presetSubtype="16" fill="hold" nodeType="withEffect">
                                  <p:stCondLst>
                                    <p:cond delay="100"/>
                                  </p:stCondLst>
                                  <p:childTnLst>
                                    <p:set>
                                      <p:cBhvr>
                                        <p:cTn id="11" dur="1" fill="hold">
                                          <p:stCondLst>
                                            <p:cond delay="0"/>
                                          </p:stCondLst>
                                        </p:cTn>
                                        <p:tgtEl>
                                          <p:spTgt spid="2079"/>
                                        </p:tgtEl>
                                        <p:attrNameLst>
                                          <p:attrName>style.visibility</p:attrName>
                                        </p:attrNameLst>
                                      </p:cBhvr>
                                      <p:to>
                                        <p:strVal val="visible"/>
                                      </p:to>
                                    </p:set>
                                    <p:anim calcmode="lin" valueType="num">
                                      <p:cBhvr>
                                        <p:cTn id="12" dur="500" fill="hold"/>
                                        <p:tgtEl>
                                          <p:spTgt spid="2079"/>
                                        </p:tgtEl>
                                        <p:attrNameLst>
                                          <p:attrName>ppt_w</p:attrName>
                                        </p:attrNameLst>
                                      </p:cBhvr>
                                      <p:tavLst>
                                        <p:tav tm="0">
                                          <p:val>
                                            <p:fltVal val="0"/>
                                          </p:val>
                                        </p:tav>
                                        <p:tav tm="100000">
                                          <p:val>
                                            <p:strVal val="#ppt_w"/>
                                          </p:val>
                                        </p:tav>
                                      </p:tavLst>
                                    </p:anim>
                                    <p:anim calcmode="lin" valueType="num">
                                      <p:cBhvr>
                                        <p:cTn id="13" dur="500" fill="hold"/>
                                        <p:tgtEl>
                                          <p:spTgt spid="2079"/>
                                        </p:tgtEl>
                                        <p:attrNameLst>
                                          <p:attrName>ppt_h</p:attrName>
                                        </p:attrNameLst>
                                      </p:cBhvr>
                                      <p:tavLst>
                                        <p:tav tm="0">
                                          <p:val>
                                            <p:fltVal val="0"/>
                                          </p:val>
                                        </p:tav>
                                        <p:tav tm="100000">
                                          <p:val>
                                            <p:strVal val="#ppt_h"/>
                                          </p:val>
                                        </p:tav>
                                      </p:tavLst>
                                    </p:anim>
                                    <p:animEffect transition="in" filter="fade">
                                      <p:cBhvr>
                                        <p:cTn id="14" dur="500"/>
                                        <p:tgtEl>
                                          <p:spTgt spid="2079"/>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2075"/>
                                        </p:tgtEl>
                                        <p:attrNameLst>
                                          <p:attrName>style.visibility</p:attrName>
                                        </p:attrNameLst>
                                      </p:cBhvr>
                                      <p:to>
                                        <p:strVal val="visible"/>
                                      </p:to>
                                    </p:set>
                                    <p:anim calcmode="lin" valueType="num">
                                      <p:cBhvr>
                                        <p:cTn id="17" dur="500" fill="hold"/>
                                        <p:tgtEl>
                                          <p:spTgt spid="2075"/>
                                        </p:tgtEl>
                                        <p:attrNameLst>
                                          <p:attrName>ppt_w</p:attrName>
                                        </p:attrNameLst>
                                      </p:cBhvr>
                                      <p:tavLst>
                                        <p:tav tm="0">
                                          <p:val>
                                            <p:fltVal val="0"/>
                                          </p:val>
                                        </p:tav>
                                        <p:tav tm="100000">
                                          <p:val>
                                            <p:strVal val="#ppt_w"/>
                                          </p:val>
                                        </p:tav>
                                      </p:tavLst>
                                    </p:anim>
                                    <p:anim calcmode="lin" valueType="num">
                                      <p:cBhvr>
                                        <p:cTn id="18" dur="500" fill="hold"/>
                                        <p:tgtEl>
                                          <p:spTgt spid="2075"/>
                                        </p:tgtEl>
                                        <p:attrNameLst>
                                          <p:attrName>ppt_h</p:attrName>
                                        </p:attrNameLst>
                                      </p:cBhvr>
                                      <p:tavLst>
                                        <p:tav tm="0">
                                          <p:val>
                                            <p:fltVal val="0"/>
                                          </p:val>
                                        </p:tav>
                                        <p:tav tm="100000">
                                          <p:val>
                                            <p:strVal val="#ppt_h"/>
                                          </p:val>
                                        </p:tav>
                                      </p:tavLst>
                                    </p:anim>
                                    <p:animEffect transition="in" filter="fade">
                                      <p:cBhvr>
                                        <p:cTn id="19" dur="500"/>
                                        <p:tgtEl>
                                          <p:spTgt spid="2075"/>
                                        </p:tgtEl>
                                      </p:cBhvr>
                                    </p:animEffect>
                                  </p:childTnLst>
                                </p:cTn>
                              </p:par>
                              <p:par>
                                <p:cTn id="20" presetID="53" presetClass="entr" presetSubtype="16" fill="hold" nodeType="withEffect">
                                  <p:stCondLst>
                                    <p:cond delay="300"/>
                                  </p:stCondLst>
                                  <p:childTnLst>
                                    <p:set>
                                      <p:cBhvr>
                                        <p:cTn id="21" dur="1" fill="hold">
                                          <p:stCondLst>
                                            <p:cond delay="0"/>
                                          </p:stCondLst>
                                        </p:cTn>
                                        <p:tgtEl>
                                          <p:spTgt spid="2112"/>
                                        </p:tgtEl>
                                        <p:attrNameLst>
                                          <p:attrName>style.visibility</p:attrName>
                                        </p:attrNameLst>
                                      </p:cBhvr>
                                      <p:to>
                                        <p:strVal val="visible"/>
                                      </p:to>
                                    </p:set>
                                    <p:anim calcmode="lin" valueType="num">
                                      <p:cBhvr>
                                        <p:cTn id="22" dur="500" fill="hold"/>
                                        <p:tgtEl>
                                          <p:spTgt spid="2112"/>
                                        </p:tgtEl>
                                        <p:attrNameLst>
                                          <p:attrName>ppt_w</p:attrName>
                                        </p:attrNameLst>
                                      </p:cBhvr>
                                      <p:tavLst>
                                        <p:tav tm="0">
                                          <p:val>
                                            <p:fltVal val="0"/>
                                          </p:val>
                                        </p:tav>
                                        <p:tav tm="100000">
                                          <p:val>
                                            <p:strVal val="#ppt_w"/>
                                          </p:val>
                                        </p:tav>
                                      </p:tavLst>
                                    </p:anim>
                                    <p:anim calcmode="lin" valueType="num">
                                      <p:cBhvr>
                                        <p:cTn id="23" dur="500" fill="hold"/>
                                        <p:tgtEl>
                                          <p:spTgt spid="2112"/>
                                        </p:tgtEl>
                                        <p:attrNameLst>
                                          <p:attrName>ppt_h</p:attrName>
                                        </p:attrNameLst>
                                      </p:cBhvr>
                                      <p:tavLst>
                                        <p:tav tm="0">
                                          <p:val>
                                            <p:fltVal val="0"/>
                                          </p:val>
                                        </p:tav>
                                        <p:tav tm="100000">
                                          <p:val>
                                            <p:strVal val="#ppt_h"/>
                                          </p:val>
                                        </p:tav>
                                      </p:tavLst>
                                    </p:anim>
                                    <p:animEffect transition="in" filter="fade">
                                      <p:cBhvr>
                                        <p:cTn id="24" dur="500"/>
                                        <p:tgtEl>
                                          <p:spTgt spid="2112"/>
                                        </p:tgtEl>
                                      </p:cBhvr>
                                    </p:animEffect>
                                  </p:childTnLst>
                                </p:cTn>
                              </p:par>
                              <p:par>
                                <p:cTn id="25" presetID="53" presetClass="entr" presetSubtype="16" fill="hold" nodeType="withEffect">
                                  <p:stCondLst>
                                    <p:cond delay="300"/>
                                  </p:stCondLst>
                                  <p:childTnLst>
                                    <p:set>
                                      <p:cBhvr>
                                        <p:cTn id="26" dur="1" fill="hold">
                                          <p:stCondLst>
                                            <p:cond delay="0"/>
                                          </p:stCondLst>
                                        </p:cTn>
                                        <p:tgtEl>
                                          <p:spTgt spid="47"/>
                                        </p:tgtEl>
                                        <p:attrNameLst>
                                          <p:attrName>style.visibility</p:attrName>
                                        </p:attrNameLst>
                                      </p:cBhvr>
                                      <p:to>
                                        <p:strVal val="visible"/>
                                      </p:to>
                                    </p:set>
                                    <p:anim calcmode="lin" valueType="num">
                                      <p:cBhvr>
                                        <p:cTn id="27" dur="500" fill="hold"/>
                                        <p:tgtEl>
                                          <p:spTgt spid="47"/>
                                        </p:tgtEl>
                                        <p:attrNameLst>
                                          <p:attrName>ppt_w</p:attrName>
                                        </p:attrNameLst>
                                      </p:cBhvr>
                                      <p:tavLst>
                                        <p:tav tm="0">
                                          <p:val>
                                            <p:fltVal val="0"/>
                                          </p:val>
                                        </p:tav>
                                        <p:tav tm="100000">
                                          <p:val>
                                            <p:strVal val="#ppt_w"/>
                                          </p:val>
                                        </p:tav>
                                      </p:tavLst>
                                    </p:anim>
                                    <p:anim calcmode="lin" valueType="num">
                                      <p:cBhvr>
                                        <p:cTn id="28" dur="500" fill="hold"/>
                                        <p:tgtEl>
                                          <p:spTgt spid="47"/>
                                        </p:tgtEl>
                                        <p:attrNameLst>
                                          <p:attrName>ppt_h</p:attrName>
                                        </p:attrNameLst>
                                      </p:cBhvr>
                                      <p:tavLst>
                                        <p:tav tm="0">
                                          <p:val>
                                            <p:fltVal val="0"/>
                                          </p:val>
                                        </p:tav>
                                        <p:tav tm="100000">
                                          <p:val>
                                            <p:strVal val="#ppt_h"/>
                                          </p:val>
                                        </p:tav>
                                      </p:tavLst>
                                    </p:anim>
                                    <p:animEffect transition="in" filter="fade">
                                      <p:cBhvr>
                                        <p:cTn id="29" dur="500"/>
                                        <p:tgtEl>
                                          <p:spTgt spid="47"/>
                                        </p:tgtEl>
                                      </p:cBhvr>
                                    </p:animEffect>
                                  </p:childTnLst>
                                </p:cTn>
                              </p:par>
                              <p:par>
                                <p:cTn id="30" presetID="1" presetClass="entr" presetSubtype="0" fill="hold" grpId="0" nodeType="withEffect">
                                  <p:stCondLst>
                                    <p:cond delay="750"/>
                                  </p:stCondLst>
                                  <p:childTnLst>
                                    <p:set>
                                      <p:cBhvr>
                                        <p:cTn id="31" dur="1" fill="hold">
                                          <p:stCondLst>
                                            <p:cond delay="0"/>
                                          </p:stCondLst>
                                        </p:cTn>
                                        <p:tgtEl>
                                          <p:spTgt spid="2116"/>
                                        </p:tgtEl>
                                        <p:attrNameLst>
                                          <p:attrName>style.visibility</p:attrName>
                                        </p:attrNameLst>
                                      </p:cBhvr>
                                      <p:to>
                                        <p:strVal val="visible"/>
                                      </p:to>
                                    </p:set>
                                  </p:childTnLst>
                                  <p:subTnLst>
                                    <p:audio>
                                      <p:cMediaNode>
                                        <p:cTn display="0" masterRel="sameClick">
                                          <p:stCondLst>
                                            <p:cond evt="begin" delay="0">
                                              <p:tn val="30"/>
                                            </p:cond>
                                          </p:stCondLst>
                                          <p:endCondLst>
                                            <p:cond evt="onStopAudio" delay="0">
                                              <p:tgtEl>
                                                <p:sldTgt/>
                                              </p:tgtEl>
                                            </p:cond>
                                          </p:endCondLst>
                                        </p:cTn>
                                        <p:tgtEl>
                                          <p:sndTgt r:embed="rId3" name="laser.wav"/>
                                        </p:tgtEl>
                                      </p:cMediaNode>
                                    </p:audio>
                                  </p:subTnLst>
                                </p:cTn>
                              </p:par>
                              <p:par>
                                <p:cTn id="32" presetID="27" presetClass="emph" presetSubtype="0" repeatCount="indefinite" fill="remove" grpId="1" nodeType="withEffect">
                                  <p:stCondLst>
                                    <p:cond delay="1000"/>
                                  </p:stCondLst>
                                  <p:endCondLst>
                                    <p:cond evt="onNext" delay="0">
                                      <p:tgtEl>
                                        <p:sldTgt/>
                                      </p:tgtEl>
                                    </p:cond>
                                  </p:endCondLst>
                                  <p:childTnLst>
                                    <p:animClr clrSpc="rgb" dir="cw">
                                      <p:cBhvr override="childStyle">
                                        <p:cTn id="33" dur="133" autoRev="1" fill="remove"/>
                                        <p:tgtEl>
                                          <p:spTgt spid="2116"/>
                                        </p:tgtEl>
                                        <p:attrNameLst>
                                          <p:attrName>style.color</p:attrName>
                                        </p:attrNameLst>
                                      </p:cBhvr>
                                      <p:to>
                                        <a:schemeClr val="bg1"/>
                                      </p:to>
                                    </p:animClr>
                                    <p:animClr clrSpc="rgb" dir="cw">
                                      <p:cBhvr>
                                        <p:cTn id="34" dur="133" autoRev="1" fill="remove"/>
                                        <p:tgtEl>
                                          <p:spTgt spid="2116"/>
                                        </p:tgtEl>
                                        <p:attrNameLst>
                                          <p:attrName>fillcolor</p:attrName>
                                        </p:attrNameLst>
                                      </p:cBhvr>
                                      <p:to>
                                        <a:schemeClr val="bg1"/>
                                      </p:to>
                                    </p:animClr>
                                    <p:set>
                                      <p:cBhvr>
                                        <p:cTn id="35" dur="133" autoRev="1" fill="remove"/>
                                        <p:tgtEl>
                                          <p:spTgt spid="2116"/>
                                        </p:tgtEl>
                                        <p:attrNameLst>
                                          <p:attrName>fill.type</p:attrName>
                                        </p:attrNameLst>
                                      </p:cBhvr>
                                      <p:to>
                                        <p:strVal val="solid"/>
                                      </p:to>
                                    </p:set>
                                    <p:set>
                                      <p:cBhvr>
                                        <p:cTn id="36" dur="133" autoRev="1" fill="remove"/>
                                        <p:tgtEl>
                                          <p:spTgt spid="2116"/>
                                        </p:tgtEl>
                                        <p:attrNameLst>
                                          <p:attrName>fill.on</p:attrName>
                                        </p:attrNameLst>
                                      </p:cBhvr>
                                      <p:to>
                                        <p:strVal val="true"/>
                                      </p:to>
                                    </p:set>
                                  </p:childTnLst>
                                  <p:subTnLst>
                                    <p:audio>
                                      <p:cMediaNode vol="69000">
                                        <p:cTn display="0" masterRel="sameClick">
                                          <p:stCondLst>
                                            <p:cond evt="begin" delay="0">
                                              <p:tn val="32"/>
                                            </p:cond>
                                          </p:stCondLst>
                                          <p:endCondLst>
                                            <p:cond evt="onStopAudio" delay="0">
                                              <p:tgtEl>
                                                <p:sldTgt/>
                                              </p:tgtEl>
                                            </p:cond>
                                          </p:endCondLst>
                                        </p:cTn>
                                        <p:tgtEl>
                                          <p:sndTgt r:embed="rId4" name="suction.wav"/>
                                        </p:tgtEl>
                                      </p:cMediaNode>
                                    </p:audio>
                                  </p:subTnLst>
                                </p:cTn>
                              </p:par>
                              <p:par>
                                <p:cTn id="37" presetID="0" presetClass="path" presetSubtype="0" accel="50000" decel="50000" fill="hold" grpId="2" nodeType="withEffect">
                                  <p:stCondLst>
                                    <p:cond delay="1700"/>
                                  </p:stCondLst>
                                  <p:childTnLst>
                                    <p:animMotion origin="layout" path="M -2.40093E-6 3.88861E-6 L -0.29874 0.00049 L -0.61641 0.17288 " pathEditMode="relative" rAng="0" ptsTypes="AAA">
                                      <p:cBhvr>
                                        <p:cTn id="38" dur="2000" fill="hold"/>
                                        <p:tgtEl>
                                          <p:spTgt spid="2116"/>
                                        </p:tgtEl>
                                        <p:attrNameLst>
                                          <p:attrName>ppt_x</p:attrName>
                                          <p:attrName>ppt_y</p:attrName>
                                        </p:attrNameLst>
                                      </p:cBhvr>
                                      <p:rCtr x="-30825" y="8636"/>
                                    </p:animMotion>
                                  </p:childTnLst>
                                </p:cTn>
                              </p:par>
                              <p:par>
                                <p:cTn id="39" presetID="22" presetClass="entr" presetSubtype="8" fill="hold" grpId="0" nodeType="withEffect">
                                  <p:stCondLst>
                                    <p:cond delay="3750"/>
                                  </p:stCondLst>
                                  <p:childTnLst>
                                    <p:set>
                                      <p:cBhvr>
                                        <p:cTn id="40" dur="1" fill="hold">
                                          <p:stCondLst>
                                            <p:cond delay="0"/>
                                          </p:stCondLst>
                                        </p:cTn>
                                        <p:tgtEl>
                                          <p:spTgt spid="2125"/>
                                        </p:tgtEl>
                                        <p:attrNameLst>
                                          <p:attrName>style.visibility</p:attrName>
                                        </p:attrNameLst>
                                      </p:cBhvr>
                                      <p:to>
                                        <p:strVal val="visible"/>
                                      </p:to>
                                    </p:set>
                                    <p:animEffect transition="in" filter="wipe(left)">
                                      <p:cBhvr>
                                        <p:cTn id="41" dur="500"/>
                                        <p:tgtEl>
                                          <p:spTgt spid="2125"/>
                                        </p:tgtEl>
                                      </p:cBhvr>
                                    </p:animEffect>
                                  </p:childTnLst>
                                </p:cTn>
                              </p:par>
                              <p:par>
                                <p:cTn id="42" presetID="22" presetClass="entr" presetSubtype="8" fill="hold" grpId="0" nodeType="withEffect">
                                  <p:stCondLst>
                                    <p:cond delay="3750"/>
                                  </p:stCondLst>
                                  <p:childTnLst>
                                    <p:set>
                                      <p:cBhvr>
                                        <p:cTn id="43" dur="1" fill="hold">
                                          <p:stCondLst>
                                            <p:cond delay="0"/>
                                          </p:stCondLst>
                                        </p:cTn>
                                        <p:tgtEl>
                                          <p:spTgt spid="2124"/>
                                        </p:tgtEl>
                                        <p:attrNameLst>
                                          <p:attrName>style.visibility</p:attrName>
                                        </p:attrNameLst>
                                      </p:cBhvr>
                                      <p:to>
                                        <p:strVal val="visible"/>
                                      </p:to>
                                    </p:set>
                                    <p:animEffect transition="in" filter="wipe(left)">
                                      <p:cBhvr>
                                        <p:cTn id="44" dur="500"/>
                                        <p:tgtEl>
                                          <p:spTgt spid="2124"/>
                                        </p:tgtEl>
                                      </p:cBhvr>
                                    </p:animEffect>
                                  </p:childTnLst>
                                </p:cTn>
                              </p:par>
                              <p:par>
                                <p:cTn id="45" presetID="14" presetClass="entr" presetSubtype="10" repeatCount="3000" fill="hold" grpId="1" nodeType="withEffect">
                                  <p:stCondLst>
                                    <p:cond delay="4250"/>
                                  </p:stCondLst>
                                  <p:childTnLst>
                                    <p:set>
                                      <p:cBhvr>
                                        <p:cTn id="46" dur="1" fill="hold">
                                          <p:stCondLst>
                                            <p:cond delay="0"/>
                                          </p:stCondLst>
                                        </p:cTn>
                                        <p:tgtEl>
                                          <p:spTgt spid="2125"/>
                                        </p:tgtEl>
                                        <p:attrNameLst>
                                          <p:attrName>style.visibility</p:attrName>
                                        </p:attrNameLst>
                                      </p:cBhvr>
                                      <p:to>
                                        <p:strVal val="visible"/>
                                      </p:to>
                                    </p:set>
                                    <p:animEffect transition="in" filter="randombar(horizontal)">
                                      <p:cBhvr>
                                        <p:cTn id="47" dur="200"/>
                                        <p:tgtEl>
                                          <p:spTgt spid="2125"/>
                                        </p:tgtEl>
                                      </p:cBhvr>
                                    </p:animEffect>
                                  </p:childTnLst>
                                </p:cTn>
                              </p:par>
                              <p:par>
                                <p:cTn id="48" presetID="14" presetClass="entr" presetSubtype="10" repeatCount="3000" fill="hold" grpId="1" nodeType="withEffect">
                                  <p:stCondLst>
                                    <p:cond delay="4250"/>
                                  </p:stCondLst>
                                  <p:childTnLst>
                                    <p:set>
                                      <p:cBhvr>
                                        <p:cTn id="49" dur="1" fill="hold">
                                          <p:stCondLst>
                                            <p:cond delay="0"/>
                                          </p:stCondLst>
                                        </p:cTn>
                                        <p:tgtEl>
                                          <p:spTgt spid="2124"/>
                                        </p:tgtEl>
                                        <p:attrNameLst>
                                          <p:attrName>style.visibility</p:attrName>
                                        </p:attrNameLst>
                                      </p:cBhvr>
                                      <p:to>
                                        <p:strVal val="visible"/>
                                      </p:to>
                                    </p:set>
                                    <p:animEffect transition="in" filter="randombar(horizontal)">
                                      <p:cBhvr>
                                        <p:cTn id="50" dur="200"/>
                                        <p:tgtEl>
                                          <p:spTgt spid="2124"/>
                                        </p:tgtEl>
                                      </p:cBhvr>
                                    </p:animEffect>
                                  </p:childTnLst>
                                </p:cTn>
                              </p:par>
                              <p:par>
                                <p:cTn id="51" presetID="1" presetClass="entr" presetSubtype="0" fill="hold" grpId="1" nodeType="withEffect">
                                  <p:stCondLst>
                                    <p:cond delay="4750"/>
                                  </p:stCondLst>
                                  <p:childTnLst>
                                    <p:set>
                                      <p:cBhvr>
                                        <p:cTn id="52" dur="1" fill="hold">
                                          <p:stCondLst>
                                            <p:cond delay="0"/>
                                          </p:stCondLst>
                                        </p:cTn>
                                        <p:tgtEl>
                                          <p:spTgt spid="2127"/>
                                        </p:tgtEl>
                                        <p:attrNameLst>
                                          <p:attrName>style.visibility</p:attrName>
                                        </p:attrNameLst>
                                      </p:cBhvr>
                                      <p:to>
                                        <p:strVal val="visible"/>
                                      </p:to>
                                    </p:set>
                                  </p:childTnLst>
                                </p:cTn>
                              </p:par>
                              <p:par>
                                <p:cTn id="53" presetID="26" presetClass="emph" presetSubtype="0" fill="hold" grpId="0" nodeType="withEffect">
                                  <p:stCondLst>
                                    <p:cond delay="5000"/>
                                  </p:stCondLst>
                                  <p:childTnLst>
                                    <p:animEffect transition="out" filter="fade">
                                      <p:cBhvr>
                                        <p:cTn id="54" dur="500" tmFilter="0, 0; .2, .5; .8, .5; 1, 0"/>
                                        <p:tgtEl>
                                          <p:spTgt spid="2127"/>
                                        </p:tgtEl>
                                      </p:cBhvr>
                                    </p:animEffect>
                                    <p:animScale>
                                      <p:cBhvr>
                                        <p:cTn id="55" dur="250" autoRev="1" fill="hold"/>
                                        <p:tgtEl>
                                          <p:spTgt spid="2127"/>
                                        </p:tgtEl>
                                      </p:cBhvr>
                                      <p:by x="105000" y="105000"/>
                                    </p:animScale>
                                  </p:childTnLst>
                                </p:cTn>
                              </p:par>
                              <p:par>
                                <p:cTn id="56" presetID="14" presetClass="entr" presetSubtype="10" repeatCount="3000" fill="hold" grpId="2" nodeType="withEffect">
                                  <p:stCondLst>
                                    <p:cond delay="5500"/>
                                  </p:stCondLst>
                                  <p:childTnLst>
                                    <p:set>
                                      <p:cBhvr>
                                        <p:cTn id="57" dur="1" fill="hold">
                                          <p:stCondLst>
                                            <p:cond delay="0"/>
                                          </p:stCondLst>
                                        </p:cTn>
                                        <p:tgtEl>
                                          <p:spTgt spid="2127"/>
                                        </p:tgtEl>
                                        <p:attrNameLst>
                                          <p:attrName>style.visibility</p:attrName>
                                        </p:attrNameLst>
                                      </p:cBhvr>
                                      <p:to>
                                        <p:strVal val="visible"/>
                                      </p:to>
                                    </p:set>
                                    <p:animEffect transition="in" filter="randombar(horizontal)">
                                      <p:cBhvr>
                                        <p:cTn id="58" dur="1000"/>
                                        <p:tgtEl>
                                          <p:spTgt spid="2127"/>
                                        </p:tgtEl>
                                      </p:cBhvr>
                                    </p:animEffect>
                                  </p:childTnLst>
                                </p:cTn>
                              </p:par>
                              <p:par>
                                <p:cTn id="59" presetID="42" presetClass="entr" presetSubtype="0" fill="hold" grpId="0" nodeType="withEffect">
                                  <p:stCondLst>
                                    <p:cond delay="5500"/>
                                  </p:stCondLst>
                                  <p:childTnLst>
                                    <p:set>
                                      <p:cBhvr>
                                        <p:cTn id="60" dur="1" fill="hold">
                                          <p:stCondLst>
                                            <p:cond delay="0"/>
                                          </p:stCondLst>
                                        </p:cTn>
                                        <p:tgtEl>
                                          <p:spTgt spid="2128"/>
                                        </p:tgtEl>
                                        <p:attrNameLst>
                                          <p:attrName>style.visibility</p:attrName>
                                        </p:attrNameLst>
                                      </p:cBhvr>
                                      <p:to>
                                        <p:strVal val="visible"/>
                                      </p:to>
                                    </p:set>
                                    <p:animEffect transition="in" filter="fade">
                                      <p:cBhvr>
                                        <p:cTn id="61" dur="1000"/>
                                        <p:tgtEl>
                                          <p:spTgt spid="2128"/>
                                        </p:tgtEl>
                                      </p:cBhvr>
                                    </p:animEffect>
                                    <p:anim calcmode="lin" valueType="num">
                                      <p:cBhvr>
                                        <p:cTn id="62" dur="1000" fill="hold"/>
                                        <p:tgtEl>
                                          <p:spTgt spid="2128"/>
                                        </p:tgtEl>
                                        <p:attrNameLst>
                                          <p:attrName>ppt_x</p:attrName>
                                        </p:attrNameLst>
                                      </p:cBhvr>
                                      <p:tavLst>
                                        <p:tav tm="0">
                                          <p:val>
                                            <p:strVal val="#ppt_x"/>
                                          </p:val>
                                        </p:tav>
                                        <p:tav tm="100000">
                                          <p:val>
                                            <p:strVal val="#ppt_x"/>
                                          </p:val>
                                        </p:tav>
                                      </p:tavLst>
                                    </p:anim>
                                    <p:anim calcmode="lin" valueType="num">
                                      <p:cBhvr>
                                        <p:cTn id="63" dur="1000" fill="hold"/>
                                        <p:tgtEl>
                                          <p:spTgt spid="2128"/>
                                        </p:tgtEl>
                                        <p:attrNameLst>
                                          <p:attrName>ppt_y</p:attrName>
                                        </p:attrNameLst>
                                      </p:cBhvr>
                                      <p:tavLst>
                                        <p:tav tm="0">
                                          <p:val>
                                            <p:strVal val="#ppt_y+.1"/>
                                          </p:val>
                                        </p:tav>
                                        <p:tav tm="100000">
                                          <p:val>
                                            <p:strVal val="#ppt_y"/>
                                          </p:val>
                                        </p:tav>
                                      </p:tavLst>
                                    </p:anim>
                                  </p:childTnLst>
                                </p:cTn>
                              </p:par>
                              <p:par>
                                <p:cTn id="64" presetID="22" presetClass="entr" presetSubtype="8" fill="hold" grpId="0" nodeType="withEffect">
                                  <p:stCondLst>
                                    <p:cond delay="6250"/>
                                  </p:stCondLst>
                                  <p:childTnLst>
                                    <p:set>
                                      <p:cBhvr>
                                        <p:cTn id="65" dur="1" fill="hold">
                                          <p:stCondLst>
                                            <p:cond delay="0"/>
                                          </p:stCondLst>
                                        </p:cTn>
                                        <p:tgtEl>
                                          <p:spTgt spid="2129"/>
                                        </p:tgtEl>
                                        <p:attrNameLst>
                                          <p:attrName>style.visibility</p:attrName>
                                        </p:attrNameLst>
                                      </p:cBhvr>
                                      <p:to>
                                        <p:strVal val="visible"/>
                                      </p:to>
                                    </p:set>
                                    <p:animEffect transition="in" filter="wipe(left)">
                                      <p:cBhvr>
                                        <p:cTn id="66" dur="500"/>
                                        <p:tgtEl>
                                          <p:spTgt spid="2129"/>
                                        </p:tgtEl>
                                      </p:cBhvr>
                                    </p:animEffect>
                                  </p:childTnLst>
                                </p:cTn>
                              </p:par>
                              <p:par>
                                <p:cTn id="67" presetID="25" presetClass="entr" presetSubtype="0" fill="hold" grpId="0" nodeType="withEffect">
                                  <p:stCondLst>
                                    <p:cond delay="6700"/>
                                  </p:stCondLst>
                                  <p:childTnLst>
                                    <p:set>
                                      <p:cBhvr>
                                        <p:cTn id="68" dur="1" fill="hold">
                                          <p:stCondLst>
                                            <p:cond delay="0"/>
                                          </p:stCondLst>
                                        </p:cTn>
                                        <p:tgtEl>
                                          <p:spTgt spid="39"/>
                                        </p:tgtEl>
                                        <p:attrNameLst>
                                          <p:attrName>style.visibility</p:attrName>
                                        </p:attrNameLst>
                                      </p:cBhvr>
                                      <p:to>
                                        <p:strVal val="visible"/>
                                      </p:to>
                                    </p:set>
                                    <p:anim calcmode="lin" valueType="num">
                                      <p:cBhvr>
                                        <p:cTn id="69" dur="250" decel="50000" fill="hold">
                                          <p:stCondLst>
                                            <p:cond delay="0"/>
                                          </p:stCondLst>
                                        </p:cTn>
                                        <p:tgtEl>
                                          <p:spTgt spid="39"/>
                                        </p:tgtEl>
                                        <p:attrNameLst>
                                          <p:attrName>style.rotation</p:attrName>
                                        </p:attrNameLst>
                                      </p:cBhvr>
                                      <p:tavLst>
                                        <p:tav tm="0">
                                          <p:val>
                                            <p:fltVal val="-90"/>
                                          </p:val>
                                        </p:tav>
                                        <p:tav tm="100000">
                                          <p:val>
                                            <p:fltVal val="0"/>
                                          </p:val>
                                        </p:tav>
                                      </p:tavLst>
                                    </p:anim>
                                    <p:anim calcmode="lin" valueType="num">
                                      <p:cBhvr>
                                        <p:cTn id="70" dur="250" decel="50000" fill="hold">
                                          <p:stCondLst>
                                            <p:cond delay="0"/>
                                          </p:stCondLst>
                                        </p:cTn>
                                        <p:tgtEl>
                                          <p:spTgt spid="39"/>
                                        </p:tgtEl>
                                        <p:attrNameLst>
                                          <p:attrName>ppt_w</p:attrName>
                                        </p:attrNameLst>
                                      </p:cBhvr>
                                      <p:tavLst>
                                        <p:tav tm="0">
                                          <p:val>
                                            <p:strVal val="#ppt_w"/>
                                          </p:val>
                                        </p:tav>
                                        <p:tav tm="100000">
                                          <p:val>
                                            <p:strVal val="#ppt_w*.05"/>
                                          </p:val>
                                        </p:tav>
                                      </p:tavLst>
                                    </p:anim>
                                    <p:anim calcmode="lin" valueType="num">
                                      <p:cBhvr>
                                        <p:cTn id="71" dur="250" accel="50000" fill="hold">
                                          <p:stCondLst>
                                            <p:cond delay="250"/>
                                          </p:stCondLst>
                                        </p:cTn>
                                        <p:tgtEl>
                                          <p:spTgt spid="39"/>
                                        </p:tgtEl>
                                        <p:attrNameLst>
                                          <p:attrName>ppt_w</p:attrName>
                                        </p:attrNameLst>
                                      </p:cBhvr>
                                      <p:tavLst>
                                        <p:tav tm="0">
                                          <p:val>
                                            <p:strVal val="#ppt_w*.05"/>
                                          </p:val>
                                        </p:tav>
                                        <p:tav tm="100000">
                                          <p:val>
                                            <p:strVal val="#ppt_w"/>
                                          </p:val>
                                        </p:tav>
                                      </p:tavLst>
                                    </p:anim>
                                    <p:anim calcmode="lin" valueType="num">
                                      <p:cBhvr>
                                        <p:cTn id="72" dur="500" fill="hold"/>
                                        <p:tgtEl>
                                          <p:spTgt spid="39"/>
                                        </p:tgtEl>
                                        <p:attrNameLst>
                                          <p:attrName>ppt_h</p:attrName>
                                        </p:attrNameLst>
                                      </p:cBhvr>
                                      <p:tavLst>
                                        <p:tav tm="0">
                                          <p:val>
                                            <p:strVal val="#ppt_h"/>
                                          </p:val>
                                        </p:tav>
                                        <p:tav tm="100000">
                                          <p:val>
                                            <p:strVal val="#ppt_h"/>
                                          </p:val>
                                        </p:tav>
                                      </p:tavLst>
                                    </p:anim>
                                    <p:anim calcmode="lin" valueType="num">
                                      <p:cBhvr>
                                        <p:cTn id="73" dur="250" decel="50000" fill="hold">
                                          <p:stCondLst>
                                            <p:cond delay="0"/>
                                          </p:stCondLst>
                                        </p:cTn>
                                        <p:tgtEl>
                                          <p:spTgt spid="39"/>
                                        </p:tgtEl>
                                        <p:attrNameLst>
                                          <p:attrName>ppt_x</p:attrName>
                                        </p:attrNameLst>
                                      </p:cBhvr>
                                      <p:tavLst>
                                        <p:tav tm="0">
                                          <p:val>
                                            <p:strVal val="#ppt_x+.4"/>
                                          </p:val>
                                        </p:tav>
                                        <p:tav tm="100000">
                                          <p:val>
                                            <p:strVal val="#ppt_x"/>
                                          </p:val>
                                        </p:tav>
                                      </p:tavLst>
                                    </p:anim>
                                    <p:anim calcmode="lin" valueType="num">
                                      <p:cBhvr>
                                        <p:cTn id="74" dur="250" decel="50000" fill="hold">
                                          <p:stCondLst>
                                            <p:cond delay="0"/>
                                          </p:stCondLst>
                                        </p:cTn>
                                        <p:tgtEl>
                                          <p:spTgt spid="39"/>
                                        </p:tgtEl>
                                        <p:attrNameLst>
                                          <p:attrName>ppt_y</p:attrName>
                                        </p:attrNameLst>
                                      </p:cBhvr>
                                      <p:tavLst>
                                        <p:tav tm="0">
                                          <p:val>
                                            <p:strVal val="#ppt_y-.2"/>
                                          </p:val>
                                        </p:tav>
                                        <p:tav tm="100000">
                                          <p:val>
                                            <p:strVal val="#ppt_y+.1"/>
                                          </p:val>
                                        </p:tav>
                                      </p:tavLst>
                                    </p:anim>
                                    <p:anim calcmode="lin" valueType="num">
                                      <p:cBhvr>
                                        <p:cTn id="75" dur="250" accel="50000" fill="hold">
                                          <p:stCondLst>
                                            <p:cond delay="250"/>
                                          </p:stCondLst>
                                        </p:cTn>
                                        <p:tgtEl>
                                          <p:spTgt spid="39"/>
                                        </p:tgtEl>
                                        <p:attrNameLst>
                                          <p:attrName>ppt_y</p:attrName>
                                        </p:attrNameLst>
                                      </p:cBhvr>
                                      <p:tavLst>
                                        <p:tav tm="0">
                                          <p:val>
                                            <p:strVal val="#ppt_y+.1"/>
                                          </p:val>
                                        </p:tav>
                                        <p:tav tm="100000">
                                          <p:val>
                                            <p:strVal val="#ppt_y"/>
                                          </p:val>
                                        </p:tav>
                                      </p:tavLst>
                                    </p:anim>
                                    <p:animEffect transition="in" filter="fade">
                                      <p:cBhvr>
                                        <p:cTn id="76" dur="500" decel="50000">
                                          <p:stCondLst>
                                            <p:cond delay="0"/>
                                          </p:stCondLst>
                                        </p:cTn>
                                        <p:tgtEl>
                                          <p:spTgt spid="39"/>
                                        </p:tgtEl>
                                      </p:cBhvr>
                                    </p:animEffect>
                                  </p:childTnLst>
                                </p:cTn>
                              </p:par>
                              <p:par>
                                <p:cTn id="77" presetID="10" presetClass="entr" presetSubtype="0" repeatCount="2000" fill="hold" nodeType="withEffect">
                                  <p:stCondLst>
                                    <p:cond delay="7250"/>
                                  </p:stCondLst>
                                  <p:childTnLst>
                                    <p:set>
                                      <p:cBhvr>
                                        <p:cTn id="78" dur="1" fill="hold">
                                          <p:stCondLst>
                                            <p:cond delay="0"/>
                                          </p:stCondLst>
                                        </p:cTn>
                                        <p:tgtEl>
                                          <p:spTgt spid="2131"/>
                                        </p:tgtEl>
                                        <p:attrNameLst>
                                          <p:attrName>style.visibility</p:attrName>
                                        </p:attrNameLst>
                                      </p:cBhvr>
                                      <p:to>
                                        <p:strVal val="visible"/>
                                      </p:to>
                                    </p:set>
                                    <p:animEffect transition="in" filter="fade">
                                      <p:cBhvr>
                                        <p:cTn id="79" dur="325"/>
                                        <p:tgtEl>
                                          <p:spTgt spid="2131"/>
                                        </p:tgtEl>
                                      </p:cBhvr>
                                    </p:animEffect>
                                  </p:childTnLst>
                                </p:cTn>
                              </p:par>
                              <p:par>
                                <p:cTn id="80" presetID="14" presetClass="entr" presetSubtype="10" fill="hold" grpId="0" nodeType="withEffect">
                                  <p:stCondLst>
                                    <p:cond delay="7250"/>
                                  </p:stCondLst>
                                  <p:childTnLst>
                                    <p:set>
                                      <p:cBhvr>
                                        <p:cTn id="81" dur="1" fill="hold">
                                          <p:stCondLst>
                                            <p:cond delay="0"/>
                                          </p:stCondLst>
                                        </p:cTn>
                                        <p:tgtEl>
                                          <p:spTgt spid="18"/>
                                        </p:tgtEl>
                                        <p:attrNameLst>
                                          <p:attrName>style.visibility</p:attrName>
                                        </p:attrNameLst>
                                      </p:cBhvr>
                                      <p:to>
                                        <p:strVal val="visible"/>
                                      </p:to>
                                    </p:set>
                                    <p:animEffect transition="in" filter="randombar(horizontal)">
                                      <p:cBhvr>
                                        <p:cTn id="82" dur="500"/>
                                        <p:tgtEl>
                                          <p:spTgt spid="18"/>
                                        </p:tgtEl>
                                      </p:cBhvr>
                                    </p:animEffect>
                                  </p:childTnLst>
                                </p:cTn>
                              </p:par>
                              <p:par>
                                <p:cTn id="83" presetID="22" presetClass="entr" presetSubtype="1" fill="hold" nodeType="withEffect">
                                  <p:stCondLst>
                                    <p:cond delay="7750"/>
                                  </p:stCondLst>
                                  <p:childTnLst>
                                    <p:set>
                                      <p:cBhvr>
                                        <p:cTn id="84" dur="1" fill="hold">
                                          <p:stCondLst>
                                            <p:cond delay="0"/>
                                          </p:stCondLst>
                                        </p:cTn>
                                        <p:tgtEl>
                                          <p:spTgt spid="2131"/>
                                        </p:tgtEl>
                                        <p:attrNameLst>
                                          <p:attrName>style.visibility</p:attrName>
                                        </p:attrNameLst>
                                      </p:cBhvr>
                                      <p:to>
                                        <p:strVal val="visible"/>
                                      </p:to>
                                    </p:set>
                                    <p:animEffect transition="in" filter="wipe(up)">
                                      <p:cBhvr>
                                        <p:cTn id="85" dur="500"/>
                                        <p:tgtEl>
                                          <p:spTgt spid="2131"/>
                                        </p:tgtEl>
                                      </p:cBhvr>
                                    </p:animEffect>
                                  </p:childTnLst>
                                </p:cTn>
                              </p:par>
                              <p:par>
                                <p:cTn id="86" presetID="47" presetClass="entr" presetSubtype="0" fill="hold" grpId="0" nodeType="withEffect">
                                  <p:stCondLst>
                                    <p:cond delay="8100"/>
                                  </p:stCondLst>
                                  <p:childTnLst>
                                    <p:set>
                                      <p:cBhvr>
                                        <p:cTn id="87" dur="1" fill="hold">
                                          <p:stCondLst>
                                            <p:cond delay="0"/>
                                          </p:stCondLst>
                                        </p:cTn>
                                        <p:tgtEl>
                                          <p:spTgt spid="2133"/>
                                        </p:tgtEl>
                                        <p:attrNameLst>
                                          <p:attrName>style.visibility</p:attrName>
                                        </p:attrNameLst>
                                      </p:cBhvr>
                                      <p:to>
                                        <p:strVal val="visible"/>
                                      </p:to>
                                    </p:set>
                                    <p:animEffect transition="in" filter="fade">
                                      <p:cBhvr>
                                        <p:cTn id="88" dur="600"/>
                                        <p:tgtEl>
                                          <p:spTgt spid="2133"/>
                                        </p:tgtEl>
                                      </p:cBhvr>
                                    </p:animEffect>
                                    <p:anim calcmode="lin" valueType="num">
                                      <p:cBhvr>
                                        <p:cTn id="89" dur="600" fill="hold"/>
                                        <p:tgtEl>
                                          <p:spTgt spid="2133"/>
                                        </p:tgtEl>
                                        <p:attrNameLst>
                                          <p:attrName>ppt_x</p:attrName>
                                        </p:attrNameLst>
                                      </p:cBhvr>
                                      <p:tavLst>
                                        <p:tav tm="0">
                                          <p:val>
                                            <p:strVal val="#ppt_x"/>
                                          </p:val>
                                        </p:tav>
                                        <p:tav tm="100000">
                                          <p:val>
                                            <p:strVal val="#ppt_x"/>
                                          </p:val>
                                        </p:tav>
                                      </p:tavLst>
                                    </p:anim>
                                    <p:anim calcmode="lin" valueType="num">
                                      <p:cBhvr>
                                        <p:cTn id="90" dur="600" fill="hold"/>
                                        <p:tgtEl>
                                          <p:spTgt spid="2133"/>
                                        </p:tgtEl>
                                        <p:attrNameLst>
                                          <p:attrName>ppt_y</p:attrName>
                                        </p:attrNameLst>
                                      </p:cBhvr>
                                      <p:tavLst>
                                        <p:tav tm="0">
                                          <p:val>
                                            <p:strVal val="#ppt_y-.1"/>
                                          </p:val>
                                        </p:tav>
                                        <p:tav tm="100000">
                                          <p:val>
                                            <p:strVal val="#ppt_y"/>
                                          </p:val>
                                        </p:tav>
                                      </p:tavLst>
                                    </p:anim>
                                  </p:childTnLst>
                                </p:cTn>
                              </p:par>
                              <p:par>
                                <p:cTn id="91" presetID="2" presetClass="entr" presetSubtype="8" fill="hold" nodeType="withEffect">
                                  <p:stCondLst>
                                    <p:cond delay="8500"/>
                                  </p:stCondLst>
                                  <p:childTnLst>
                                    <p:set>
                                      <p:cBhvr>
                                        <p:cTn id="92" dur="1" fill="hold">
                                          <p:stCondLst>
                                            <p:cond delay="0"/>
                                          </p:stCondLst>
                                        </p:cTn>
                                        <p:tgtEl>
                                          <p:spTgt spid="134"/>
                                        </p:tgtEl>
                                        <p:attrNameLst>
                                          <p:attrName>style.visibility</p:attrName>
                                        </p:attrNameLst>
                                      </p:cBhvr>
                                      <p:to>
                                        <p:strVal val="visible"/>
                                      </p:to>
                                    </p:set>
                                    <p:anim calcmode="lin" valueType="num">
                                      <p:cBhvr additive="base">
                                        <p:cTn id="93" dur="500" fill="hold"/>
                                        <p:tgtEl>
                                          <p:spTgt spid="134"/>
                                        </p:tgtEl>
                                        <p:attrNameLst>
                                          <p:attrName>ppt_x</p:attrName>
                                        </p:attrNameLst>
                                      </p:cBhvr>
                                      <p:tavLst>
                                        <p:tav tm="0">
                                          <p:val>
                                            <p:strVal val="0-#ppt_w/2"/>
                                          </p:val>
                                        </p:tav>
                                        <p:tav tm="100000">
                                          <p:val>
                                            <p:strVal val="#ppt_x"/>
                                          </p:val>
                                        </p:tav>
                                      </p:tavLst>
                                    </p:anim>
                                    <p:anim calcmode="lin" valueType="num">
                                      <p:cBhvr additive="base">
                                        <p:cTn id="94" dur="500" fill="hold"/>
                                        <p:tgtEl>
                                          <p:spTgt spid="134"/>
                                        </p:tgtEl>
                                        <p:attrNameLst>
                                          <p:attrName>ppt_y</p:attrName>
                                        </p:attrNameLst>
                                      </p:cBhvr>
                                      <p:tavLst>
                                        <p:tav tm="0">
                                          <p:val>
                                            <p:strVal val="#ppt_y"/>
                                          </p:val>
                                        </p:tav>
                                        <p:tav tm="100000">
                                          <p:val>
                                            <p:strVal val="#ppt_y"/>
                                          </p:val>
                                        </p:tav>
                                      </p:tavLst>
                                    </p:anim>
                                  </p:childTnLst>
                                </p:cTn>
                              </p:par>
                              <p:par>
                                <p:cTn id="95" presetID="8" presetClass="emph" presetSubtype="0" repeatCount="indefinite" fill="hold" nodeType="withEffect">
                                  <p:stCondLst>
                                    <p:cond delay="750"/>
                                  </p:stCondLst>
                                  <p:endCondLst>
                                    <p:cond evt="onNext" delay="0">
                                      <p:tgtEl>
                                        <p:sldTgt/>
                                      </p:tgtEl>
                                    </p:cond>
                                  </p:endCondLst>
                                  <p:childTnLst>
                                    <p:animRot by="21600000">
                                      <p:cBhvr>
                                        <p:cTn id="96" dur="1250" fill="hold"/>
                                        <p:tgtEl>
                                          <p:spTgt spid="2078"/>
                                        </p:tgtEl>
                                        <p:attrNameLst>
                                          <p:attrName>r</p:attrName>
                                        </p:attrNameLst>
                                      </p:cBhvr>
                                    </p:animRot>
                                  </p:childTnLst>
                                </p:cTn>
                              </p:par>
                              <p:par>
                                <p:cTn id="97" presetID="8" presetClass="emph" presetSubtype="0" repeatCount="indefinite" fill="hold" nodeType="withEffect">
                                  <p:stCondLst>
                                    <p:cond delay="750"/>
                                  </p:stCondLst>
                                  <p:endCondLst>
                                    <p:cond evt="onNext" delay="0">
                                      <p:tgtEl>
                                        <p:sldTgt/>
                                      </p:tgtEl>
                                    </p:cond>
                                  </p:endCondLst>
                                  <p:childTnLst>
                                    <p:animRot by="21600000">
                                      <p:cBhvr>
                                        <p:cTn id="98" dur="1250" fill="hold"/>
                                        <p:tgtEl>
                                          <p:spTgt spid="2079"/>
                                        </p:tgtEl>
                                        <p:attrNameLst>
                                          <p:attrName>r</p:attrName>
                                        </p:attrNameLst>
                                      </p:cBhvr>
                                    </p:animRot>
                                  </p:childTnLst>
                                </p:cTn>
                              </p:par>
                              <p:par>
                                <p:cTn id="99" presetID="8" presetClass="emph" presetSubtype="0" repeatCount="indefinite" fill="hold" grpId="1" nodeType="withEffect">
                                  <p:stCondLst>
                                    <p:cond delay="750"/>
                                  </p:stCondLst>
                                  <p:endCondLst>
                                    <p:cond evt="onNext" delay="0">
                                      <p:tgtEl>
                                        <p:sldTgt/>
                                      </p:tgtEl>
                                    </p:cond>
                                  </p:endCondLst>
                                  <p:childTnLst>
                                    <p:animRot by="21600000">
                                      <p:cBhvr>
                                        <p:cTn id="100" dur="1250" fill="hold"/>
                                        <p:tgtEl>
                                          <p:spTgt spid="2075"/>
                                        </p:tgtEl>
                                        <p:attrNameLst>
                                          <p:attrName>r</p:attrName>
                                        </p:attrNameLst>
                                      </p:cBhvr>
                                    </p:animRot>
                                  </p:childTnLst>
                                </p:cTn>
                              </p:par>
                              <p:par>
                                <p:cTn id="101" presetID="8" presetClass="emph" presetSubtype="0" repeatCount="indefinite" fill="hold" nodeType="withEffect">
                                  <p:stCondLst>
                                    <p:cond delay="750"/>
                                  </p:stCondLst>
                                  <p:endCondLst>
                                    <p:cond evt="onNext" delay="0">
                                      <p:tgtEl>
                                        <p:sldTgt/>
                                      </p:tgtEl>
                                    </p:cond>
                                  </p:endCondLst>
                                  <p:childTnLst>
                                    <p:animRot by="-21600000">
                                      <p:cBhvr>
                                        <p:cTn id="102" dur="1250" fill="hold"/>
                                        <p:tgtEl>
                                          <p:spTgt spid="2112"/>
                                        </p:tgtEl>
                                        <p:attrNameLst>
                                          <p:attrName>r</p:attrName>
                                        </p:attrNameLst>
                                      </p:cBhvr>
                                    </p:animRot>
                                  </p:childTnLst>
                                </p:cTn>
                              </p:par>
                              <p:par>
                                <p:cTn id="103" presetID="53" presetClass="entr" presetSubtype="16" fill="hold" nodeType="withEffect">
                                  <p:stCondLst>
                                    <p:cond delay="0"/>
                                  </p:stCondLst>
                                  <p:childTnLst>
                                    <p:set>
                                      <p:cBhvr>
                                        <p:cTn id="104" dur="1" fill="hold">
                                          <p:stCondLst>
                                            <p:cond delay="0"/>
                                          </p:stCondLst>
                                        </p:cTn>
                                        <p:tgtEl>
                                          <p:spTgt spid="148"/>
                                        </p:tgtEl>
                                        <p:attrNameLst>
                                          <p:attrName>style.visibility</p:attrName>
                                        </p:attrNameLst>
                                      </p:cBhvr>
                                      <p:to>
                                        <p:strVal val="visible"/>
                                      </p:to>
                                    </p:set>
                                    <p:anim calcmode="lin" valueType="num">
                                      <p:cBhvr>
                                        <p:cTn id="105" dur="500" fill="hold"/>
                                        <p:tgtEl>
                                          <p:spTgt spid="148"/>
                                        </p:tgtEl>
                                        <p:attrNameLst>
                                          <p:attrName>ppt_w</p:attrName>
                                        </p:attrNameLst>
                                      </p:cBhvr>
                                      <p:tavLst>
                                        <p:tav tm="0">
                                          <p:val>
                                            <p:fltVal val="0"/>
                                          </p:val>
                                        </p:tav>
                                        <p:tav tm="100000">
                                          <p:val>
                                            <p:strVal val="#ppt_w"/>
                                          </p:val>
                                        </p:tav>
                                      </p:tavLst>
                                    </p:anim>
                                    <p:anim calcmode="lin" valueType="num">
                                      <p:cBhvr>
                                        <p:cTn id="106" dur="500" fill="hold"/>
                                        <p:tgtEl>
                                          <p:spTgt spid="148"/>
                                        </p:tgtEl>
                                        <p:attrNameLst>
                                          <p:attrName>ppt_h</p:attrName>
                                        </p:attrNameLst>
                                      </p:cBhvr>
                                      <p:tavLst>
                                        <p:tav tm="0">
                                          <p:val>
                                            <p:fltVal val="0"/>
                                          </p:val>
                                        </p:tav>
                                        <p:tav tm="100000">
                                          <p:val>
                                            <p:strVal val="#ppt_h"/>
                                          </p:val>
                                        </p:tav>
                                      </p:tavLst>
                                    </p:anim>
                                    <p:animEffect transition="in" filter="fade">
                                      <p:cBhvr>
                                        <p:cTn id="107" dur="500"/>
                                        <p:tgtEl>
                                          <p:spTgt spid="148"/>
                                        </p:tgtEl>
                                      </p:cBhvr>
                                    </p:animEffect>
                                  </p:childTnLst>
                                </p:cTn>
                              </p:par>
                              <p:par>
                                <p:cTn id="108" presetID="53" presetClass="entr" presetSubtype="16" fill="hold" nodeType="withEffect">
                                  <p:stCondLst>
                                    <p:cond delay="100"/>
                                  </p:stCondLst>
                                  <p:childTnLst>
                                    <p:set>
                                      <p:cBhvr>
                                        <p:cTn id="109" dur="1" fill="hold">
                                          <p:stCondLst>
                                            <p:cond delay="0"/>
                                          </p:stCondLst>
                                        </p:cTn>
                                        <p:tgtEl>
                                          <p:spTgt spid="153"/>
                                        </p:tgtEl>
                                        <p:attrNameLst>
                                          <p:attrName>style.visibility</p:attrName>
                                        </p:attrNameLst>
                                      </p:cBhvr>
                                      <p:to>
                                        <p:strVal val="visible"/>
                                      </p:to>
                                    </p:set>
                                    <p:anim calcmode="lin" valueType="num">
                                      <p:cBhvr>
                                        <p:cTn id="110" dur="500" fill="hold"/>
                                        <p:tgtEl>
                                          <p:spTgt spid="153"/>
                                        </p:tgtEl>
                                        <p:attrNameLst>
                                          <p:attrName>ppt_w</p:attrName>
                                        </p:attrNameLst>
                                      </p:cBhvr>
                                      <p:tavLst>
                                        <p:tav tm="0">
                                          <p:val>
                                            <p:fltVal val="0"/>
                                          </p:val>
                                        </p:tav>
                                        <p:tav tm="100000">
                                          <p:val>
                                            <p:strVal val="#ppt_w"/>
                                          </p:val>
                                        </p:tav>
                                      </p:tavLst>
                                    </p:anim>
                                    <p:anim calcmode="lin" valueType="num">
                                      <p:cBhvr>
                                        <p:cTn id="111" dur="500" fill="hold"/>
                                        <p:tgtEl>
                                          <p:spTgt spid="153"/>
                                        </p:tgtEl>
                                        <p:attrNameLst>
                                          <p:attrName>ppt_h</p:attrName>
                                        </p:attrNameLst>
                                      </p:cBhvr>
                                      <p:tavLst>
                                        <p:tav tm="0">
                                          <p:val>
                                            <p:fltVal val="0"/>
                                          </p:val>
                                        </p:tav>
                                        <p:tav tm="100000">
                                          <p:val>
                                            <p:strVal val="#ppt_h"/>
                                          </p:val>
                                        </p:tav>
                                      </p:tavLst>
                                    </p:anim>
                                    <p:animEffect transition="in" filter="fade">
                                      <p:cBhvr>
                                        <p:cTn id="112" dur="500"/>
                                        <p:tgtEl>
                                          <p:spTgt spid="153"/>
                                        </p:tgtEl>
                                      </p:cBhvr>
                                    </p:animEffect>
                                  </p:childTnLst>
                                </p:cTn>
                              </p:par>
                              <p:par>
                                <p:cTn id="113" presetID="53" presetClass="entr" presetSubtype="16" fill="hold" grpId="0" nodeType="withEffect">
                                  <p:stCondLst>
                                    <p:cond delay="200"/>
                                  </p:stCondLst>
                                  <p:childTnLst>
                                    <p:set>
                                      <p:cBhvr>
                                        <p:cTn id="114" dur="1" fill="hold">
                                          <p:stCondLst>
                                            <p:cond delay="0"/>
                                          </p:stCondLst>
                                        </p:cTn>
                                        <p:tgtEl>
                                          <p:spTgt spid="156"/>
                                        </p:tgtEl>
                                        <p:attrNameLst>
                                          <p:attrName>style.visibility</p:attrName>
                                        </p:attrNameLst>
                                      </p:cBhvr>
                                      <p:to>
                                        <p:strVal val="visible"/>
                                      </p:to>
                                    </p:set>
                                    <p:anim calcmode="lin" valueType="num">
                                      <p:cBhvr>
                                        <p:cTn id="115" dur="500" fill="hold"/>
                                        <p:tgtEl>
                                          <p:spTgt spid="156"/>
                                        </p:tgtEl>
                                        <p:attrNameLst>
                                          <p:attrName>ppt_w</p:attrName>
                                        </p:attrNameLst>
                                      </p:cBhvr>
                                      <p:tavLst>
                                        <p:tav tm="0">
                                          <p:val>
                                            <p:fltVal val="0"/>
                                          </p:val>
                                        </p:tav>
                                        <p:tav tm="100000">
                                          <p:val>
                                            <p:strVal val="#ppt_w"/>
                                          </p:val>
                                        </p:tav>
                                      </p:tavLst>
                                    </p:anim>
                                    <p:anim calcmode="lin" valueType="num">
                                      <p:cBhvr>
                                        <p:cTn id="116" dur="500" fill="hold"/>
                                        <p:tgtEl>
                                          <p:spTgt spid="156"/>
                                        </p:tgtEl>
                                        <p:attrNameLst>
                                          <p:attrName>ppt_h</p:attrName>
                                        </p:attrNameLst>
                                      </p:cBhvr>
                                      <p:tavLst>
                                        <p:tav tm="0">
                                          <p:val>
                                            <p:fltVal val="0"/>
                                          </p:val>
                                        </p:tav>
                                        <p:tav tm="100000">
                                          <p:val>
                                            <p:strVal val="#ppt_h"/>
                                          </p:val>
                                        </p:tav>
                                      </p:tavLst>
                                    </p:anim>
                                    <p:animEffect transition="in" filter="fade">
                                      <p:cBhvr>
                                        <p:cTn id="117" dur="500"/>
                                        <p:tgtEl>
                                          <p:spTgt spid="156"/>
                                        </p:tgtEl>
                                      </p:cBhvr>
                                    </p:animEffect>
                                  </p:childTnLst>
                                </p:cTn>
                              </p:par>
                              <p:par>
                                <p:cTn id="118" presetID="53" presetClass="entr" presetSubtype="16" fill="hold" nodeType="withEffect">
                                  <p:stCondLst>
                                    <p:cond delay="300"/>
                                  </p:stCondLst>
                                  <p:childTnLst>
                                    <p:set>
                                      <p:cBhvr>
                                        <p:cTn id="119" dur="1" fill="hold">
                                          <p:stCondLst>
                                            <p:cond delay="0"/>
                                          </p:stCondLst>
                                        </p:cTn>
                                        <p:tgtEl>
                                          <p:spTgt spid="157"/>
                                        </p:tgtEl>
                                        <p:attrNameLst>
                                          <p:attrName>style.visibility</p:attrName>
                                        </p:attrNameLst>
                                      </p:cBhvr>
                                      <p:to>
                                        <p:strVal val="visible"/>
                                      </p:to>
                                    </p:set>
                                    <p:anim calcmode="lin" valueType="num">
                                      <p:cBhvr>
                                        <p:cTn id="120" dur="500" fill="hold"/>
                                        <p:tgtEl>
                                          <p:spTgt spid="157"/>
                                        </p:tgtEl>
                                        <p:attrNameLst>
                                          <p:attrName>ppt_w</p:attrName>
                                        </p:attrNameLst>
                                      </p:cBhvr>
                                      <p:tavLst>
                                        <p:tav tm="0">
                                          <p:val>
                                            <p:fltVal val="0"/>
                                          </p:val>
                                        </p:tav>
                                        <p:tav tm="100000">
                                          <p:val>
                                            <p:strVal val="#ppt_w"/>
                                          </p:val>
                                        </p:tav>
                                      </p:tavLst>
                                    </p:anim>
                                    <p:anim calcmode="lin" valueType="num">
                                      <p:cBhvr>
                                        <p:cTn id="121" dur="500" fill="hold"/>
                                        <p:tgtEl>
                                          <p:spTgt spid="157"/>
                                        </p:tgtEl>
                                        <p:attrNameLst>
                                          <p:attrName>ppt_h</p:attrName>
                                        </p:attrNameLst>
                                      </p:cBhvr>
                                      <p:tavLst>
                                        <p:tav tm="0">
                                          <p:val>
                                            <p:fltVal val="0"/>
                                          </p:val>
                                        </p:tav>
                                        <p:tav tm="100000">
                                          <p:val>
                                            <p:strVal val="#ppt_h"/>
                                          </p:val>
                                        </p:tav>
                                      </p:tavLst>
                                    </p:anim>
                                    <p:animEffect transition="in" filter="fade">
                                      <p:cBhvr>
                                        <p:cTn id="122" dur="500"/>
                                        <p:tgtEl>
                                          <p:spTgt spid="157"/>
                                        </p:tgtEl>
                                      </p:cBhvr>
                                    </p:animEffect>
                                  </p:childTnLst>
                                </p:cTn>
                              </p:par>
                              <p:par>
                                <p:cTn id="123" presetID="8" presetClass="emph" presetSubtype="0" repeatCount="indefinite" fill="hold" nodeType="withEffect">
                                  <p:stCondLst>
                                    <p:cond delay="750"/>
                                  </p:stCondLst>
                                  <p:endCondLst>
                                    <p:cond evt="onNext" delay="0">
                                      <p:tgtEl>
                                        <p:sldTgt/>
                                      </p:tgtEl>
                                    </p:cond>
                                  </p:endCondLst>
                                  <p:childTnLst>
                                    <p:animRot by="21600000">
                                      <p:cBhvr>
                                        <p:cTn id="124" dur="1250" fill="hold"/>
                                        <p:tgtEl>
                                          <p:spTgt spid="148"/>
                                        </p:tgtEl>
                                        <p:attrNameLst>
                                          <p:attrName>r</p:attrName>
                                        </p:attrNameLst>
                                      </p:cBhvr>
                                    </p:animRot>
                                  </p:childTnLst>
                                </p:cTn>
                              </p:par>
                              <p:par>
                                <p:cTn id="125" presetID="8" presetClass="emph" presetSubtype="0" repeatCount="indefinite" fill="hold" nodeType="withEffect">
                                  <p:stCondLst>
                                    <p:cond delay="750"/>
                                  </p:stCondLst>
                                  <p:endCondLst>
                                    <p:cond evt="onNext" delay="0">
                                      <p:tgtEl>
                                        <p:sldTgt/>
                                      </p:tgtEl>
                                    </p:cond>
                                  </p:endCondLst>
                                  <p:childTnLst>
                                    <p:animRot by="21600000">
                                      <p:cBhvr>
                                        <p:cTn id="126" dur="1250" fill="hold"/>
                                        <p:tgtEl>
                                          <p:spTgt spid="153"/>
                                        </p:tgtEl>
                                        <p:attrNameLst>
                                          <p:attrName>r</p:attrName>
                                        </p:attrNameLst>
                                      </p:cBhvr>
                                    </p:animRot>
                                  </p:childTnLst>
                                </p:cTn>
                              </p:par>
                              <p:par>
                                <p:cTn id="127" presetID="8" presetClass="emph" presetSubtype="0" repeatCount="indefinite" fill="hold" grpId="1" nodeType="withEffect">
                                  <p:stCondLst>
                                    <p:cond delay="750"/>
                                  </p:stCondLst>
                                  <p:endCondLst>
                                    <p:cond evt="onNext" delay="0">
                                      <p:tgtEl>
                                        <p:sldTgt/>
                                      </p:tgtEl>
                                    </p:cond>
                                  </p:endCondLst>
                                  <p:childTnLst>
                                    <p:animRot by="21600000">
                                      <p:cBhvr>
                                        <p:cTn id="128" dur="1250" fill="hold"/>
                                        <p:tgtEl>
                                          <p:spTgt spid="156"/>
                                        </p:tgtEl>
                                        <p:attrNameLst>
                                          <p:attrName>r</p:attrName>
                                        </p:attrNameLst>
                                      </p:cBhvr>
                                    </p:animRot>
                                  </p:childTnLst>
                                </p:cTn>
                              </p:par>
                              <p:par>
                                <p:cTn id="129" presetID="8" presetClass="emph" presetSubtype="0" repeatCount="indefinite" fill="hold" nodeType="withEffect">
                                  <p:stCondLst>
                                    <p:cond delay="750"/>
                                  </p:stCondLst>
                                  <p:endCondLst>
                                    <p:cond evt="onNext" delay="0">
                                      <p:tgtEl>
                                        <p:sldTgt/>
                                      </p:tgtEl>
                                    </p:cond>
                                  </p:endCondLst>
                                  <p:childTnLst>
                                    <p:animRot by="21600000">
                                      <p:cBhvr>
                                        <p:cTn id="130" dur="1250" fill="hold"/>
                                        <p:tgtEl>
                                          <p:spTgt spid="15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7" grpId="0" animBg="1"/>
      <p:bldP spid="2127" grpId="1" animBg="1"/>
      <p:bldP spid="2127" grpId="2" animBg="1"/>
      <p:bldP spid="2124" grpId="0" animBg="1"/>
      <p:bldP spid="2124" grpId="1" animBg="1"/>
      <p:bldP spid="2125" grpId="0" animBg="1"/>
      <p:bldP spid="2125" grpId="1" animBg="1"/>
      <p:bldP spid="18" grpId="0" animBg="1"/>
      <p:bldP spid="39" grpId="0" animBg="1"/>
      <p:bldP spid="2075" grpId="0" animBg="1"/>
      <p:bldP spid="2075" grpId="1" animBg="1"/>
      <p:bldP spid="2116" grpId="0" animBg="1"/>
      <p:bldP spid="2116" grpId="1" animBg="1"/>
      <p:bldP spid="2116" grpId="2" animBg="1"/>
      <p:bldP spid="2128" grpId="0" animBg="1"/>
      <p:bldP spid="2129" grpId="0" animBg="1"/>
      <p:bldP spid="2133" grpId="0" animBg="1"/>
      <p:bldP spid="156" grpId="0" animBg="1"/>
      <p:bldP spid="15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4293" y="3123363"/>
            <a:ext cx="3831839" cy="3148007"/>
          </a:xfrm>
          <a:prstGeom prst="rect">
            <a:avLst/>
          </a:prstGeom>
        </p:spPr>
      </p:pic>
      <p:grpSp>
        <p:nvGrpSpPr>
          <p:cNvPr id="32" name="组合 31"/>
          <p:cNvGrpSpPr/>
          <p:nvPr/>
        </p:nvGrpSpPr>
        <p:grpSpPr>
          <a:xfrm>
            <a:off x="6542597" y="1555676"/>
            <a:ext cx="6729817" cy="908743"/>
            <a:chOff x="1682750" y="1250950"/>
            <a:chExt cx="3148012" cy="307975"/>
          </a:xfrm>
        </p:grpSpPr>
        <p:sp>
          <p:nvSpPr>
            <p:cNvPr id="33" name="Freeform 9"/>
            <p:cNvSpPr>
              <a:spLocks/>
            </p:cNvSpPr>
            <p:nvPr/>
          </p:nvSpPr>
          <p:spPr bwMode="auto">
            <a:xfrm>
              <a:off x="1682750" y="1250950"/>
              <a:ext cx="3148012" cy="307975"/>
            </a:xfrm>
            <a:custGeom>
              <a:avLst/>
              <a:gdLst>
                <a:gd name="T0" fmla="*/ 64 w 1983"/>
                <a:gd name="T1" fmla="*/ 194 h 194"/>
                <a:gd name="T2" fmla="*/ 0 w 1983"/>
                <a:gd name="T3" fmla="*/ 97 h 194"/>
                <a:gd name="T4" fmla="*/ 64 w 1983"/>
                <a:gd name="T5" fmla="*/ 0 h 194"/>
                <a:gd name="T6" fmla="*/ 1918 w 1983"/>
                <a:gd name="T7" fmla="*/ 0 h 194"/>
                <a:gd name="T8" fmla="*/ 1983 w 1983"/>
                <a:gd name="T9" fmla="*/ 97 h 194"/>
                <a:gd name="T10" fmla="*/ 1918 w 1983"/>
                <a:gd name="T11" fmla="*/ 194 h 194"/>
                <a:gd name="T12" fmla="*/ 64 w 198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3" h="194">
                  <a:moveTo>
                    <a:pt x="64" y="194"/>
                  </a:moveTo>
                  <a:lnTo>
                    <a:pt x="0" y="97"/>
                  </a:lnTo>
                  <a:lnTo>
                    <a:pt x="64" y="0"/>
                  </a:lnTo>
                  <a:lnTo>
                    <a:pt x="1918" y="0"/>
                  </a:lnTo>
                  <a:lnTo>
                    <a:pt x="1983" y="97"/>
                  </a:lnTo>
                  <a:lnTo>
                    <a:pt x="1918" y="194"/>
                  </a:lnTo>
                  <a:lnTo>
                    <a:pt x="64" y="194"/>
                  </a:lnTo>
                  <a:close/>
                </a:path>
              </a:pathLst>
            </a:custGeom>
            <a:noFill/>
            <a:ln w="12700">
              <a:solidFill>
                <a:schemeClr val="accent6"/>
              </a:solidFill>
              <a:miter lim="400000"/>
            </a:ln>
          </p:spPr>
          <p:txBody>
            <a:bodyPr lIns="50801" tIns="50801" rIns="50801" bIns="50801" anchor="ctr"/>
            <a:lstStyle/>
            <a:p>
              <a:pPr defTabSz="577206"/>
              <a:endParaRPr lang="zh-CN" altLang="en-US" sz="2200">
                <a:noFill/>
                <a:latin typeface="微软雅黑" pitchFamily="34" charset="-122"/>
                <a:ea typeface="微软雅黑" pitchFamily="34" charset="-122"/>
              </a:endParaRPr>
            </a:p>
          </p:txBody>
        </p:sp>
        <p:sp>
          <p:nvSpPr>
            <p:cNvPr id="34" name="Rectangle 19"/>
            <p:cNvSpPr>
              <a:spLocks noChangeArrowheads="1"/>
            </p:cNvSpPr>
            <p:nvPr/>
          </p:nvSpPr>
          <p:spPr bwMode="auto">
            <a:xfrm>
              <a:off x="2184862" y="1292112"/>
              <a:ext cx="2143787" cy="229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lvl="0"/>
              <a:r>
                <a:rPr lang="en-US" altLang="zh-CN" sz="4401"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方正兰亭黑简体" panose="02000000000000000000" pitchFamily="2" charset="-122"/>
                  <a:cs typeface="Arial" panose="020B0604020202020204" pitchFamily="34" charset="0"/>
                </a:rPr>
                <a:t>Project Overview</a:t>
              </a:r>
              <a:endParaRPr lang="zh-CN" altLang="zh-CN" sz="4401"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方正兰亭黑简体" panose="02000000000000000000" pitchFamily="2" charset="-122"/>
                <a:cs typeface="Arial" panose="020B0604020202020204" pitchFamily="34" charset="0"/>
              </a:endParaRPr>
            </a:p>
          </p:txBody>
        </p:sp>
      </p:grpSp>
      <p:grpSp>
        <p:nvGrpSpPr>
          <p:cNvPr id="35" name="组合 34"/>
          <p:cNvGrpSpPr/>
          <p:nvPr/>
        </p:nvGrpSpPr>
        <p:grpSpPr>
          <a:xfrm>
            <a:off x="7651476" y="3308577"/>
            <a:ext cx="6728400" cy="907200"/>
            <a:chOff x="2808288" y="1814513"/>
            <a:chExt cx="3148012" cy="306388"/>
          </a:xfrm>
        </p:grpSpPr>
        <p:sp>
          <p:nvSpPr>
            <p:cNvPr id="36" name="Freeform 10"/>
            <p:cNvSpPr>
              <a:spLocks/>
            </p:cNvSpPr>
            <p:nvPr/>
          </p:nvSpPr>
          <p:spPr bwMode="auto">
            <a:xfrm>
              <a:off x="2808288" y="1814513"/>
              <a:ext cx="3148012" cy="306388"/>
            </a:xfrm>
            <a:custGeom>
              <a:avLst/>
              <a:gdLst>
                <a:gd name="T0" fmla="*/ 64 w 1983"/>
                <a:gd name="T1" fmla="*/ 193 h 193"/>
                <a:gd name="T2" fmla="*/ 0 w 1983"/>
                <a:gd name="T3" fmla="*/ 97 h 193"/>
                <a:gd name="T4" fmla="*/ 64 w 1983"/>
                <a:gd name="T5" fmla="*/ 0 h 193"/>
                <a:gd name="T6" fmla="*/ 1919 w 1983"/>
                <a:gd name="T7" fmla="*/ 0 h 193"/>
                <a:gd name="T8" fmla="*/ 1983 w 1983"/>
                <a:gd name="T9" fmla="*/ 97 h 193"/>
                <a:gd name="T10" fmla="*/ 1919 w 1983"/>
                <a:gd name="T11" fmla="*/ 193 h 193"/>
                <a:gd name="T12" fmla="*/ 64 w 1983"/>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983" h="193">
                  <a:moveTo>
                    <a:pt x="64" y="193"/>
                  </a:moveTo>
                  <a:lnTo>
                    <a:pt x="0" y="97"/>
                  </a:lnTo>
                  <a:lnTo>
                    <a:pt x="64" y="0"/>
                  </a:lnTo>
                  <a:lnTo>
                    <a:pt x="1919" y="0"/>
                  </a:lnTo>
                  <a:lnTo>
                    <a:pt x="1983" y="97"/>
                  </a:lnTo>
                  <a:lnTo>
                    <a:pt x="1919" y="193"/>
                  </a:lnTo>
                  <a:lnTo>
                    <a:pt x="64" y="193"/>
                  </a:lnTo>
                  <a:close/>
                </a:path>
              </a:pathLst>
            </a:custGeom>
            <a:noFill/>
            <a:ln w="12700">
              <a:solidFill>
                <a:schemeClr val="accent6"/>
              </a:solidFill>
              <a:miter lim="400000"/>
            </a:ln>
          </p:spPr>
          <p:txBody>
            <a:bodyPr lIns="50801" tIns="50801" rIns="50801" bIns="50801" anchor="ctr"/>
            <a:lstStyle/>
            <a:p>
              <a:pPr defTabSz="577206"/>
              <a:endParaRPr lang="zh-CN" altLang="en-US" sz="2200">
                <a:solidFill>
                  <a:srgbClr val="FFFFFF"/>
                </a:solidFill>
                <a:latin typeface="微软雅黑" pitchFamily="34" charset="-122"/>
                <a:ea typeface="微软雅黑" pitchFamily="34" charset="-122"/>
              </a:endParaRPr>
            </a:p>
          </p:txBody>
        </p:sp>
        <p:sp>
          <p:nvSpPr>
            <p:cNvPr id="37" name="Rectangle 20"/>
            <p:cNvSpPr>
              <a:spLocks noChangeArrowheads="1"/>
            </p:cNvSpPr>
            <p:nvPr/>
          </p:nvSpPr>
          <p:spPr bwMode="auto">
            <a:xfrm>
              <a:off x="3535765" y="1860268"/>
              <a:ext cx="1703991" cy="22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lvl="0"/>
              <a:r>
                <a:rPr lang="en-US" altLang="zh-CN" sz="4401"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方正兰亭黑简体" panose="02000000000000000000" pitchFamily="2" charset="-122"/>
                  <a:cs typeface="Arial" panose="020B0604020202020204" pitchFamily="34" charset="0"/>
                </a:rPr>
                <a:t>Data</a:t>
              </a:r>
              <a:r>
                <a:rPr lang="en-US" altLang="zh-CN" sz="29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方正兰亭黑简体" panose="02000000000000000000" pitchFamily="2" charset="-122"/>
                  <a:ea typeface="方正兰亭黑简体" panose="02000000000000000000" pitchFamily="2" charset="-122"/>
                </a:rPr>
                <a:t> </a:t>
              </a:r>
              <a:r>
                <a:rPr lang="en-US" altLang="zh-CN" sz="4401"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方正兰亭黑简体" panose="02000000000000000000" pitchFamily="2" charset="-122"/>
                  <a:cs typeface="Arial" panose="020B0604020202020204" pitchFamily="34" charset="0"/>
                </a:rPr>
                <a:t>Analysis</a:t>
              </a:r>
              <a:endParaRPr lang="zh-CN" altLang="zh-CN" sz="4401"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方正兰亭黑简体" panose="02000000000000000000" pitchFamily="2" charset="-122"/>
                <a:cs typeface="Arial" panose="020B0604020202020204" pitchFamily="34" charset="0"/>
              </a:endParaRPr>
            </a:p>
          </p:txBody>
        </p:sp>
      </p:grpSp>
      <p:grpSp>
        <p:nvGrpSpPr>
          <p:cNvPr id="38" name="组合 37"/>
          <p:cNvGrpSpPr/>
          <p:nvPr/>
        </p:nvGrpSpPr>
        <p:grpSpPr>
          <a:xfrm>
            <a:off x="7676516" y="5142345"/>
            <a:ext cx="6728400" cy="907200"/>
            <a:chOff x="3476625" y="2625725"/>
            <a:chExt cx="3149600" cy="307975"/>
          </a:xfrm>
        </p:grpSpPr>
        <p:sp>
          <p:nvSpPr>
            <p:cNvPr id="39" name="Freeform 11"/>
            <p:cNvSpPr>
              <a:spLocks/>
            </p:cNvSpPr>
            <p:nvPr/>
          </p:nvSpPr>
          <p:spPr bwMode="auto">
            <a:xfrm>
              <a:off x="3476625" y="2625725"/>
              <a:ext cx="3149600" cy="307975"/>
            </a:xfrm>
            <a:custGeom>
              <a:avLst/>
              <a:gdLst>
                <a:gd name="T0" fmla="*/ 65 w 1984"/>
                <a:gd name="T1" fmla="*/ 194 h 194"/>
                <a:gd name="T2" fmla="*/ 0 w 1984"/>
                <a:gd name="T3" fmla="*/ 97 h 194"/>
                <a:gd name="T4" fmla="*/ 65 w 1984"/>
                <a:gd name="T5" fmla="*/ 0 h 194"/>
                <a:gd name="T6" fmla="*/ 1919 w 1984"/>
                <a:gd name="T7" fmla="*/ 0 h 194"/>
                <a:gd name="T8" fmla="*/ 1984 w 1984"/>
                <a:gd name="T9" fmla="*/ 97 h 194"/>
                <a:gd name="T10" fmla="*/ 1919 w 1984"/>
                <a:gd name="T11" fmla="*/ 194 h 194"/>
                <a:gd name="T12" fmla="*/ 65 w 1984"/>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1984" h="194">
                  <a:moveTo>
                    <a:pt x="65" y="194"/>
                  </a:moveTo>
                  <a:lnTo>
                    <a:pt x="0" y="97"/>
                  </a:lnTo>
                  <a:lnTo>
                    <a:pt x="65" y="0"/>
                  </a:lnTo>
                  <a:lnTo>
                    <a:pt x="1919" y="0"/>
                  </a:lnTo>
                  <a:lnTo>
                    <a:pt x="1984" y="97"/>
                  </a:lnTo>
                  <a:lnTo>
                    <a:pt x="1919" y="194"/>
                  </a:lnTo>
                  <a:lnTo>
                    <a:pt x="65" y="194"/>
                  </a:lnTo>
                  <a:close/>
                </a:path>
              </a:pathLst>
            </a:custGeom>
            <a:noFill/>
            <a:ln w="12700">
              <a:solidFill>
                <a:schemeClr val="accent6"/>
              </a:solidFill>
              <a:miter lim="400000"/>
            </a:ln>
          </p:spPr>
          <p:txBody>
            <a:bodyPr lIns="50801" tIns="50801" rIns="50801" bIns="50801" anchor="ctr"/>
            <a:lstStyle/>
            <a:p>
              <a:pPr defTabSz="577206"/>
              <a:endParaRPr lang="zh-CN" altLang="en-US" sz="2200">
                <a:solidFill>
                  <a:srgbClr val="FFFFFF"/>
                </a:solidFill>
                <a:latin typeface="微软雅黑" pitchFamily="34" charset="-122"/>
                <a:ea typeface="微软雅黑" pitchFamily="34" charset="-122"/>
              </a:endParaRPr>
            </a:p>
          </p:txBody>
        </p:sp>
        <p:sp>
          <p:nvSpPr>
            <p:cNvPr id="40" name="Rectangle 21"/>
            <p:cNvSpPr>
              <a:spLocks noChangeArrowheads="1"/>
            </p:cNvSpPr>
            <p:nvPr/>
          </p:nvSpPr>
          <p:spPr bwMode="auto">
            <a:xfrm>
              <a:off x="3813025" y="2674425"/>
              <a:ext cx="2480262" cy="22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lvl="0"/>
              <a:r>
                <a:rPr lang="en-US" altLang="zh-CN" sz="4401"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方正兰亭黑简体" panose="02000000000000000000" pitchFamily="2" charset="-122"/>
                  <a:cs typeface="Arial" panose="020B0604020202020204" pitchFamily="34" charset="0"/>
                </a:rPr>
                <a:t>Model Construction</a:t>
              </a:r>
              <a:endParaRPr lang="zh-CN" altLang="zh-CN" sz="4401"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方正兰亭黑简体" panose="02000000000000000000" pitchFamily="2" charset="-122"/>
                <a:cs typeface="Arial" panose="020B0604020202020204" pitchFamily="34" charset="0"/>
              </a:endParaRPr>
            </a:p>
          </p:txBody>
        </p:sp>
      </p:grpSp>
      <p:grpSp>
        <p:nvGrpSpPr>
          <p:cNvPr id="41" name="组合 40"/>
          <p:cNvGrpSpPr/>
          <p:nvPr/>
        </p:nvGrpSpPr>
        <p:grpSpPr>
          <a:xfrm>
            <a:off x="6542597" y="7035485"/>
            <a:ext cx="6728400" cy="907200"/>
            <a:chOff x="3495675" y="3602038"/>
            <a:chExt cx="3148012" cy="304800"/>
          </a:xfrm>
        </p:grpSpPr>
        <p:sp>
          <p:nvSpPr>
            <p:cNvPr id="42" name="Freeform 12"/>
            <p:cNvSpPr>
              <a:spLocks/>
            </p:cNvSpPr>
            <p:nvPr/>
          </p:nvSpPr>
          <p:spPr bwMode="auto">
            <a:xfrm>
              <a:off x="3495675" y="3602038"/>
              <a:ext cx="3148012" cy="304800"/>
            </a:xfrm>
            <a:custGeom>
              <a:avLst/>
              <a:gdLst>
                <a:gd name="T0" fmla="*/ 64 w 1983"/>
                <a:gd name="T1" fmla="*/ 192 h 192"/>
                <a:gd name="T2" fmla="*/ 0 w 1983"/>
                <a:gd name="T3" fmla="*/ 96 h 192"/>
                <a:gd name="T4" fmla="*/ 64 w 1983"/>
                <a:gd name="T5" fmla="*/ 0 h 192"/>
                <a:gd name="T6" fmla="*/ 1918 w 1983"/>
                <a:gd name="T7" fmla="*/ 0 h 192"/>
                <a:gd name="T8" fmla="*/ 1983 w 1983"/>
                <a:gd name="T9" fmla="*/ 96 h 192"/>
                <a:gd name="T10" fmla="*/ 1918 w 1983"/>
                <a:gd name="T11" fmla="*/ 192 h 192"/>
                <a:gd name="T12" fmla="*/ 64 w 1983"/>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983" h="192">
                  <a:moveTo>
                    <a:pt x="64" y="192"/>
                  </a:moveTo>
                  <a:lnTo>
                    <a:pt x="0" y="96"/>
                  </a:lnTo>
                  <a:lnTo>
                    <a:pt x="64" y="0"/>
                  </a:lnTo>
                  <a:lnTo>
                    <a:pt x="1918" y="0"/>
                  </a:lnTo>
                  <a:lnTo>
                    <a:pt x="1983" y="96"/>
                  </a:lnTo>
                  <a:lnTo>
                    <a:pt x="1918" y="192"/>
                  </a:lnTo>
                  <a:lnTo>
                    <a:pt x="64" y="192"/>
                  </a:lnTo>
                  <a:close/>
                </a:path>
              </a:pathLst>
            </a:custGeom>
            <a:noFill/>
            <a:ln w="12700">
              <a:solidFill>
                <a:schemeClr val="accent6"/>
              </a:solidFill>
              <a:miter lim="400000"/>
            </a:ln>
          </p:spPr>
          <p:txBody>
            <a:bodyPr lIns="50801" tIns="50801" rIns="50801" bIns="50801" anchor="ctr"/>
            <a:lstStyle/>
            <a:p>
              <a:pPr defTabSz="577206"/>
              <a:endParaRPr lang="zh-CN" altLang="en-US" sz="2200">
                <a:solidFill>
                  <a:srgbClr val="FFFFFF"/>
                </a:solidFill>
                <a:latin typeface="微软雅黑" pitchFamily="34" charset="-122"/>
                <a:ea typeface="微软雅黑" pitchFamily="34" charset="-122"/>
              </a:endParaRPr>
            </a:p>
          </p:txBody>
        </p:sp>
        <p:sp>
          <p:nvSpPr>
            <p:cNvPr id="43" name="Rectangle 22"/>
            <p:cNvSpPr>
              <a:spLocks noChangeArrowheads="1"/>
            </p:cNvSpPr>
            <p:nvPr/>
          </p:nvSpPr>
          <p:spPr bwMode="auto">
            <a:xfrm>
              <a:off x="4350136" y="3630103"/>
              <a:ext cx="1437742" cy="2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lvl="0"/>
              <a:r>
                <a:rPr lang="en-US" altLang="zh-CN" sz="4401"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方正兰亭黑简体" panose="02000000000000000000" pitchFamily="2" charset="-122"/>
                  <a:cs typeface="Arial" panose="020B0604020202020204" pitchFamily="34" charset="0"/>
                </a:rPr>
                <a:t>Conclusion</a:t>
              </a:r>
              <a:endParaRPr lang="zh-CN" altLang="zh-CN" sz="4401"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方正兰亭黑简体" panose="02000000000000000000" pitchFamily="2" charset="-122"/>
                <a:cs typeface="Arial" panose="020B0604020202020204" pitchFamily="34" charset="0"/>
              </a:endParaRPr>
            </a:p>
          </p:txBody>
        </p:sp>
      </p:grpSp>
      <p:sp>
        <p:nvSpPr>
          <p:cNvPr id="44" name="Freeform 25"/>
          <p:cNvSpPr>
            <a:spLocks/>
          </p:cNvSpPr>
          <p:nvPr/>
        </p:nvSpPr>
        <p:spPr bwMode="auto">
          <a:xfrm>
            <a:off x="4098427" y="1626521"/>
            <a:ext cx="2934078" cy="6194709"/>
          </a:xfrm>
          <a:custGeom>
            <a:avLst/>
            <a:gdLst>
              <a:gd name="T0" fmla="*/ 5 w 1001"/>
              <a:gd name="T1" fmla="*/ 0 h 2101"/>
              <a:gd name="T2" fmla="*/ 622 w 1001"/>
              <a:gd name="T3" fmla="*/ 204 h 2101"/>
              <a:gd name="T4" fmla="*/ 1001 w 1001"/>
              <a:gd name="T5" fmla="*/ 728 h 2101"/>
              <a:gd name="T6" fmla="*/ 1000 w 1001"/>
              <a:gd name="T7" fmla="*/ 1378 h 2101"/>
              <a:gd name="T8" fmla="*/ 617 w 1001"/>
              <a:gd name="T9" fmla="*/ 1903 h 2101"/>
              <a:gd name="T10" fmla="*/ 0 w 1001"/>
              <a:gd name="T11" fmla="*/ 2101 h 2101"/>
            </a:gdLst>
            <a:ahLst/>
            <a:cxnLst>
              <a:cxn ang="0">
                <a:pos x="T0" y="T1"/>
              </a:cxn>
              <a:cxn ang="0">
                <a:pos x="T2" y="T3"/>
              </a:cxn>
              <a:cxn ang="0">
                <a:pos x="T4" y="T5"/>
              </a:cxn>
              <a:cxn ang="0">
                <a:pos x="T6" y="T7"/>
              </a:cxn>
              <a:cxn ang="0">
                <a:pos x="T8" y="T9"/>
              </a:cxn>
              <a:cxn ang="0">
                <a:pos x="T10" y="T11"/>
              </a:cxn>
            </a:cxnLst>
            <a:rect l="0" t="0" r="r" b="b"/>
            <a:pathLst>
              <a:path w="1001" h="2101">
                <a:moveTo>
                  <a:pt x="5" y="0"/>
                </a:moveTo>
                <a:lnTo>
                  <a:pt x="622" y="204"/>
                </a:lnTo>
                <a:lnTo>
                  <a:pt x="1001" y="728"/>
                </a:lnTo>
                <a:lnTo>
                  <a:pt x="1000" y="1378"/>
                </a:lnTo>
                <a:lnTo>
                  <a:pt x="617" y="1903"/>
                </a:lnTo>
                <a:lnTo>
                  <a:pt x="0" y="2101"/>
                </a:lnTo>
              </a:path>
            </a:pathLst>
          </a:custGeom>
          <a:noFill/>
          <a:ln w="9525">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69171" tIns="84586" rIns="169171" bIns="84586" numCol="1" anchor="t" anchorCtr="0" compatLnSpc="1">
            <a:prstTxWarp prst="textNoShape">
              <a:avLst/>
            </a:prstTxWarp>
          </a:bodyPr>
          <a:lstStyle/>
          <a:p>
            <a:endParaRPr lang="zh-CN" altLang="en-US">
              <a:ln>
                <a:solidFill>
                  <a:sysClr val="windowText" lastClr="000000"/>
                </a:solidFill>
              </a:ln>
              <a:latin typeface="方正中等线简体" panose="02010601030101010101" pitchFamily="2" charset="-122"/>
              <a:ea typeface="方正中等线简体" panose="02010601030101010101" pitchFamily="2" charset="-122"/>
            </a:endParaRPr>
          </a:p>
        </p:txBody>
      </p:sp>
      <p:grpSp>
        <p:nvGrpSpPr>
          <p:cNvPr id="45" name="组合 44"/>
          <p:cNvGrpSpPr/>
          <p:nvPr/>
        </p:nvGrpSpPr>
        <p:grpSpPr>
          <a:xfrm>
            <a:off x="6644128" y="3451905"/>
            <a:ext cx="647782" cy="619175"/>
            <a:chOff x="2084388" y="1758950"/>
            <a:chExt cx="350837" cy="333375"/>
          </a:xfrm>
        </p:grpSpPr>
        <p:sp>
          <p:nvSpPr>
            <p:cNvPr id="46" name="Freeform 27"/>
            <p:cNvSpPr>
              <a:spLocks/>
            </p:cNvSpPr>
            <p:nvPr/>
          </p:nvSpPr>
          <p:spPr bwMode="auto">
            <a:xfrm>
              <a:off x="2084388" y="1758950"/>
              <a:ext cx="350837" cy="333375"/>
            </a:xfrm>
            <a:custGeom>
              <a:avLst/>
              <a:gdLst>
                <a:gd name="T0" fmla="*/ 42 w 221"/>
                <a:gd name="T1" fmla="*/ 210 h 210"/>
                <a:gd name="T2" fmla="*/ 0 w 221"/>
                <a:gd name="T3" fmla="*/ 81 h 210"/>
                <a:gd name="T4" fmla="*/ 110 w 221"/>
                <a:gd name="T5" fmla="*/ 0 h 210"/>
                <a:gd name="T6" fmla="*/ 221 w 221"/>
                <a:gd name="T7" fmla="*/ 81 h 210"/>
                <a:gd name="T8" fmla="*/ 178 w 221"/>
                <a:gd name="T9" fmla="*/ 210 h 210"/>
                <a:gd name="T10" fmla="*/ 42 w 221"/>
                <a:gd name="T11" fmla="*/ 210 h 210"/>
              </a:gdLst>
              <a:ahLst/>
              <a:cxnLst>
                <a:cxn ang="0">
                  <a:pos x="T0" y="T1"/>
                </a:cxn>
                <a:cxn ang="0">
                  <a:pos x="T2" y="T3"/>
                </a:cxn>
                <a:cxn ang="0">
                  <a:pos x="T4" y="T5"/>
                </a:cxn>
                <a:cxn ang="0">
                  <a:pos x="T6" y="T7"/>
                </a:cxn>
                <a:cxn ang="0">
                  <a:pos x="T8" y="T9"/>
                </a:cxn>
                <a:cxn ang="0">
                  <a:pos x="T10" y="T11"/>
                </a:cxn>
              </a:cxnLst>
              <a:rect l="0" t="0" r="r" b="b"/>
              <a:pathLst>
                <a:path w="221" h="210">
                  <a:moveTo>
                    <a:pt x="42" y="210"/>
                  </a:moveTo>
                  <a:lnTo>
                    <a:pt x="0" y="81"/>
                  </a:lnTo>
                  <a:lnTo>
                    <a:pt x="110" y="0"/>
                  </a:lnTo>
                  <a:lnTo>
                    <a:pt x="221" y="81"/>
                  </a:lnTo>
                  <a:lnTo>
                    <a:pt x="178" y="210"/>
                  </a:lnTo>
                  <a:lnTo>
                    <a:pt x="42" y="210"/>
                  </a:lnTo>
                  <a:close/>
                </a:path>
              </a:pathLst>
            </a:custGeom>
            <a:solidFill>
              <a:schemeClr val="accent6"/>
            </a:solidFill>
            <a:ln w="12700">
              <a:miter lim="400000"/>
            </a:ln>
          </p:spPr>
          <p:txBody>
            <a:bodyPr lIns="50801" tIns="50801" rIns="50801" bIns="50801" anchor="ctr"/>
            <a:lstStyle/>
            <a:p>
              <a:pPr defTabSz="577206"/>
              <a:endParaRPr lang="zh-CN" altLang="en-US" sz="2200">
                <a:solidFill>
                  <a:srgbClr val="FFFFFF"/>
                </a:solidFill>
                <a:latin typeface="微软雅黑" pitchFamily="34" charset="-122"/>
                <a:ea typeface="微软雅黑" pitchFamily="34" charset="-122"/>
              </a:endParaRPr>
            </a:p>
          </p:txBody>
        </p:sp>
        <p:sp>
          <p:nvSpPr>
            <p:cNvPr id="47" name="Freeform 33"/>
            <p:cNvSpPr>
              <a:spLocks/>
            </p:cNvSpPr>
            <p:nvPr/>
          </p:nvSpPr>
          <p:spPr bwMode="auto">
            <a:xfrm>
              <a:off x="2197100" y="1838325"/>
              <a:ext cx="120650" cy="192088"/>
            </a:xfrm>
            <a:custGeom>
              <a:avLst/>
              <a:gdLst>
                <a:gd name="T0" fmla="*/ 0 w 76"/>
                <a:gd name="T1" fmla="*/ 121 h 121"/>
                <a:gd name="T2" fmla="*/ 0 w 76"/>
                <a:gd name="T3" fmla="*/ 98 h 121"/>
                <a:gd name="T4" fmla="*/ 7 w 76"/>
                <a:gd name="T5" fmla="*/ 90 h 121"/>
                <a:gd name="T6" fmla="*/ 15 w 76"/>
                <a:gd name="T7" fmla="*/ 81 h 121"/>
                <a:gd name="T8" fmla="*/ 36 w 76"/>
                <a:gd name="T9" fmla="*/ 61 h 121"/>
                <a:gd name="T10" fmla="*/ 44 w 76"/>
                <a:gd name="T11" fmla="*/ 52 h 121"/>
                <a:gd name="T12" fmla="*/ 49 w 76"/>
                <a:gd name="T13" fmla="*/ 45 h 121"/>
                <a:gd name="T14" fmla="*/ 50 w 76"/>
                <a:gd name="T15" fmla="*/ 37 h 121"/>
                <a:gd name="T16" fmla="*/ 49 w 76"/>
                <a:gd name="T17" fmla="*/ 31 h 121"/>
                <a:gd name="T18" fmla="*/ 47 w 76"/>
                <a:gd name="T19" fmla="*/ 27 h 121"/>
                <a:gd name="T20" fmla="*/ 44 w 76"/>
                <a:gd name="T21" fmla="*/ 24 h 121"/>
                <a:gd name="T22" fmla="*/ 36 w 76"/>
                <a:gd name="T23" fmla="*/ 23 h 121"/>
                <a:gd name="T24" fmla="*/ 33 w 76"/>
                <a:gd name="T25" fmla="*/ 24 h 121"/>
                <a:gd name="T26" fmla="*/ 28 w 76"/>
                <a:gd name="T27" fmla="*/ 27 h 121"/>
                <a:gd name="T28" fmla="*/ 23 w 76"/>
                <a:gd name="T29" fmla="*/ 35 h 121"/>
                <a:gd name="T30" fmla="*/ 0 w 76"/>
                <a:gd name="T31" fmla="*/ 44 h 121"/>
                <a:gd name="T32" fmla="*/ 0 w 76"/>
                <a:gd name="T33" fmla="*/ 35 h 121"/>
                <a:gd name="T34" fmla="*/ 3 w 76"/>
                <a:gd name="T35" fmla="*/ 26 h 121"/>
                <a:gd name="T36" fmla="*/ 5 w 76"/>
                <a:gd name="T37" fmla="*/ 19 h 121"/>
                <a:gd name="T38" fmla="*/ 8 w 76"/>
                <a:gd name="T39" fmla="*/ 14 h 121"/>
                <a:gd name="T40" fmla="*/ 20 w 76"/>
                <a:gd name="T41" fmla="*/ 5 h 121"/>
                <a:gd name="T42" fmla="*/ 28 w 76"/>
                <a:gd name="T43" fmla="*/ 2 h 121"/>
                <a:gd name="T44" fmla="*/ 37 w 76"/>
                <a:gd name="T45" fmla="*/ 0 h 121"/>
                <a:gd name="T46" fmla="*/ 54 w 76"/>
                <a:gd name="T47" fmla="*/ 3 h 121"/>
                <a:gd name="T48" fmla="*/ 60 w 76"/>
                <a:gd name="T49" fmla="*/ 8 h 121"/>
                <a:gd name="T50" fmla="*/ 66 w 76"/>
                <a:gd name="T51" fmla="*/ 13 h 121"/>
                <a:gd name="T52" fmla="*/ 71 w 76"/>
                <a:gd name="T53" fmla="*/ 24 h 121"/>
                <a:gd name="T54" fmla="*/ 75 w 76"/>
                <a:gd name="T55" fmla="*/ 35 h 121"/>
                <a:gd name="T56" fmla="*/ 73 w 76"/>
                <a:gd name="T57" fmla="*/ 47 h 121"/>
                <a:gd name="T58" fmla="*/ 71 w 76"/>
                <a:gd name="T59" fmla="*/ 53 h 121"/>
                <a:gd name="T60" fmla="*/ 68 w 76"/>
                <a:gd name="T61" fmla="*/ 60 h 121"/>
                <a:gd name="T62" fmla="*/ 44 w 76"/>
                <a:gd name="T63" fmla="*/ 82 h 121"/>
                <a:gd name="T64" fmla="*/ 36 w 76"/>
                <a:gd name="T65" fmla="*/ 92 h 121"/>
                <a:gd name="T66" fmla="*/ 76 w 76"/>
                <a:gd name="T67" fmla="*/ 10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 h="121">
                  <a:moveTo>
                    <a:pt x="76" y="121"/>
                  </a:moveTo>
                  <a:lnTo>
                    <a:pt x="0" y="121"/>
                  </a:lnTo>
                  <a:lnTo>
                    <a:pt x="0" y="98"/>
                  </a:lnTo>
                  <a:lnTo>
                    <a:pt x="0" y="98"/>
                  </a:lnTo>
                  <a:lnTo>
                    <a:pt x="7" y="90"/>
                  </a:lnTo>
                  <a:lnTo>
                    <a:pt x="7" y="90"/>
                  </a:lnTo>
                  <a:lnTo>
                    <a:pt x="15" y="81"/>
                  </a:lnTo>
                  <a:lnTo>
                    <a:pt x="15" y="81"/>
                  </a:lnTo>
                  <a:lnTo>
                    <a:pt x="26" y="69"/>
                  </a:lnTo>
                  <a:lnTo>
                    <a:pt x="36" y="61"/>
                  </a:lnTo>
                  <a:lnTo>
                    <a:pt x="36" y="61"/>
                  </a:lnTo>
                  <a:lnTo>
                    <a:pt x="44" y="52"/>
                  </a:lnTo>
                  <a:lnTo>
                    <a:pt x="44" y="52"/>
                  </a:lnTo>
                  <a:lnTo>
                    <a:pt x="49" y="45"/>
                  </a:lnTo>
                  <a:lnTo>
                    <a:pt x="49" y="45"/>
                  </a:lnTo>
                  <a:lnTo>
                    <a:pt x="50" y="37"/>
                  </a:lnTo>
                  <a:lnTo>
                    <a:pt x="50" y="37"/>
                  </a:lnTo>
                  <a:lnTo>
                    <a:pt x="49" y="31"/>
                  </a:lnTo>
                  <a:lnTo>
                    <a:pt x="49" y="31"/>
                  </a:lnTo>
                  <a:lnTo>
                    <a:pt x="47" y="27"/>
                  </a:lnTo>
                  <a:lnTo>
                    <a:pt x="44" y="24"/>
                  </a:lnTo>
                  <a:lnTo>
                    <a:pt x="44" y="24"/>
                  </a:lnTo>
                  <a:lnTo>
                    <a:pt x="41" y="24"/>
                  </a:lnTo>
                  <a:lnTo>
                    <a:pt x="36" y="23"/>
                  </a:lnTo>
                  <a:lnTo>
                    <a:pt x="36" y="23"/>
                  </a:lnTo>
                  <a:lnTo>
                    <a:pt x="33" y="24"/>
                  </a:lnTo>
                  <a:lnTo>
                    <a:pt x="28" y="27"/>
                  </a:lnTo>
                  <a:lnTo>
                    <a:pt x="28" y="27"/>
                  </a:lnTo>
                  <a:lnTo>
                    <a:pt x="24" y="31"/>
                  </a:lnTo>
                  <a:lnTo>
                    <a:pt x="23" y="35"/>
                  </a:lnTo>
                  <a:lnTo>
                    <a:pt x="23" y="44"/>
                  </a:lnTo>
                  <a:lnTo>
                    <a:pt x="0" y="44"/>
                  </a:lnTo>
                  <a:lnTo>
                    <a:pt x="0" y="44"/>
                  </a:lnTo>
                  <a:lnTo>
                    <a:pt x="0" y="35"/>
                  </a:lnTo>
                  <a:lnTo>
                    <a:pt x="0" y="35"/>
                  </a:lnTo>
                  <a:lnTo>
                    <a:pt x="3" y="26"/>
                  </a:lnTo>
                  <a:lnTo>
                    <a:pt x="3" y="26"/>
                  </a:lnTo>
                  <a:lnTo>
                    <a:pt x="5" y="19"/>
                  </a:lnTo>
                  <a:lnTo>
                    <a:pt x="8" y="14"/>
                  </a:lnTo>
                  <a:lnTo>
                    <a:pt x="8" y="14"/>
                  </a:lnTo>
                  <a:lnTo>
                    <a:pt x="13" y="8"/>
                  </a:lnTo>
                  <a:lnTo>
                    <a:pt x="20" y="5"/>
                  </a:lnTo>
                  <a:lnTo>
                    <a:pt x="20" y="5"/>
                  </a:lnTo>
                  <a:lnTo>
                    <a:pt x="28" y="2"/>
                  </a:lnTo>
                  <a:lnTo>
                    <a:pt x="37" y="0"/>
                  </a:lnTo>
                  <a:lnTo>
                    <a:pt x="37" y="0"/>
                  </a:lnTo>
                  <a:lnTo>
                    <a:pt x="47" y="2"/>
                  </a:lnTo>
                  <a:lnTo>
                    <a:pt x="54" y="3"/>
                  </a:lnTo>
                  <a:lnTo>
                    <a:pt x="54" y="3"/>
                  </a:lnTo>
                  <a:lnTo>
                    <a:pt x="60" y="8"/>
                  </a:lnTo>
                  <a:lnTo>
                    <a:pt x="66" y="13"/>
                  </a:lnTo>
                  <a:lnTo>
                    <a:pt x="66" y="13"/>
                  </a:lnTo>
                  <a:lnTo>
                    <a:pt x="70" y="19"/>
                  </a:lnTo>
                  <a:lnTo>
                    <a:pt x="71" y="24"/>
                  </a:lnTo>
                  <a:lnTo>
                    <a:pt x="71" y="24"/>
                  </a:lnTo>
                  <a:lnTo>
                    <a:pt x="75" y="35"/>
                  </a:lnTo>
                  <a:lnTo>
                    <a:pt x="75" y="35"/>
                  </a:lnTo>
                  <a:lnTo>
                    <a:pt x="73" y="47"/>
                  </a:lnTo>
                  <a:lnTo>
                    <a:pt x="73" y="47"/>
                  </a:lnTo>
                  <a:lnTo>
                    <a:pt x="71" y="53"/>
                  </a:lnTo>
                  <a:lnTo>
                    <a:pt x="68" y="60"/>
                  </a:lnTo>
                  <a:lnTo>
                    <a:pt x="68" y="60"/>
                  </a:lnTo>
                  <a:lnTo>
                    <a:pt x="57" y="71"/>
                  </a:lnTo>
                  <a:lnTo>
                    <a:pt x="44" y="82"/>
                  </a:lnTo>
                  <a:lnTo>
                    <a:pt x="44" y="82"/>
                  </a:lnTo>
                  <a:lnTo>
                    <a:pt x="36" y="92"/>
                  </a:lnTo>
                  <a:lnTo>
                    <a:pt x="28" y="100"/>
                  </a:lnTo>
                  <a:lnTo>
                    <a:pt x="76" y="100"/>
                  </a:lnTo>
                  <a:lnTo>
                    <a:pt x="76" y="121"/>
                  </a:lnTo>
                  <a:close/>
                </a:path>
              </a:pathLst>
            </a:custGeom>
            <a:solidFill>
              <a:schemeClr val="accent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方正中等线简体" panose="02010601030101010101" pitchFamily="2" charset="-122"/>
                <a:ea typeface="方正中等线简体" panose="02010601030101010101" pitchFamily="2" charset="-122"/>
              </a:endParaRPr>
            </a:p>
          </p:txBody>
        </p:sp>
      </p:grpSp>
      <p:grpSp>
        <p:nvGrpSpPr>
          <p:cNvPr id="48" name="组合 47"/>
          <p:cNvGrpSpPr/>
          <p:nvPr/>
        </p:nvGrpSpPr>
        <p:grpSpPr>
          <a:xfrm>
            <a:off x="6736458" y="5325706"/>
            <a:ext cx="641921" cy="619175"/>
            <a:chOff x="2695575" y="2592388"/>
            <a:chExt cx="347662" cy="333375"/>
          </a:xfrm>
        </p:grpSpPr>
        <p:sp>
          <p:nvSpPr>
            <p:cNvPr id="49" name="Freeform 28"/>
            <p:cNvSpPr>
              <a:spLocks/>
            </p:cNvSpPr>
            <p:nvPr/>
          </p:nvSpPr>
          <p:spPr bwMode="auto">
            <a:xfrm>
              <a:off x="2695575" y="2592388"/>
              <a:ext cx="347662" cy="333375"/>
            </a:xfrm>
            <a:custGeom>
              <a:avLst/>
              <a:gdLst>
                <a:gd name="T0" fmla="*/ 42 w 219"/>
                <a:gd name="T1" fmla="*/ 210 h 210"/>
                <a:gd name="T2" fmla="*/ 0 w 219"/>
                <a:gd name="T3" fmla="*/ 81 h 210"/>
                <a:gd name="T4" fmla="*/ 109 w 219"/>
                <a:gd name="T5" fmla="*/ 0 h 210"/>
                <a:gd name="T6" fmla="*/ 219 w 219"/>
                <a:gd name="T7" fmla="*/ 81 h 210"/>
                <a:gd name="T8" fmla="*/ 177 w 219"/>
                <a:gd name="T9" fmla="*/ 210 h 210"/>
                <a:gd name="T10" fmla="*/ 42 w 219"/>
                <a:gd name="T11" fmla="*/ 210 h 210"/>
              </a:gdLst>
              <a:ahLst/>
              <a:cxnLst>
                <a:cxn ang="0">
                  <a:pos x="T0" y="T1"/>
                </a:cxn>
                <a:cxn ang="0">
                  <a:pos x="T2" y="T3"/>
                </a:cxn>
                <a:cxn ang="0">
                  <a:pos x="T4" y="T5"/>
                </a:cxn>
                <a:cxn ang="0">
                  <a:pos x="T6" y="T7"/>
                </a:cxn>
                <a:cxn ang="0">
                  <a:pos x="T8" y="T9"/>
                </a:cxn>
                <a:cxn ang="0">
                  <a:pos x="T10" y="T11"/>
                </a:cxn>
              </a:cxnLst>
              <a:rect l="0" t="0" r="r" b="b"/>
              <a:pathLst>
                <a:path w="219" h="210">
                  <a:moveTo>
                    <a:pt x="42" y="210"/>
                  </a:moveTo>
                  <a:lnTo>
                    <a:pt x="0" y="81"/>
                  </a:lnTo>
                  <a:lnTo>
                    <a:pt x="109" y="0"/>
                  </a:lnTo>
                  <a:lnTo>
                    <a:pt x="219" y="81"/>
                  </a:lnTo>
                  <a:lnTo>
                    <a:pt x="177" y="210"/>
                  </a:lnTo>
                  <a:lnTo>
                    <a:pt x="42" y="210"/>
                  </a:lnTo>
                  <a:close/>
                </a:path>
              </a:pathLst>
            </a:custGeom>
            <a:solidFill>
              <a:schemeClr val="accent6"/>
            </a:solidFill>
            <a:ln w="12700">
              <a:miter lim="400000"/>
            </a:ln>
          </p:spPr>
          <p:txBody>
            <a:bodyPr lIns="50801" tIns="50801" rIns="50801" bIns="50801" anchor="ctr"/>
            <a:lstStyle/>
            <a:p>
              <a:pPr defTabSz="577206"/>
              <a:endParaRPr lang="zh-CN" altLang="en-US" sz="2200">
                <a:solidFill>
                  <a:srgbClr val="FFFFFF"/>
                </a:solidFill>
                <a:latin typeface="微软雅黑" pitchFamily="34" charset="-122"/>
                <a:ea typeface="微软雅黑" pitchFamily="34" charset="-122"/>
              </a:endParaRPr>
            </a:p>
          </p:txBody>
        </p:sp>
        <p:sp>
          <p:nvSpPr>
            <p:cNvPr id="50" name="Freeform 34"/>
            <p:cNvSpPr>
              <a:spLocks/>
            </p:cNvSpPr>
            <p:nvPr/>
          </p:nvSpPr>
          <p:spPr bwMode="auto">
            <a:xfrm>
              <a:off x="2808288" y="2687638"/>
              <a:ext cx="122237" cy="193675"/>
            </a:xfrm>
            <a:custGeom>
              <a:avLst/>
              <a:gdLst>
                <a:gd name="T0" fmla="*/ 1 w 77"/>
                <a:gd name="T1" fmla="*/ 38 h 122"/>
                <a:gd name="T2" fmla="*/ 1 w 77"/>
                <a:gd name="T3" fmla="*/ 29 h 122"/>
                <a:gd name="T4" fmla="*/ 6 w 77"/>
                <a:gd name="T5" fmla="*/ 16 h 122"/>
                <a:gd name="T6" fmla="*/ 11 w 77"/>
                <a:gd name="T7" fmla="*/ 9 h 122"/>
                <a:gd name="T8" fmla="*/ 17 w 77"/>
                <a:gd name="T9" fmla="*/ 4 h 122"/>
                <a:gd name="T10" fmla="*/ 37 w 77"/>
                <a:gd name="T11" fmla="*/ 0 h 122"/>
                <a:gd name="T12" fmla="*/ 45 w 77"/>
                <a:gd name="T13" fmla="*/ 1 h 122"/>
                <a:gd name="T14" fmla="*/ 55 w 77"/>
                <a:gd name="T15" fmla="*/ 3 h 122"/>
                <a:gd name="T16" fmla="*/ 66 w 77"/>
                <a:gd name="T17" fmla="*/ 11 h 122"/>
                <a:gd name="T18" fmla="*/ 71 w 77"/>
                <a:gd name="T19" fmla="*/ 17 h 122"/>
                <a:gd name="T20" fmla="*/ 72 w 77"/>
                <a:gd name="T21" fmla="*/ 22 h 122"/>
                <a:gd name="T22" fmla="*/ 74 w 77"/>
                <a:gd name="T23" fmla="*/ 32 h 122"/>
                <a:gd name="T24" fmla="*/ 71 w 77"/>
                <a:gd name="T25" fmla="*/ 45 h 122"/>
                <a:gd name="T26" fmla="*/ 67 w 77"/>
                <a:gd name="T27" fmla="*/ 50 h 122"/>
                <a:gd name="T28" fmla="*/ 61 w 77"/>
                <a:gd name="T29" fmla="*/ 56 h 122"/>
                <a:gd name="T30" fmla="*/ 67 w 77"/>
                <a:gd name="T31" fmla="*/ 61 h 122"/>
                <a:gd name="T32" fmla="*/ 72 w 77"/>
                <a:gd name="T33" fmla="*/ 66 h 122"/>
                <a:gd name="T34" fmla="*/ 76 w 77"/>
                <a:gd name="T35" fmla="*/ 71 h 122"/>
                <a:gd name="T36" fmla="*/ 77 w 77"/>
                <a:gd name="T37" fmla="*/ 87 h 122"/>
                <a:gd name="T38" fmla="*/ 76 w 77"/>
                <a:gd name="T39" fmla="*/ 96 h 122"/>
                <a:gd name="T40" fmla="*/ 72 w 77"/>
                <a:gd name="T41" fmla="*/ 106 h 122"/>
                <a:gd name="T42" fmla="*/ 59 w 77"/>
                <a:gd name="T43" fmla="*/ 117 h 122"/>
                <a:gd name="T44" fmla="*/ 51 w 77"/>
                <a:gd name="T45" fmla="*/ 121 h 122"/>
                <a:gd name="T46" fmla="*/ 43 w 77"/>
                <a:gd name="T47" fmla="*/ 122 h 122"/>
                <a:gd name="T48" fmla="*/ 26 w 77"/>
                <a:gd name="T49" fmla="*/ 121 h 122"/>
                <a:gd name="T50" fmla="*/ 17 w 77"/>
                <a:gd name="T51" fmla="*/ 117 h 122"/>
                <a:gd name="T52" fmla="*/ 11 w 77"/>
                <a:gd name="T53" fmla="*/ 113 h 122"/>
                <a:gd name="T54" fmla="*/ 3 w 77"/>
                <a:gd name="T55" fmla="*/ 100 h 122"/>
                <a:gd name="T56" fmla="*/ 0 w 77"/>
                <a:gd name="T57" fmla="*/ 93 h 122"/>
                <a:gd name="T58" fmla="*/ 0 w 77"/>
                <a:gd name="T59" fmla="*/ 79 h 122"/>
                <a:gd name="T60" fmla="*/ 21 w 77"/>
                <a:gd name="T61" fmla="*/ 79 h 122"/>
                <a:gd name="T62" fmla="*/ 22 w 77"/>
                <a:gd name="T63" fmla="*/ 84 h 122"/>
                <a:gd name="T64" fmla="*/ 24 w 77"/>
                <a:gd name="T65" fmla="*/ 90 h 122"/>
                <a:gd name="T66" fmla="*/ 27 w 77"/>
                <a:gd name="T67" fmla="*/ 96 h 122"/>
                <a:gd name="T68" fmla="*/ 32 w 77"/>
                <a:gd name="T69" fmla="*/ 100 h 122"/>
                <a:gd name="T70" fmla="*/ 37 w 77"/>
                <a:gd name="T71" fmla="*/ 100 h 122"/>
                <a:gd name="T72" fmla="*/ 45 w 77"/>
                <a:gd name="T73" fmla="*/ 100 h 122"/>
                <a:gd name="T74" fmla="*/ 51 w 77"/>
                <a:gd name="T75" fmla="*/ 95 h 122"/>
                <a:gd name="T76" fmla="*/ 55 w 77"/>
                <a:gd name="T77" fmla="*/ 87 h 122"/>
                <a:gd name="T78" fmla="*/ 55 w 77"/>
                <a:gd name="T79" fmla="*/ 82 h 122"/>
                <a:gd name="T80" fmla="*/ 53 w 77"/>
                <a:gd name="T81" fmla="*/ 79 h 122"/>
                <a:gd name="T82" fmla="*/ 45 w 77"/>
                <a:gd name="T83" fmla="*/ 71 h 122"/>
                <a:gd name="T84" fmla="*/ 42 w 77"/>
                <a:gd name="T85" fmla="*/ 69 h 122"/>
                <a:gd name="T86" fmla="*/ 29 w 77"/>
                <a:gd name="T87" fmla="*/ 67 h 122"/>
                <a:gd name="T88" fmla="*/ 29 w 77"/>
                <a:gd name="T89" fmla="*/ 48 h 122"/>
                <a:gd name="T90" fmla="*/ 35 w 77"/>
                <a:gd name="T91" fmla="*/ 48 h 122"/>
                <a:gd name="T92" fmla="*/ 42 w 77"/>
                <a:gd name="T93" fmla="*/ 46 h 122"/>
                <a:gd name="T94" fmla="*/ 48 w 77"/>
                <a:gd name="T95" fmla="*/ 42 h 122"/>
                <a:gd name="T96" fmla="*/ 50 w 77"/>
                <a:gd name="T97" fmla="*/ 38 h 122"/>
                <a:gd name="T98" fmla="*/ 51 w 77"/>
                <a:gd name="T99" fmla="*/ 33 h 122"/>
                <a:gd name="T100" fmla="*/ 50 w 77"/>
                <a:gd name="T101" fmla="*/ 27 h 122"/>
                <a:gd name="T102" fmla="*/ 45 w 77"/>
                <a:gd name="T103" fmla="*/ 22 h 122"/>
                <a:gd name="T104" fmla="*/ 38 w 77"/>
                <a:gd name="T105" fmla="*/ 21 h 122"/>
                <a:gd name="T106" fmla="*/ 32 w 77"/>
                <a:gd name="T107" fmla="*/ 22 h 122"/>
                <a:gd name="T108" fmla="*/ 26 w 77"/>
                <a:gd name="T109" fmla="*/ 27 h 122"/>
                <a:gd name="T110" fmla="*/ 24 w 77"/>
                <a:gd name="T111" fmla="*/ 30 h 122"/>
                <a:gd name="T112" fmla="*/ 22 w 77"/>
                <a:gd name="T113" fmla="*/ 3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22">
                  <a:moveTo>
                    <a:pt x="1" y="38"/>
                  </a:moveTo>
                  <a:lnTo>
                    <a:pt x="1" y="38"/>
                  </a:lnTo>
                  <a:lnTo>
                    <a:pt x="1" y="29"/>
                  </a:lnTo>
                  <a:lnTo>
                    <a:pt x="1" y="29"/>
                  </a:lnTo>
                  <a:lnTo>
                    <a:pt x="3" y="24"/>
                  </a:lnTo>
                  <a:lnTo>
                    <a:pt x="6" y="16"/>
                  </a:lnTo>
                  <a:lnTo>
                    <a:pt x="6" y="16"/>
                  </a:lnTo>
                  <a:lnTo>
                    <a:pt x="11" y="9"/>
                  </a:lnTo>
                  <a:lnTo>
                    <a:pt x="17" y="4"/>
                  </a:lnTo>
                  <a:lnTo>
                    <a:pt x="17" y="4"/>
                  </a:lnTo>
                  <a:lnTo>
                    <a:pt x="27" y="1"/>
                  </a:lnTo>
                  <a:lnTo>
                    <a:pt x="37" y="0"/>
                  </a:lnTo>
                  <a:lnTo>
                    <a:pt x="37" y="0"/>
                  </a:lnTo>
                  <a:lnTo>
                    <a:pt x="45" y="1"/>
                  </a:lnTo>
                  <a:lnTo>
                    <a:pt x="55" y="3"/>
                  </a:lnTo>
                  <a:lnTo>
                    <a:pt x="55" y="3"/>
                  </a:lnTo>
                  <a:lnTo>
                    <a:pt x="61" y="8"/>
                  </a:lnTo>
                  <a:lnTo>
                    <a:pt x="66" y="11"/>
                  </a:lnTo>
                  <a:lnTo>
                    <a:pt x="66" y="11"/>
                  </a:lnTo>
                  <a:lnTo>
                    <a:pt x="71" y="17"/>
                  </a:lnTo>
                  <a:lnTo>
                    <a:pt x="72" y="22"/>
                  </a:lnTo>
                  <a:lnTo>
                    <a:pt x="72" y="22"/>
                  </a:lnTo>
                  <a:lnTo>
                    <a:pt x="74" y="32"/>
                  </a:lnTo>
                  <a:lnTo>
                    <a:pt x="74" y="32"/>
                  </a:lnTo>
                  <a:lnTo>
                    <a:pt x="72" y="38"/>
                  </a:lnTo>
                  <a:lnTo>
                    <a:pt x="71" y="45"/>
                  </a:lnTo>
                  <a:lnTo>
                    <a:pt x="71" y="45"/>
                  </a:lnTo>
                  <a:lnTo>
                    <a:pt x="67" y="50"/>
                  </a:lnTo>
                  <a:lnTo>
                    <a:pt x="64" y="53"/>
                  </a:lnTo>
                  <a:lnTo>
                    <a:pt x="61" y="56"/>
                  </a:lnTo>
                  <a:lnTo>
                    <a:pt x="61" y="56"/>
                  </a:lnTo>
                  <a:lnTo>
                    <a:pt x="67" y="61"/>
                  </a:lnTo>
                  <a:lnTo>
                    <a:pt x="67" y="61"/>
                  </a:lnTo>
                  <a:lnTo>
                    <a:pt x="72" y="66"/>
                  </a:lnTo>
                  <a:lnTo>
                    <a:pt x="76" y="71"/>
                  </a:lnTo>
                  <a:lnTo>
                    <a:pt x="76" y="71"/>
                  </a:lnTo>
                  <a:lnTo>
                    <a:pt x="77" y="77"/>
                  </a:lnTo>
                  <a:lnTo>
                    <a:pt x="77" y="87"/>
                  </a:lnTo>
                  <a:lnTo>
                    <a:pt x="77" y="87"/>
                  </a:lnTo>
                  <a:lnTo>
                    <a:pt x="76" y="96"/>
                  </a:lnTo>
                  <a:lnTo>
                    <a:pt x="72" y="106"/>
                  </a:lnTo>
                  <a:lnTo>
                    <a:pt x="72" y="106"/>
                  </a:lnTo>
                  <a:lnTo>
                    <a:pt x="67" y="113"/>
                  </a:lnTo>
                  <a:lnTo>
                    <a:pt x="59" y="117"/>
                  </a:lnTo>
                  <a:lnTo>
                    <a:pt x="59" y="117"/>
                  </a:lnTo>
                  <a:lnTo>
                    <a:pt x="51" y="121"/>
                  </a:lnTo>
                  <a:lnTo>
                    <a:pt x="43" y="122"/>
                  </a:lnTo>
                  <a:lnTo>
                    <a:pt x="43" y="122"/>
                  </a:lnTo>
                  <a:lnTo>
                    <a:pt x="34" y="122"/>
                  </a:lnTo>
                  <a:lnTo>
                    <a:pt x="26" y="121"/>
                  </a:lnTo>
                  <a:lnTo>
                    <a:pt x="26" y="121"/>
                  </a:lnTo>
                  <a:lnTo>
                    <a:pt x="17" y="117"/>
                  </a:lnTo>
                  <a:lnTo>
                    <a:pt x="11" y="113"/>
                  </a:lnTo>
                  <a:lnTo>
                    <a:pt x="11" y="113"/>
                  </a:lnTo>
                  <a:lnTo>
                    <a:pt x="6" y="108"/>
                  </a:lnTo>
                  <a:lnTo>
                    <a:pt x="3" y="100"/>
                  </a:lnTo>
                  <a:lnTo>
                    <a:pt x="3" y="100"/>
                  </a:lnTo>
                  <a:lnTo>
                    <a:pt x="0" y="93"/>
                  </a:lnTo>
                  <a:lnTo>
                    <a:pt x="0" y="87"/>
                  </a:lnTo>
                  <a:lnTo>
                    <a:pt x="0" y="79"/>
                  </a:lnTo>
                  <a:lnTo>
                    <a:pt x="21" y="79"/>
                  </a:lnTo>
                  <a:lnTo>
                    <a:pt x="21" y="79"/>
                  </a:lnTo>
                  <a:lnTo>
                    <a:pt x="22" y="84"/>
                  </a:lnTo>
                  <a:lnTo>
                    <a:pt x="22" y="84"/>
                  </a:lnTo>
                  <a:lnTo>
                    <a:pt x="24" y="90"/>
                  </a:lnTo>
                  <a:lnTo>
                    <a:pt x="24" y="90"/>
                  </a:lnTo>
                  <a:lnTo>
                    <a:pt x="26" y="95"/>
                  </a:lnTo>
                  <a:lnTo>
                    <a:pt x="27" y="96"/>
                  </a:lnTo>
                  <a:lnTo>
                    <a:pt x="27" y="96"/>
                  </a:lnTo>
                  <a:lnTo>
                    <a:pt x="32" y="100"/>
                  </a:lnTo>
                  <a:lnTo>
                    <a:pt x="37" y="100"/>
                  </a:lnTo>
                  <a:lnTo>
                    <a:pt x="37" y="100"/>
                  </a:lnTo>
                  <a:lnTo>
                    <a:pt x="45" y="100"/>
                  </a:lnTo>
                  <a:lnTo>
                    <a:pt x="45" y="100"/>
                  </a:lnTo>
                  <a:lnTo>
                    <a:pt x="51" y="95"/>
                  </a:lnTo>
                  <a:lnTo>
                    <a:pt x="51" y="95"/>
                  </a:lnTo>
                  <a:lnTo>
                    <a:pt x="53" y="92"/>
                  </a:lnTo>
                  <a:lnTo>
                    <a:pt x="55" y="87"/>
                  </a:lnTo>
                  <a:lnTo>
                    <a:pt x="55" y="87"/>
                  </a:lnTo>
                  <a:lnTo>
                    <a:pt x="55" y="82"/>
                  </a:lnTo>
                  <a:lnTo>
                    <a:pt x="53" y="79"/>
                  </a:lnTo>
                  <a:lnTo>
                    <a:pt x="53" y="79"/>
                  </a:lnTo>
                  <a:lnTo>
                    <a:pt x="50" y="74"/>
                  </a:lnTo>
                  <a:lnTo>
                    <a:pt x="45" y="71"/>
                  </a:lnTo>
                  <a:lnTo>
                    <a:pt x="45" y="71"/>
                  </a:lnTo>
                  <a:lnTo>
                    <a:pt x="42" y="69"/>
                  </a:lnTo>
                  <a:lnTo>
                    <a:pt x="37" y="67"/>
                  </a:lnTo>
                  <a:lnTo>
                    <a:pt x="29" y="67"/>
                  </a:lnTo>
                  <a:lnTo>
                    <a:pt x="29" y="48"/>
                  </a:lnTo>
                  <a:lnTo>
                    <a:pt x="29" y="48"/>
                  </a:lnTo>
                  <a:lnTo>
                    <a:pt x="35" y="48"/>
                  </a:lnTo>
                  <a:lnTo>
                    <a:pt x="35" y="48"/>
                  </a:lnTo>
                  <a:lnTo>
                    <a:pt x="42" y="46"/>
                  </a:lnTo>
                  <a:lnTo>
                    <a:pt x="42" y="46"/>
                  </a:lnTo>
                  <a:lnTo>
                    <a:pt x="45" y="45"/>
                  </a:lnTo>
                  <a:lnTo>
                    <a:pt x="48" y="42"/>
                  </a:lnTo>
                  <a:lnTo>
                    <a:pt x="48" y="42"/>
                  </a:lnTo>
                  <a:lnTo>
                    <a:pt x="50" y="38"/>
                  </a:lnTo>
                  <a:lnTo>
                    <a:pt x="51" y="33"/>
                  </a:lnTo>
                  <a:lnTo>
                    <a:pt x="51" y="33"/>
                  </a:lnTo>
                  <a:lnTo>
                    <a:pt x="50" y="27"/>
                  </a:lnTo>
                  <a:lnTo>
                    <a:pt x="50" y="27"/>
                  </a:lnTo>
                  <a:lnTo>
                    <a:pt x="48" y="25"/>
                  </a:lnTo>
                  <a:lnTo>
                    <a:pt x="45" y="22"/>
                  </a:lnTo>
                  <a:lnTo>
                    <a:pt x="45" y="22"/>
                  </a:lnTo>
                  <a:lnTo>
                    <a:pt x="38" y="21"/>
                  </a:lnTo>
                  <a:lnTo>
                    <a:pt x="38" y="21"/>
                  </a:lnTo>
                  <a:lnTo>
                    <a:pt x="32" y="22"/>
                  </a:lnTo>
                  <a:lnTo>
                    <a:pt x="32" y="22"/>
                  </a:lnTo>
                  <a:lnTo>
                    <a:pt x="26" y="27"/>
                  </a:lnTo>
                  <a:lnTo>
                    <a:pt x="26" y="27"/>
                  </a:lnTo>
                  <a:lnTo>
                    <a:pt x="24" y="30"/>
                  </a:lnTo>
                  <a:lnTo>
                    <a:pt x="24" y="33"/>
                  </a:lnTo>
                  <a:lnTo>
                    <a:pt x="22" y="38"/>
                  </a:lnTo>
                  <a:lnTo>
                    <a:pt x="1" y="38"/>
                  </a:lnTo>
                  <a:close/>
                </a:path>
              </a:pathLst>
            </a:custGeom>
            <a:solidFill>
              <a:schemeClr val="accent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方正中等线简体" panose="02010601030101010101" pitchFamily="2" charset="-122"/>
                <a:ea typeface="方正中等线简体" panose="02010601030101010101" pitchFamily="2" charset="-122"/>
              </a:endParaRPr>
            </a:p>
          </p:txBody>
        </p:sp>
      </p:grpSp>
      <p:grpSp>
        <p:nvGrpSpPr>
          <p:cNvPr id="51" name="组合 50"/>
          <p:cNvGrpSpPr/>
          <p:nvPr/>
        </p:nvGrpSpPr>
        <p:grpSpPr>
          <a:xfrm>
            <a:off x="5652664" y="7050085"/>
            <a:ext cx="641921" cy="619175"/>
            <a:chOff x="2716213" y="3579813"/>
            <a:chExt cx="347662" cy="333375"/>
          </a:xfrm>
        </p:grpSpPr>
        <p:sp>
          <p:nvSpPr>
            <p:cNvPr id="52" name="Freeform 29"/>
            <p:cNvSpPr>
              <a:spLocks/>
            </p:cNvSpPr>
            <p:nvPr/>
          </p:nvSpPr>
          <p:spPr bwMode="auto">
            <a:xfrm>
              <a:off x="2716213" y="3579813"/>
              <a:ext cx="347662" cy="333375"/>
            </a:xfrm>
            <a:custGeom>
              <a:avLst/>
              <a:gdLst>
                <a:gd name="T0" fmla="*/ 42 w 219"/>
                <a:gd name="T1" fmla="*/ 210 h 210"/>
                <a:gd name="T2" fmla="*/ 0 w 219"/>
                <a:gd name="T3" fmla="*/ 80 h 210"/>
                <a:gd name="T4" fmla="*/ 109 w 219"/>
                <a:gd name="T5" fmla="*/ 0 h 210"/>
                <a:gd name="T6" fmla="*/ 219 w 219"/>
                <a:gd name="T7" fmla="*/ 80 h 210"/>
                <a:gd name="T8" fmla="*/ 177 w 219"/>
                <a:gd name="T9" fmla="*/ 210 h 210"/>
                <a:gd name="T10" fmla="*/ 42 w 219"/>
                <a:gd name="T11" fmla="*/ 210 h 210"/>
              </a:gdLst>
              <a:ahLst/>
              <a:cxnLst>
                <a:cxn ang="0">
                  <a:pos x="T0" y="T1"/>
                </a:cxn>
                <a:cxn ang="0">
                  <a:pos x="T2" y="T3"/>
                </a:cxn>
                <a:cxn ang="0">
                  <a:pos x="T4" y="T5"/>
                </a:cxn>
                <a:cxn ang="0">
                  <a:pos x="T6" y="T7"/>
                </a:cxn>
                <a:cxn ang="0">
                  <a:pos x="T8" y="T9"/>
                </a:cxn>
                <a:cxn ang="0">
                  <a:pos x="T10" y="T11"/>
                </a:cxn>
              </a:cxnLst>
              <a:rect l="0" t="0" r="r" b="b"/>
              <a:pathLst>
                <a:path w="219" h="210">
                  <a:moveTo>
                    <a:pt x="42" y="210"/>
                  </a:moveTo>
                  <a:lnTo>
                    <a:pt x="0" y="80"/>
                  </a:lnTo>
                  <a:lnTo>
                    <a:pt x="109" y="0"/>
                  </a:lnTo>
                  <a:lnTo>
                    <a:pt x="219" y="80"/>
                  </a:lnTo>
                  <a:lnTo>
                    <a:pt x="177" y="210"/>
                  </a:lnTo>
                  <a:lnTo>
                    <a:pt x="42" y="210"/>
                  </a:lnTo>
                  <a:close/>
                </a:path>
              </a:pathLst>
            </a:custGeom>
            <a:solidFill>
              <a:schemeClr val="accent6"/>
            </a:solidFill>
            <a:ln w="12700">
              <a:miter lim="400000"/>
            </a:ln>
          </p:spPr>
          <p:txBody>
            <a:bodyPr lIns="50801" tIns="50801" rIns="50801" bIns="50801" anchor="ctr"/>
            <a:lstStyle/>
            <a:p>
              <a:pPr defTabSz="577206"/>
              <a:endParaRPr lang="zh-CN" altLang="en-US" sz="2200">
                <a:solidFill>
                  <a:srgbClr val="FFFFFF"/>
                </a:solidFill>
                <a:latin typeface="微软雅黑" pitchFamily="34" charset="-122"/>
                <a:ea typeface="微软雅黑" pitchFamily="34" charset="-122"/>
              </a:endParaRPr>
            </a:p>
          </p:txBody>
        </p:sp>
        <p:sp>
          <p:nvSpPr>
            <p:cNvPr id="53" name="Freeform 35"/>
            <p:cNvSpPr>
              <a:spLocks noEditPoints="1"/>
            </p:cNvSpPr>
            <p:nvPr/>
          </p:nvSpPr>
          <p:spPr bwMode="auto">
            <a:xfrm>
              <a:off x="2813050" y="3668713"/>
              <a:ext cx="122237" cy="192088"/>
            </a:xfrm>
            <a:custGeom>
              <a:avLst/>
              <a:gdLst>
                <a:gd name="T0" fmla="*/ 68 w 77"/>
                <a:gd name="T1" fmla="*/ 121 h 121"/>
                <a:gd name="T2" fmla="*/ 45 w 77"/>
                <a:gd name="T3" fmla="*/ 121 h 121"/>
                <a:gd name="T4" fmla="*/ 45 w 77"/>
                <a:gd name="T5" fmla="*/ 102 h 121"/>
                <a:gd name="T6" fmla="*/ 0 w 77"/>
                <a:gd name="T7" fmla="*/ 102 h 121"/>
                <a:gd name="T8" fmla="*/ 0 w 77"/>
                <a:gd name="T9" fmla="*/ 79 h 121"/>
                <a:gd name="T10" fmla="*/ 48 w 77"/>
                <a:gd name="T11" fmla="*/ 0 h 121"/>
                <a:gd name="T12" fmla="*/ 68 w 77"/>
                <a:gd name="T13" fmla="*/ 0 h 121"/>
                <a:gd name="T14" fmla="*/ 68 w 77"/>
                <a:gd name="T15" fmla="*/ 79 h 121"/>
                <a:gd name="T16" fmla="*/ 77 w 77"/>
                <a:gd name="T17" fmla="*/ 79 h 121"/>
                <a:gd name="T18" fmla="*/ 77 w 77"/>
                <a:gd name="T19" fmla="*/ 102 h 121"/>
                <a:gd name="T20" fmla="*/ 68 w 77"/>
                <a:gd name="T21" fmla="*/ 102 h 121"/>
                <a:gd name="T22" fmla="*/ 68 w 77"/>
                <a:gd name="T23" fmla="*/ 121 h 121"/>
                <a:gd name="T24" fmla="*/ 45 w 77"/>
                <a:gd name="T25" fmla="*/ 44 h 121"/>
                <a:gd name="T26" fmla="*/ 23 w 77"/>
                <a:gd name="T27" fmla="*/ 79 h 121"/>
                <a:gd name="T28" fmla="*/ 45 w 77"/>
                <a:gd name="T29" fmla="*/ 79 h 121"/>
                <a:gd name="T30" fmla="*/ 45 w 77"/>
                <a:gd name="T31" fmla="*/ 4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121">
                  <a:moveTo>
                    <a:pt x="68" y="121"/>
                  </a:moveTo>
                  <a:lnTo>
                    <a:pt x="45" y="121"/>
                  </a:lnTo>
                  <a:lnTo>
                    <a:pt x="45" y="102"/>
                  </a:lnTo>
                  <a:lnTo>
                    <a:pt x="0" y="102"/>
                  </a:lnTo>
                  <a:lnTo>
                    <a:pt x="0" y="79"/>
                  </a:lnTo>
                  <a:lnTo>
                    <a:pt x="48" y="0"/>
                  </a:lnTo>
                  <a:lnTo>
                    <a:pt x="68" y="0"/>
                  </a:lnTo>
                  <a:lnTo>
                    <a:pt x="68" y="79"/>
                  </a:lnTo>
                  <a:lnTo>
                    <a:pt x="77" y="79"/>
                  </a:lnTo>
                  <a:lnTo>
                    <a:pt x="77" y="102"/>
                  </a:lnTo>
                  <a:lnTo>
                    <a:pt x="68" y="102"/>
                  </a:lnTo>
                  <a:lnTo>
                    <a:pt x="68" y="121"/>
                  </a:lnTo>
                  <a:close/>
                  <a:moveTo>
                    <a:pt x="45" y="44"/>
                  </a:moveTo>
                  <a:lnTo>
                    <a:pt x="23" y="79"/>
                  </a:lnTo>
                  <a:lnTo>
                    <a:pt x="45" y="79"/>
                  </a:lnTo>
                  <a:lnTo>
                    <a:pt x="45" y="44"/>
                  </a:lnTo>
                  <a:close/>
                </a:path>
              </a:pathLst>
            </a:custGeom>
            <a:solidFill>
              <a:schemeClr val="accent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方正中等线简体" panose="02010601030101010101" pitchFamily="2" charset="-122"/>
                <a:ea typeface="方正中等线简体" panose="02010601030101010101" pitchFamily="2" charset="-122"/>
              </a:endParaRPr>
            </a:p>
          </p:txBody>
        </p:sp>
      </p:grpSp>
      <p:grpSp>
        <p:nvGrpSpPr>
          <p:cNvPr id="59" name="组合 58"/>
          <p:cNvGrpSpPr/>
          <p:nvPr/>
        </p:nvGrpSpPr>
        <p:grpSpPr>
          <a:xfrm>
            <a:off x="5649647" y="1931376"/>
            <a:ext cx="581619" cy="553143"/>
            <a:chOff x="1104900" y="1438275"/>
            <a:chExt cx="349250" cy="330200"/>
          </a:xfrm>
        </p:grpSpPr>
        <p:sp>
          <p:nvSpPr>
            <p:cNvPr id="60" name="Freeform 26"/>
            <p:cNvSpPr>
              <a:spLocks/>
            </p:cNvSpPr>
            <p:nvPr/>
          </p:nvSpPr>
          <p:spPr bwMode="auto">
            <a:xfrm>
              <a:off x="1104900" y="1438275"/>
              <a:ext cx="349250" cy="330200"/>
            </a:xfrm>
            <a:custGeom>
              <a:avLst/>
              <a:gdLst>
                <a:gd name="T0" fmla="*/ 42 w 220"/>
                <a:gd name="T1" fmla="*/ 208 h 208"/>
                <a:gd name="T2" fmla="*/ 0 w 220"/>
                <a:gd name="T3" fmla="*/ 79 h 208"/>
                <a:gd name="T4" fmla="*/ 110 w 220"/>
                <a:gd name="T5" fmla="*/ 0 h 208"/>
                <a:gd name="T6" fmla="*/ 220 w 220"/>
                <a:gd name="T7" fmla="*/ 79 h 208"/>
                <a:gd name="T8" fmla="*/ 178 w 220"/>
                <a:gd name="T9" fmla="*/ 208 h 208"/>
                <a:gd name="T10" fmla="*/ 42 w 220"/>
                <a:gd name="T11" fmla="*/ 208 h 208"/>
              </a:gdLst>
              <a:ahLst/>
              <a:cxnLst>
                <a:cxn ang="0">
                  <a:pos x="T0" y="T1"/>
                </a:cxn>
                <a:cxn ang="0">
                  <a:pos x="T2" y="T3"/>
                </a:cxn>
                <a:cxn ang="0">
                  <a:pos x="T4" y="T5"/>
                </a:cxn>
                <a:cxn ang="0">
                  <a:pos x="T6" y="T7"/>
                </a:cxn>
                <a:cxn ang="0">
                  <a:pos x="T8" y="T9"/>
                </a:cxn>
                <a:cxn ang="0">
                  <a:pos x="T10" y="T11"/>
                </a:cxn>
              </a:cxnLst>
              <a:rect l="0" t="0" r="r" b="b"/>
              <a:pathLst>
                <a:path w="220" h="208">
                  <a:moveTo>
                    <a:pt x="42" y="208"/>
                  </a:moveTo>
                  <a:lnTo>
                    <a:pt x="0" y="79"/>
                  </a:lnTo>
                  <a:lnTo>
                    <a:pt x="110" y="0"/>
                  </a:lnTo>
                  <a:lnTo>
                    <a:pt x="220" y="79"/>
                  </a:lnTo>
                  <a:lnTo>
                    <a:pt x="178" y="208"/>
                  </a:lnTo>
                  <a:lnTo>
                    <a:pt x="42" y="208"/>
                  </a:lnTo>
                  <a:close/>
                </a:path>
              </a:pathLst>
            </a:custGeom>
            <a:solidFill>
              <a:schemeClr val="accent6"/>
            </a:solidFill>
            <a:ln w="12700">
              <a:miter lim="400000"/>
            </a:ln>
          </p:spPr>
          <p:txBody>
            <a:bodyPr lIns="50801" tIns="50801" rIns="50801" bIns="50801" anchor="ctr"/>
            <a:lstStyle/>
            <a:p>
              <a:pPr defTabSz="577206"/>
              <a:endParaRPr lang="zh-CN" altLang="en-US" sz="2200">
                <a:solidFill>
                  <a:srgbClr val="FFFFFF"/>
                </a:solidFill>
                <a:latin typeface="微软雅黑" pitchFamily="34" charset="-122"/>
                <a:ea typeface="微软雅黑" pitchFamily="34" charset="-122"/>
              </a:endParaRPr>
            </a:p>
          </p:txBody>
        </p:sp>
        <p:sp>
          <p:nvSpPr>
            <p:cNvPr id="61" name="Freeform 32"/>
            <p:cNvSpPr>
              <a:spLocks/>
            </p:cNvSpPr>
            <p:nvPr/>
          </p:nvSpPr>
          <p:spPr bwMode="auto">
            <a:xfrm>
              <a:off x="1233488" y="1533525"/>
              <a:ext cx="68262" cy="188913"/>
            </a:xfrm>
            <a:custGeom>
              <a:avLst/>
              <a:gdLst>
                <a:gd name="T0" fmla="*/ 21 w 43"/>
                <a:gd name="T1" fmla="*/ 29 h 119"/>
                <a:gd name="T2" fmla="*/ 0 w 43"/>
                <a:gd name="T3" fmla="*/ 29 h 119"/>
                <a:gd name="T4" fmla="*/ 0 w 43"/>
                <a:gd name="T5" fmla="*/ 8 h 119"/>
                <a:gd name="T6" fmla="*/ 8 w 43"/>
                <a:gd name="T7" fmla="*/ 8 h 119"/>
                <a:gd name="T8" fmla="*/ 8 w 43"/>
                <a:gd name="T9" fmla="*/ 8 h 119"/>
                <a:gd name="T10" fmla="*/ 14 w 43"/>
                <a:gd name="T11" fmla="*/ 8 h 119"/>
                <a:gd name="T12" fmla="*/ 14 w 43"/>
                <a:gd name="T13" fmla="*/ 8 h 119"/>
                <a:gd name="T14" fmla="*/ 19 w 43"/>
                <a:gd name="T15" fmla="*/ 6 h 119"/>
                <a:gd name="T16" fmla="*/ 19 w 43"/>
                <a:gd name="T17" fmla="*/ 6 h 119"/>
                <a:gd name="T18" fmla="*/ 22 w 43"/>
                <a:gd name="T19" fmla="*/ 3 h 119"/>
                <a:gd name="T20" fmla="*/ 24 w 43"/>
                <a:gd name="T21" fmla="*/ 0 h 119"/>
                <a:gd name="T22" fmla="*/ 43 w 43"/>
                <a:gd name="T23" fmla="*/ 0 h 119"/>
                <a:gd name="T24" fmla="*/ 43 w 43"/>
                <a:gd name="T25" fmla="*/ 119 h 119"/>
                <a:gd name="T26" fmla="*/ 21 w 43"/>
                <a:gd name="T27" fmla="*/ 119 h 119"/>
                <a:gd name="T28" fmla="*/ 21 w 43"/>
                <a:gd name="T29" fmla="*/ 2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119">
                  <a:moveTo>
                    <a:pt x="21" y="29"/>
                  </a:moveTo>
                  <a:lnTo>
                    <a:pt x="0" y="29"/>
                  </a:lnTo>
                  <a:lnTo>
                    <a:pt x="0" y="8"/>
                  </a:lnTo>
                  <a:lnTo>
                    <a:pt x="8" y="8"/>
                  </a:lnTo>
                  <a:lnTo>
                    <a:pt x="8" y="8"/>
                  </a:lnTo>
                  <a:lnTo>
                    <a:pt x="14" y="8"/>
                  </a:lnTo>
                  <a:lnTo>
                    <a:pt x="14" y="8"/>
                  </a:lnTo>
                  <a:lnTo>
                    <a:pt x="19" y="6"/>
                  </a:lnTo>
                  <a:lnTo>
                    <a:pt x="19" y="6"/>
                  </a:lnTo>
                  <a:lnTo>
                    <a:pt x="22" y="3"/>
                  </a:lnTo>
                  <a:lnTo>
                    <a:pt x="24" y="0"/>
                  </a:lnTo>
                  <a:lnTo>
                    <a:pt x="43" y="0"/>
                  </a:lnTo>
                  <a:lnTo>
                    <a:pt x="43" y="119"/>
                  </a:lnTo>
                  <a:lnTo>
                    <a:pt x="21" y="119"/>
                  </a:lnTo>
                  <a:lnTo>
                    <a:pt x="21" y="29"/>
                  </a:lnTo>
                  <a:close/>
                </a:path>
              </a:pathLst>
            </a:custGeom>
            <a:solidFill>
              <a:schemeClr val="accent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方正中等线简体" panose="02010601030101010101" pitchFamily="2" charset="-122"/>
                <a:ea typeface="方正中等线简体" panose="02010601030101010101" pitchFamily="2" charset="-122"/>
              </a:endParaRPr>
            </a:p>
          </p:txBody>
        </p:sp>
      </p:grpSp>
      <p:grpSp>
        <p:nvGrpSpPr>
          <p:cNvPr id="81" name="组合 80"/>
          <p:cNvGrpSpPr/>
          <p:nvPr/>
        </p:nvGrpSpPr>
        <p:grpSpPr>
          <a:xfrm>
            <a:off x="2198106" y="3209174"/>
            <a:ext cx="3123853" cy="3051048"/>
            <a:chOff x="11799888" y="1800225"/>
            <a:chExt cx="2782888" cy="2786063"/>
          </a:xfrm>
        </p:grpSpPr>
        <p:sp>
          <p:nvSpPr>
            <p:cNvPr id="82" name="Freeform 77"/>
            <p:cNvSpPr>
              <a:spLocks/>
            </p:cNvSpPr>
            <p:nvPr/>
          </p:nvSpPr>
          <p:spPr bwMode="auto">
            <a:xfrm>
              <a:off x="12085638" y="2411413"/>
              <a:ext cx="344488" cy="1211263"/>
            </a:xfrm>
            <a:custGeom>
              <a:avLst/>
              <a:gdLst>
                <a:gd name="T0" fmla="*/ 86 w 92"/>
                <a:gd name="T1" fmla="*/ 0 h 323"/>
                <a:gd name="T2" fmla="*/ 23 w 92"/>
                <a:gd name="T3" fmla="*/ 93 h 323"/>
                <a:gd name="T4" fmla="*/ 0 w 92"/>
                <a:gd name="T5" fmla="*/ 208 h 323"/>
                <a:gd name="T6" fmla="*/ 23 w 92"/>
                <a:gd name="T7" fmla="*/ 323 h 323"/>
                <a:gd name="T8" fmla="*/ 31 w 92"/>
                <a:gd name="T9" fmla="*/ 320 h 323"/>
                <a:gd name="T10" fmla="*/ 8 w 92"/>
                <a:gd name="T11" fmla="*/ 208 h 323"/>
                <a:gd name="T12" fmla="*/ 31 w 92"/>
                <a:gd name="T13" fmla="*/ 97 h 323"/>
                <a:gd name="T14" fmla="*/ 92 w 92"/>
                <a:gd name="T15" fmla="*/ 6 h 323"/>
                <a:gd name="T16" fmla="*/ 86 w 92"/>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323">
                  <a:moveTo>
                    <a:pt x="86" y="0"/>
                  </a:moveTo>
                  <a:cubicBezTo>
                    <a:pt x="59" y="27"/>
                    <a:pt x="38" y="58"/>
                    <a:pt x="23" y="93"/>
                  </a:cubicBezTo>
                  <a:cubicBezTo>
                    <a:pt x="8" y="130"/>
                    <a:pt x="0" y="168"/>
                    <a:pt x="0" y="208"/>
                  </a:cubicBezTo>
                  <a:cubicBezTo>
                    <a:pt x="0" y="248"/>
                    <a:pt x="8" y="287"/>
                    <a:pt x="23" y="323"/>
                  </a:cubicBezTo>
                  <a:cubicBezTo>
                    <a:pt x="31" y="320"/>
                    <a:pt x="31" y="320"/>
                    <a:pt x="31" y="320"/>
                  </a:cubicBezTo>
                  <a:cubicBezTo>
                    <a:pt x="16" y="285"/>
                    <a:pt x="8" y="247"/>
                    <a:pt x="8" y="208"/>
                  </a:cubicBezTo>
                  <a:cubicBezTo>
                    <a:pt x="8" y="170"/>
                    <a:pt x="16" y="132"/>
                    <a:pt x="31" y="97"/>
                  </a:cubicBezTo>
                  <a:cubicBezTo>
                    <a:pt x="45" y="63"/>
                    <a:pt x="66" y="32"/>
                    <a:pt x="92" y="6"/>
                  </a:cubicBezTo>
                  <a:lnTo>
                    <a:pt x="86"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78"/>
            <p:cNvSpPr>
              <a:spLocks/>
            </p:cNvSpPr>
            <p:nvPr/>
          </p:nvSpPr>
          <p:spPr bwMode="auto">
            <a:xfrm>
              <a:off x="12407901" y="3952875"/>
              <a:ext cx="1214438" cy="344488"/>
            </a:xfrm>
            <a:custGeom>
              <a:avLst/>
              <a:gdLst>
                <a:gd name="T0" fmla="*/ 209 w 324"/>
                <a:gd name="T1" fmla="*/ 84 h 92"/>
                <a:gd name="T2" fmla="*/ 97 w 324"/>
                <a:gd name="T3" fmla="*/ 62 h 92"/>
                <a:gd name="T4" fmla="*/ 6 w 324"/>
                <a:gd name="T5" fmla="*/ 0 h 92"/>
                <a:gd name="T6" fmla="*/ 0 w 324"/>
                <a:gd name="T7" fmla="*/ 6 h 92"/>
                <a:gd name="T8" fmla="*/ 94 w 324"/>
                <a:gd name="T9" fmla="*/ 69 h 92"/>
                <a:gd name="T10" fmla="*/ 209 w 324"/>
                <a:gd name="T11" fmla="*/ 92 h 92"/>
                <a:gd name="T12" fmla="*/ 324 w 324"/>
                <a:gd name="T13" fmla="*/ 69 h 92"/>
                <a:gd name="T14" fmla="*/ 321 w 324"/>
                <a:gd name="T15" fmla="*/ 62 h 92"/>
                <a:gd name="T16" fmla="*/ 209 w 324"/>
                <a:gd name="T1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92">
                  <a:moveTo>
                    <a:pt x="209" y="84"/>
                  </a:moveTo>
                  <a:cubicBezTo>
                    <a:pt x="170" y="84"/>
                    <a:pt x="133" y="77"/>
                    <a:pt x="97" y="62"/>
                  </a:cubicBezTo>
                  <a:cubicBezTo>
                    <a:pt x="63" y="47"/>
                    <a:pt x="33" y="26"/>
                    <a:pt x="6" y="0"/>
                  </a:cubicBezTo>
                  <a:cubicBezTo>
                    <a:pt x="0" y="6"/>
                    <a:pt x="0" y="6"/>
                    <a:pt x="0" y="6"/>
                  </a:cubicBezTo>
                  <a:cubicBezTo>
                    <a:pt x="28" y="33"/>
                    <a:pt x="59" y="54"/>
                    <a:pt x="94" y="69"/>
                  </a:cubicBezTo>
                  <a:cubicBezTo>
                    <a:pt x="131" y="85"/>
                    <a:pt x="169" y="92"/>
                    <a:pt x="209" y="92"/>
                  </a:cubicBezTo>
                  <a:cubicBezTo>
                    <a:pt x="249" y="92"/>
                    <a:pt x="288" y="85"/>
                    <a:pt x="324" y="69"/>
                  </a:cubicBezTo>
                  <a:cubicBezTo>
                    <a:pt x="321" y="62"/>
                    <a:pt x="321" y="62"/>
                    <a:pt x="321" y="62"/>
                  </a:cubicBezTo>
                  <a:cubicBezTo>
                    <a:pt x="285" y="77"/>
                    <a:pt x="248" y="84"/>
                    <a:pt x="209" y="84"/>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79"/>
            <p:cNvSpPr>
              <a:spLocks/>
            </p:cNvSpPr>
            <p:nvPr/>
          </p:nvSpPr>
          <p:spPr bwMode="auto">
            <a:xfrm>
              <a:off x="12760326" y="2085975"/>
              <a:ext cx="1536700" cy="1889125"/>
            </a:xfrm>
            <a:custGeom>
              <a:avLst/>
              <a:gdLst>
                <a:gd name="T0" fmla="*/ 387 w 410"/>
                <a:gd name="T1" fmla="*/ 180 h 504"/>
                <a:gd name="T2" fmla="*/ 324 w 410"/>
                <a:gd name="T3" fmla="*/ 87 h 504"/>
                <a:gd name="T4" fmla="*/ 230 w 410"/>
                <a:gd name="T5" fmla="*/ 23 h 504"/>
                <a:gd name="T6" fmla="*/ 115 w 410"/>
                <a:gd name="T7" fmla="*/ 0 h 504"/>
                <a:gd name="T8" fmla="*/ 0 w 410"/>
                <a:gd name="T9" fmla="*/ 23 h 504"/>
                <a:gd name="T10" fmla="*/ 3 w 410"/>
                <a:gd name="T11" fmla="*/ 31 h 504"/>
                <a:gd name="T12" fmla="*/ 115 w 410"/>
                <a:gd name="T13" fmla="*/ 9 h 504"/>
                <a:gd name="T14" fmla="*/ 227 w 410"/>
                <a:gd name="T15" fmla="*/ 31 h 504"/>
                <a:gd name="T16" fmla="*/ 318 w 410"/>
                <a:gd name="T17" fmla="*/ 93 h 504"/>
                <a:gd name="T18" fmla="*/ 379 w 410"/>
                <a:gd name="T19" fmla="*/ 184 h 504"/>
                <a:gd name="T20" fmla="*/ 402 w 410"/>
                <a:gd name="T21" fmla="*/ 295 h 504"/>
                <a:gd name="T22" fmla="*/ 379 w 410"/>
                <a:gd name="T23" fmla="*/ 407 h 504"/>
                <a:gd name="T24" fmla="*/ 318 w 410"/>
                <a:gd name="T25" fmla="*/ 498 h 504"/>
                <a:gd name="T26" fmla="*/ 324 w 410"/>
                <a:gd name="T27" fmla="*/ 504 h 504"/>
                <a:gd name="T28" fmla="*/ 387 w 410"/>
                <a:gd name="T29" fmla="*/ 410 h 504"/>
                <a:gd name="T30" fmla="*/ 410 w 410"/>
                <a:gd name="T31" fmla="*/ 295 h 504"/>
                <a:gd name="T32" fmla="*/ 387 w 410"/>
                <a:gd name="T33" fmla="*/ 18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0" h="504">
                  <a:moveTo>
                    <a:pt x="387" y="180"/>
                  </a:moveTo>
                  <a:cubicBezTo>
                    <a:pt x="372" y="145"/>
                    <a:pt x="351" y="114"/>
                    <a:pt x="324" y="87"/>
                  </a:cubicBezTo>
                  <a:cubicBezTo>
                    <a:pt x="297" y="60"/>
                    <a:pt x="265" y="38"/>
                    <a:pt x="230" y="23"/>
                  </a:cubicBezTo>
                  <a:cubicBezTo>
                    <a:pt x="194" y="8"/>
                    <a:pt x="155" y="0"/>
                    <a:pt x="115" y="0"/>
                  </a:cubicBezTo>
                  <a:cubicBezTo>
                    <a:pt x="75" y="0"/>
                    <a:pt x="37" y="8"/>
                    <a:pt x="0" y="23"/>
                  </a:cubicBezTo>
                  <a:cubicBezTo>
                    <a:pt x="3" y="31"/>
                    <a:pt x="3" y="31"/>
                    <a:pt x="3" y="31"/>
                  </a:cubicBezTo>
                  <a:cubicBezTo>
                    <a:pt x="39" y="16"/>
                    <a:pt x="76" y="9"/>
                    <a:pt x="115" y="9"/>
                  </a:cubicBezTo>
                  <a:cubicBezTo>
                    <a:pt x="154" y="9"/>
                    <a:pt x="191" y="16"/>
                    <a:pt x="227" y="31"/>
                  </a:cubicBezTo>
                  <a:cubicBezTo>
                    <a:pt x="261" y="46"/>
                    <a:pt x="292" y="66"/>
                    <a:pt x="318" y="93"/>
                  </a:cubicBezTo>
                  <a:cubicBezTo>
                    <a:pt x="344" y="119"/>
                    <a:pt x="365" y="150"/>
                    <a:pt x="379" y="184"/>
                  </a:cubicBezTo>
                  <a:cubicBezTo>
                    <a:pt x="394" y="219"/>
                    <a:pt x="402" y="257"/>
                    <a:pt x="402" y="295"/>
                  </a:cubicBezTo>
                  <a:cubicBezTo>
                    <a:pt x="402" y="334"/>
                    <a:pt x="394" y="372"/>
                    <a:pt x="379" y="407"/>
                  </a:cubicBezTo>
                  <a:cubicBezTo>
                    <a:pt x="365" y="441"/>
                    <a:pt x="344" y="472"/>
                    <a:pt x="318" y="498"/>
                  </a:cubicBezTo>
                  <a:cubicBezTo>
                    <a:pt x="324" y="504"/>
                    <a:pt x="324" y="504"/>
                    <a:pt x="324" y="504"/>
                  </a:cubicBezTo>
                  <a:cubicBezTo>
                    <a:pt x="351" y="477"/>
                    <a:pt x="372" y="445"/>
                    <a:pt x="387" y="410"/>
                  </a:cubicBezTo>
                  <a:cubicBezTo>
                    <a:pt x="402" y="374"/>
                    <a:pt x="410" y="335"/>
                    <a:pt x="410" y="295"/>
                  </a:cubicBezTo>
                  <a:cubicBezTo>
                    <a:pt x="410" y="255"/>
                    <a:pt x="402" y="217"/>
                    <a:pt x="387" y="180"/>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0"/>
            <p:cNvSpPr>
              <a:spLocks noEditPoints="1"/>
            </p:cNvSpPr>
            <p:nvPr/>
          </p:nvSpPr>
          <p:spPr bwMode="auto">
            <a:xfrm>
              <a:off x="11799888" y="1800225"/>
              <a:ext cx="2782888" cy="2786063"/>
            </a:xfrm>
            <a:custGeom>
              <a:avLst/>
              <a:gdLst>
                <a:gd name="T0" fmla="*/ 371 w 742"/>
                <a:gd name="T1" fmla="*/ 0 h 743"/>
                <a:gd name="T2" fmla="*/ 0 w 742"/>
                <a:gd name="T3" fmla="*/ 371 h 743"/>
                <a:gd name="T4" fmla="*/ 371 w 742"/>
                <a:gd name="T5" fmla="*/ 743 h 743"/>
                <a:gd name="T6" fmla="*/ 742 w 742"/>
                <a:gd name="T7" fmla="*/ 371 h 743"/>
                <a:gd name="T8" fmla="*/ 371 w 742"/>
                <a:gd name="T9" fmla="*/ 0 h 743"/>
                <a:gd name="T10" fmla="*/ 371 w 742"/>
                <a:gd name="T11" fmla="*/ 705 h 743"/>
                <a:gd name="T12" fmla="*/ 37 w 742"/>
                <a:gd name="T13" fmla="*/ 371 h 743"/>
                <a:gd name="T14" fmla="*/ 371 w 742"/>
                <a:gd name="T15" fmla="*/ 37 h 743"/>
                <a:gd name="T16" fmla="*/ 705 w 742"/>
                <a:gd name="T17" fmla="*/ 371 h 743"/>
                <a:gd name="T18" fmla="*/ 371 w 742"/>
                <a:gd name="T19" fmla="*/ 70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 h="743">
                  <a:moveTo>
                    <a:pt x="371" y="0"/>
                  </a:moveTo>
                  <a:cubicBezTo>
                    <a:pt x="166" y="0"/>
                    <a:pt x="0" y="167"/>
                    <a:pt x="0" y="371"/>
                  </a:cubicBezTo>
                  <a:cubicBezTo>
                    <a:pt x="0" y="576"/>
                    <a:pt x="166" y="743"/>
                    <a:pt x="371" y="743"/>
                  </a:cubicBezTo>
                  <a:cubicBezTo>
                    <a:pt x="576" y="743"/>
                    <a:pt x="742" y="576"/>
                    <a:pt x="742" y="371"/>
                  </a:cubicBezTo>
                  <a:cubicBezTo>
                    <a:pt x="742" y="167"/>
                    <a:pt x="576" y="0"/>
                    <a:pt x="371" y="0"/>
                  </a:cubicBezTo>
                  <a:close/>
                  <a:moveTo>
                    <a:pt x="371" y="705"/>
                  </a:moveTo>
                  <a:cubicBezTo>
                    <a:pt x="187" y="705"/>
                    <a:pt x="37" y="555"/>
                    <a:pt x="37" y="371"/>
                  </a:cubicBezTo>
                  <a:cubicBezTo>
                    <a:pt x="37" y="187"/>
                    <a:pt x="187" y="37"/>
                    <a:pt x="371" y="37"/>
                  </a:cubicBezTo>
                  <a:cubicBezTo>
                    <a:pt x="555" y="37"/>
                    <a:pt x="705" y="187"/>
                    <a:pt x="705" y="371"/>
                  </a:cubicBezTo>
                  <a:cubicBezTo>
                    <a:pt x="705" y="555"/>
                    <a:pt x="555" y="705"/>
                    <a:pt x="371" y="705"/>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6" name="组合 85"/>
          <p:cNvGrpSpPr/>
          <p:nvPr/>
        </p:nvGrpSpPr>
        <p:grpSpPr>
          <a:xfrm>
            <a:off x="1486639" y="2178691"/>
            <a:ext cx="4866654" cy="5177218"/>
            <a:chOff x="11166476" y="825500"/>
            <a:chExt cx="4335463" cy="4727576"/>
          </a:xfrm>
        </p:grpSpPr>
        <p:sp>
          <p:nvSpPr>
            <p:cNvPr id="87" name="Freeform 81"/>
            <p:cNvSpPr>
              <a:spLocks/>
            </p:cNvSpPr>
            <p:nvPr/>
          </p:nvSpPr>
          <p:spPr bwMode="auto">
            <a:xfrm>
              <a:off x="11166476" y="3963988"/>
              <a:ext cx="2860675" cy="1589088"/>
            </a:xfrm>
            <a:custGeom>
              <a:avLst/>
              <a:gdLst>
                <a:gd name="T0" fmla="*/ 540 w 763"/>
                <a:gd name="T1" fmla="*/ 416 h 424"/>
                <a:gd name="T2" fmla="*/ 493 w 763"/>
                <a:gd name="T3" fmla="*/ 393 h 424"/>
                <a:gd name="T4" fmla="*/ 487 w 763"/>
                <a:gd name="T5" fmla="*/ 414 h 424"/>
                <a:gd name="T6" fmla="*/ 481 w 763"/>
                <a:gd name="T7" fmla="*/ 392 h 424"/>
                <a:gd name="T8" fmla="*/ 475 w 763"/>
                <a:gd name="T9" fmla="*/ 413 h 424"/>
                <a:gd name="T10" fmla="*/ 469 w 763"/>
                <a:gd name="T11" fmla="*/ 391 h 424"/>
                <a:gd name="T12" fmla="*/ 462 w 763"/>
                <a:gd name="T13" fmla="*/ 411 h 424"/>
                <a:gd name="T14" fmla="*/ 457 w 763"/>
                <a:gd name="T15" fmla="*/ 389 h 424"/>
                <a:gd name="T16" fmla="*/ 450 w 763"/>
                <a:gd name="T17" fmla="*/ 410 h 424"/>
                <a:gd name="T18" fmla="*/ 445 w 763"/>
                <a:gd name="T19" fmla="*/ 387 h 424"/>
                <a:gd name="T20" fmla="*/ 437 w 763"/>
                <a:gd name="T21" fmla="*/ 408 h 424"/>
                <a:gd name="T22" fmla="*/ 433 w 763"/>
                <a:gd name="T23" fmla="*/ 385 h 424"/>
                <a:gd name="T24" fmla="*/ 425 w 763"/>
                <a:gd name="T25" fmla="*/ 405 h 424"/>
                <a:gd name="T26" fmla="*/ 421 w 763"/>
                <a:gd name="T27" fmla="*/ 383 h 424"/>
                <a:gd name="T28" fmla="*/ 412 w 763"/>
                <a:gd name="T29" fmla="*/ 403 h 424"/>
                <a:gd name="T30" fmla="*/ 409 w 763"/>
                <a:gd name="T31" fmla="*/ 380 h 424"/>
                <a:gd name="T32" fmla="*/ 400 w 763"/>
                <a:gd name="T33" fmla="*/ 400 h 424"/>
                <a:gd name="T34" fmla="*/ 397 w 763"/>
                <a:gd name="T35" fmla="*/ 378 h 424"/>
                <a:gd name="T36" fmla="*/ 388 w 763"/>
                <a:gd name="T37" fmla="*/ 397 h 424"/>
                <a:gd name="T38" fmla="*/ 385 w 763"/>
                <a:gd name="T39" fmla="*/ 375 h 424"/>
                <a:gd name="T40" fmla="*/ 375 w 763"/>
                <a:gd name="T41" fmla="*/ 394 h 424"/>
                <a:gd name="T42" fmla="*/ 373 w 763"/>
                <a:gd name="T43" fmla="*/ 371 h 424"/>
                <a:gd name="T44" fmla="*/ 363 w 763"/>
                <a:gd name="T45" fmla="*/ 391 h 424"/>
                <a:gd name="T46" fmla="*/ 361 w 763"/>
                <a:gd name="T47" fmla="*/ 368 h 424"/>
                <a:gd name="T48" fmla="*/ 351 w 763"/>
                <a:gd name="T49" fmla="*/ 387 h 424"/>
                <a:gd name="T50" fmla="*/ 350 w 763"/>
                <a:gd name="T51" fmla="*/ 364 h 424"/>
                <a:gd name="T52" fmla="*/ 339 w 763"/>
                <a:gd name="T53" fmla="*/ 383 h 424"/>
                <a:gd name="T54" fmla="*/ 338 w 763"/>
                <a:gd name="T55" fmla="*/ 360 h 424"/>
                <a:gd name="T56" fmla="*/ 327 w 763"/>
                <a:gd name="T57" fmla="*/ 379 h 424"/>
                <a:gd name="T58" fmla="*/ 327 w 763"/>
                <a:gd name="T59" fmla="*/ 356 h 424"/>
                <a:gd name="T60" fmla="*/ 315 w 763"/>
                <a:gd name="T61" fmla="*/ 375 h 424"/>
                <a:gd name="T62" fmla="*/ 316 w 763"/>
                <a:gd name="T63" fmla="*/ 351 h 424"/>
                <a:gd name="T64" fmla="*/ 304 w 763"/>
                <a:gd name="T65" fmla="*/ 370 h 424"/>
                <a:gd name="T66" fmla="*/ 304 w 763"/>
                <a:gd name="T67" fmla="*/ 347 h 424"/>
                <a:gd name="T68" fmla="*/ 292 w 763"/>
                <a:gd name="T69" fmla="*/ 365 h 424"/>
                <a:gd name="T70" fmla="*/ 293 w 763"/>
                <a:gd name="T71" fmla="*/ 342 h 424"/>
                <a:gd name="T72" fmla="*/ 280 w 763"/>
                <a:gd name="T73" fmla="*/ 360 h 424"/>
                <a:gd name="T74" fmla="*/ 282 w 763"/>
                <a:gd name="T75" fmla="*/ 337 h 424"/>
                <a:gd name="T76" fmla="*/ 269 w 763"/>
                <a:gd name="T77" fmla="*/ 355 h 424"/>
                <a:gd name="T78" fmla="*/ 271 w 763"/>
                <a:gd name="T79" fmla="*/ 331 h 424"/>
                <a:gd name="T80" fmla="*/ 258 w 763"/>
                <a:gd name="T81" fmla="*/ 349 h 424"/>
                <a:gd name="T82" fmla="*/ 260 w 763"/>
                <a:gd name="T83" fmla="*/ 326 h 424"/>
                <a:gd name="T84" fmla="*/ 246 w 763"/>
                <a:gd name="T85" fmla="*/ 343 h 424"/>
                <a:gd name="T86" fmla="*/ 250 w 763"/>
                <a:gd name="T87" fmla="*/ 320 h 424"/>
                <a:gd name="T88" fmla="*/ 235 w 763"/>
                <a:gd name="T89" fmla="*/ 337 h 424"/>
                <a:gd name="T90" fmla="*/ 239 w 763"/>
                <a:gd name="T91" fmla="*/ 314 h 424"/>
                <a:gd name="T92" fmla="*/ 224 w 763"/>
                <a:gd name="T93" fmla="*/ 331 h 424"/>
                <a:gd name="T94" fmla="*/ 228 w 763"/>
                <a:gd name="T95" fmla="*/ 308 h 424"/>
                <a:gd name="T96" fmla="*/ 214 w 763"/>
                <a:gd name="T97" fmla="*/ 324 h 424"/>
                <a:gd name="T98" fmla="*/ 218 w 763"/>
                <a:gd name="T99" fmla="*/ 301 h 424"/>
                <a:gd name="T100" fmla="*/ 203 w 763"/>
                <a:gd name="T101" fmla="*/ 317 h 424"/>
                <a:gd name="T102" fmla="*/ 208 w 763"/>
                <a:gd name="T103" fmla="*/ 295 h 424"/>
                <a:gd name="T104" fmla="*/ 192 w 763"/>
                <a:gd name="T105" fmla="*/ 310 h 424"/>
                <a:gd name="T106" fmla="*/ 198 w 763"/>
                <a:gd name="T107" fmla="*/ 288 h 424"/>
                <a:gd name="T108" fmla="*/ 182 w 763"/>
                <a:gd name="T109" fmla="*/ 303 h 424"/>
                <a:gd name="T110" fmla="*/ 188 w 763"/>
                <a:gd name="T111" fmla="*/ 281 h 424"/>
                <a:gd name="T112" fmla="*/ 172 w 763"/>
                <a:gd name="T113" fmla="*/ 296 h 424"/>
                <a:gd name="T114" fmla="*/ 25 w 763"/>
                <a:gd name="T115" fmla="*/ 1 h 424"/>
                <a:gd name="T116" fmla="*/ 0 w 763"/>
                <a:gd name="T117" fmla="*/ 119 h 424"/>
                <a:gd name="T118" fmla="*/ 226 w 763"/>
                <a:gd name="T119" fmla="*/ 341 h 424"/>
                <a:gd name="T120" fmla="*/ 663 w 763"/>
                <a:gd name="T121" fmla="*/ 412 h 424"/>
                <a:gd name="T122" fmla="*/ 763 w 763"/>
                <a:gd name="T123" fmla="*/ 311 h 424"/>
                <a:gd name="T124" fmla="*/ 660 w 763"/>
                <a:gd name="T125" fmla="*/ 405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3" h="424">
                  <a:moveTo>
                    <a:pt x="660" y="405"/>
                  </a:moveTo>
                  <a:cubicBezTo>
                    <a:pt x="621" y="412"/>
                    <a:pt x="581" y="416"/>
                    <a:pt x="540" y="416"/>
                  </a:cubicBezTo>
                  <a:cubicBezTo>
                    <a:pt x="524" y="416"/>
                    <a:pt x="507" y="415"/>
                    <a:pt x="491" y="414"/>
                  </a:cubicBezTo>
                  <a:cubicBezTo>
                    <a:pt x="493" y="393"/>
                    <a:pt x="493" y="393"/>
                    <a:pt x="493" y="393"/>
                  </a:cubicBezTo>
                  <a:cubicBezTo>
                    <a:pt x="489" y="393"/>
                    <a:pt x="489" y="393"/>
                    <a:pt x="489" y="393"/>
                  </a:cubicBezTo>
                  <a:cubicBezTo>
                    <a:pt x="487" y="414"/>
                    <a:pt x="487" y="414"/>
                    <a:pt x="487" y="414"/>
                  </a:cubicBezTo>
                  <a:cubicBezTo>
                    <a:pt x="484" y="414"/>
                    <a:pt x="482" y="413"/>
                    <a:pt x="479" y="413"/>
                  </a:cubicBezTo>
                  <a:cubicBezTo>
                    <a:pt x="481" y="392"/>
                    <a:pt x="481" y="392"/>
                    <a:pt x="481" y="392"/>
                  </a:cubicBezTo>
                  <a:cubicBezTo>
                    <a:pt x="477" y="392"/>
                    <a:pt x="477" y="392"/>
                    <a:pt x="477" y="392"/>
                  </a:cubicBezTo>
                  <a:cubicBezTo>
                    <a:pt x="475" y="413"/>
                    <a:pt x="475" y="413"/>
                    <a:pt x="475" y="413"/>
                  </a:cubicBezTo>
                  <a:cubicBezTo>
                    <a:pt x="472" y="412"/>
                    <a:pt x="469" y="412"/>
                    <a:pt x="466" y="412"/>
                  </a:cubicBezTo>
                  <a:cubicBezTo>
                    <a:pt x="469" y="391"/>
                    <a:pt x="469" y="391"/>
                    <a:pt x="469" y="391"/>
                  </a:cubicBezTo>
                  <a:cubicBezTo>
                    <a:pt x="465" y="390"/>
                    <a:pt x="465" y="390"/>
                    <a:pt x="465" y="390"/>
                  </a:cubicBezTo>
                  <a:cubicBezTo>
                    <a:pt x="462" y="411"/>
                    <a:pt x="462" y="411"/>
                    <a:pt x="462" y="411"/>
                  </a:cubicBezTo>
                  <a:cubicBezTo>
                    <a:pt x="459" y="411"/>
                    <a:pt x="456" y="411"/>
                    <a:pt x="454" y="410"/>
                  </a:cubicBezTo>
                  <a:cubicBezTo>
                    <a:pt x="457" y="389"/>
                    <a:pt x="457" y="389"/>
                    <a:pt x="457" y="389"/>
                  </a:cubicBezTo>
                  <a:cubicBezTo>
                    <a:pt x="453" y="389"/>
                    <a:pt x="453" y="389"/>
                    <a:pt x="453" y="389"/>
                  </a:cubicBezTo>
                  <a:cubicBezTo>
                    <a:pt x="450" y="410"/>
                    <a:pt x="450" y="410"/>
                    <a:pt x="450" y="410"/>
                  </a:cubicBezTo>
                  <a:cubicBezTo>
                    <a:pt x="447" y="409"/>
                    <a:pt x="444" y="409"/>
                    <a:pt x="441" y="408"/>
                  </a:cubicBezTo>
                  <a:cubicBezTo>
                    <a:pt x="445" y="387"/>
                    <a:pt x="445" y="387"/>
                    <a:pt x="445" y="387"/>
                  </a:cubicBezTo>
                  <a:cubicBezTo>
                    <a:pt x="441" y="387"/>
                    <a:pt x="441" y="387"/>
                    <a:pt x="441" y="387"/>
                  </a:cubicBezTo>
                  <a:cubicBezTo>
                    <a:pt x="437" y="408"/>
                    <a:pt x="437" y="408"/>
                    <a:pt x="437" y="408"/>
                  </a:cubicBezTo>
                  <a:cubicBezTo>
                    <a:pt x="434" y="407"/>
                    <a:pt x="431" y="407"/>
                    <a:pt x="429" y="406"/>
                  </a:cubicBezTo>
                  <a:cubicBezTo>
                    <a:pt x="433" y="385"/>
                    <a:pt x="433" y="385"/>
                    <a:pt x="433" y="385"/>
                  </a:cubicBezTo>
                  <a:cubicBezTo>
                    <a:pt x="428" y="385"/>
                    <a:pt x="428" y="385"/>
                    <a:pt x="428" y="385"/>
                  </a:cubicBezTo>
                  <a:cubicBezTo>
                    <a:pt x="425" y="405"/>
                    <a:pt x="425" y="405"/>
                    <a:pt x="425" y="405"/>
                  </a:cubicBezTo>
                  <a:cubicBezTo>
                    <a:pt x="422" y="405"/>
                    <a:pt x="419" y="404"/>
                    <a:pt x="416" y="404"/>
                  </a:cubicBezTo>
                  <a:cubicBezTo>
                    <a:pt x="421" y="383"/>
                    <a:pt x="421" y="383"/>
                    <a:pt x="421" y="383"/>
                  </a:cubicBezTo>
                  <a:cubicBezTo>
                    <a:pt x="416" y="382"/>
                    <a:pt x="416" y="382"/>
                    <a:pt x="416" y="382"/>
                  </a:cubicBezTo>
                  <a:cubicBezTo>
                    <a:pt x="412" y="403"/>
                    <a:pt x="412" y="403"/>
                    <a:pt x="412" y="403"/>
                  </a:cubicBezTo>
                  <a:cubicBezTo>
                    <a:pt x="409" y="402"/>
                    <a:pt x="407" y="402"/>
                    <a:pt x="404" y="401"/>
                  </a:cubicBezTo>
                  <a:cubicBezTo>
                    <a:pt x="409" y="380"/>
                    <a:pt x="409" y="380"/>
                    <a:pt x="409" y="380"/>
                  </a:cubicBezTo>
                  <a:cubicBezTo>
                    <a:pt x="405" y="380"/>
                    <a:pt x="405" y="380"/>
                    <a:pt x="405" y="380"/>
                  </a:cubicBezTo>
                  <a:cubicBezTo>
                    <a:pt x="400" y="400"/>
                    <a:pt x="400" y="400"/>
                    <a:pt x="400" y="400"/>
                  </a:cubicBezTo>
                  <a:cubicBezTo>
                    <a:pt x="397" y="400"/>
                    <a:pt x="394" y="399"/>
                    <a:pt x="392" y="398"/>
                  </a:cubicBezTo>
                  <a:cubicBezTo>
                    <a:pt x="397" y="378"/>
                    <a:pt x="397" y="378"/>
                    <a:pt x="397" y="378"/>
                  </a:cubicBezTo>
                  <a:cubicBezTo>
                    <a:pt x="393" y="377"/>
                    <a:pt x="393" y="377"/>
                    <a:pt x="393" y="377"/>
                  </a:cubicBezTo>
                  <a:cubicBezTo>
                    <a:pt x="388" y="397"/>
                    <a:pt x="388" y="397"/>
                    <a:pt x="388" y="397"/>
                  </a:cubicBezTo>
                  <a:cubicBezTo>
                    <a:pt x="385" y="397"/>
                    <a:pt x="382" y="396"/>
                    <a:pt x="379" y="395"/>
                  </a:cubicBezTo>
                  <a:cubicBezTo>
                    <a:pt x="385" y="375"/>
                    <a:pt x="385" y="375"/>
                    <a:pt x="385" y="375"/>
                  </a:cubicBezTo>
                  <a:cubicBezTo>
                    <a:pt x="381" y="374"/>
                    <a:pt x="381" y="374"/>
                    <a:pt x="381" y="374"/>
                  </a:cubicBezTo>
                  <a:cubicBezTo>
                    <a:pt x="375" y="394"/>
                    <a:pt x="375" y="394"/>
                    <a:pt x="375" y="394"/>
                  </a:cubicBezTo>
                  <a:cubicBezTo>
                    <a:pt x="373" y="394"/>
                    <a:pt x="370" y="393"/>
                    <a:pt x="367" y="392"/>
                  </a:cubicBezTo>
                  <a:cubicBezTo>
                    <a:pt x="373" y="371"/>
                    <a:pt x="373" y="371"/>
                    <a:pt x="373" y="371"/>
                  </a:cubicBezTo>
                  <a:cubicBezTo>
                    <a:pt x="369" y="370"/>
                    <a:pt x="369" y="370"/>
                    <a:pt x="369" y="370"/>
                  </a:cubicBezTo>
                  <a:cubicBezTo>
                    <a:pt x="363" y="391"/>
                    <a:pt x="363" y="391"/>
                    <a:pt x="363" y="391"/>
                  </a:cubicBezTo>
                  <a:cubicBezTo>
                    <a:pt x="360" y="390"/>
                    <a:pt x="358" y="389"/>
                    <a:pt x="355" y="388"/>
                  </a:cubicBezTo>
                  <a:cubicBezTo>
                    <a:pt x="361" y="368"/>
                    <a:pt x="361" y="368"/>
                    <a:pt x="361" y="368"/>
                  </a:cubicBezTo>
                  <a:cubicBezTo>
                    <a:pt x="358" y="367"/>
                    <a:pt x="358" y="367"/>
                    <a:pt x="358" y="367"/>
                  </a:cubicBezTo>
                  <a:cubicBezTo>
                    <a:pt x="351" y="387"/>
                    <a:pt x="351" y="387"/>
                    <a:pt x="351" y="387"/>
                  </a:cubicBezTo>
                  <a:cubicBezTo>
                    <a:pt x="348" y="386"/>
                    <a:pt x="346" y="385"/>
                    <a:pt x="343" y="385"/>
                  </a:cubicBezTo>
                  <a:cubicBezTo>
                    <a:pt x="350" y="364"/>
                    <a:pt x="350" y="364"/>
                    <a:pt x="350" y="364"/>
                  </a:cubicBezTo>
                  <a:cubicBezTo>
                    <a:pt x="346" y="363"/>
                    <a:pt x="346" y="363"/>
                    <a:pt x="346" y="363"/>
                  </a:cubicBezTo>
                  <a:cubicBezTo>
                    <a:pt x="339" y="383"/>
                    <a:pt x="339" y="383"/>
                    <a:pt x="339" y="383"/>
                  </a:cubicBezTo>
                  <a:cubicBezTo>
                    <a:pt x="336" y="382"/>
                    <a:pt x="334" y="381"/>
                    <a:pt x="331" y="380"/>
                  </a:cubicBezTo>
                  <a:cubicBezTo>
                    <a:pt x="338" y="360"/>
                    <a:pt x="338" y="360"/>
                    <a:pt x="338" y="360"/>
                  </a:cubicBezTo>
                  <a:cubicBezTo>
                    <a:pt x="334" y="359"/>
                    <a:pt x="334" y="359"/>
                    <a:pt x="334" y="359"/>
                  </a:cubicBezTo>
                  <a:cubicBezTo>
                    <a:pt x="327" y="379"/>
                    <a:pt x="327" y="379"/>
                    <a:pt x="327" y="379"/>
                  </a:cubicBezTo>
                  <a:cubicBezTo>
                    <a:pt x="324" y="378"/>
                    <a:pt x="322" y="377"/>
                    <a:pt x="319" y="376"/>
                  </a:cubicBezTo>
                  <a:cubicBezTo>
                    <a:pt x="327" y="356"/>
                    <a:pt x="327" y="356"/>
                    <a:pt x="327" y="356"/>
                  </a:cubicBezTo>
                  <a:cubicBezTo>
                    <a:pt x="323" y="354"/>
                    <a:pt x="323" y="354"/>
                    <a:pt x="323" y="354"/>
                  </a:cubicBezTo>
                  <a:cubicBezTo>
                    <a:pt x="315" y="375"/>
                    <a:pt x="315" y="375"/>
                    <a:pt x="315" y="375"/>
                  </a:cubicBezTo>
                  <a:cubicBezTo>
                    <a:pt x="313" y="374"/>
                    <a:pt x="310" y="373"/>
                    <a:pt x="307" y="372"/>
                  </a:cubicBezTo>
                  <a:cubicBezTo>
                    <a:pt x="316" y="351"/>
                    <a:pt x="316" y="351"/>
                    <a:pt x="316" y="351"/>
                  </a:cubicBezTo>
                  <a:cubicBezTo>
                    <a:pt x="312" y="350"/>
                    <a:pt x="312" y="350"/>
                    <a:pt x="312" y="350"/>
                  </a:cubicBezTo>
                  <a:cubicBezTo>
                    <a:pt x="304" y="370"/>
                    <a:pt x="304" y="370"/>
                    <a:pt x="304" y="370"/>
                  </a:cubicBezTo>
                  <a:cubicBezTo>
                    <a:pt x="301" y="369"/>
                    <a:pt x="298" y="368"/>
                    <a:pt x="296" y="367"/>
                  </a:cubicBezTo>
                  <a:cubicBezTo>
                    <a:pt x="304" y="347"/>
                    <a:pt x="304" y="347"/>
                    <a:pt x="304" y="347"/>
                  </a:cubicBezTo>
                  <a:cubicBezTo>
                    <a:pt x="301" y="345"/>
                    <a:pt x="301" y="345"/>
                    <a:pt x="301" y="345"/>
                  </a:cubicBezTo>
                  <a:cubicBezTo>
                    <a:pt x="292" y="365"/>
                    <a:pt x="292" y="365"/>
                    <a:pt x="292" y="365"/>
                  </a:cubicBezTo>
                  <a:cubicBezTo>
                    <a:pt x="289" y="364"/>
                    <a:pt x="287" y="363"/>
                    <a:pt x="284" y="362"/>
                  </a:cubicBezTo>
                  <a:cubicBezTo>
                    <a:pt x="293" y="342"/>
                    <a:pt x="293" y="342"/>
                    <a:pt x="293" y="342"/>
                  </a:cubicBezTo>
                  <a:cubicBezTo>
                    <a:pt x="289" y="340"/>
                    <a:pt x="289" y="340"/>
                    <a:pt x="289" y="340"/>
                  </a:cubicBezTo>
                  <a:cubicBezTo>
                    <a:pt x="280" y="360"/>
                    <a:pt x="280" y="360"/>
                    <a:pt x="280" y="360"/>
                  </a:cubicBezTo>
                  <a:cubicBezTo>
                    <a:pt x="278" y="359"/>
                    <a:pt x="275" y="358"/>
                    <a:pt x="273" y="356"/>
                  </a:cubicBezTo>
                  <a:cubicBezTo>
                    <a:pt x="282" y="337"/>
                    <a:pt x="282" y="337"/>
                    <a:pt x="282" y="337"/>
                  </a:cubicBezTo>
                  <a:cubicBezTo>
                    <a:pt x="278" y="335"/>
                    <a:pt x="278" y="335"/>
                    <a:pt x="278" y="335"/>
                  </a:cubicBezTo>
                  <a:cubicBezTo>
                    <a:pt x="269" y="355"/>
                    <a:pt x="269" y="355"/>
                    <a:pt x="269" y="355"/>
                  </a:cubicBezTo>
                  <a:cubicBezTo>
                    <a:pt x="266" y="353"/>
                    <a:pt x="264" y="352"/>
                    <a:pt x="261" y="351"/>
                  </a:cubicBezTo>
                  <a:cubicBezTo>
                    <a:pt x="271" y="331"/>
                    <a:pt x="271" y="331"/>
                    <a:pt x="271" y="331"/>
                  </a:cubicBezTo>
                  <a:cubicBezTo>
                    <a:pt x="267" y="330"/>
                    <a:pt x="267" y="330"/>
                    <a:pt x="267" y="330"/>
                  </a:cubicBezTo>
                  <a:cubicBezTo>
                    <a:pt x="258" y="349"/>
                    <a:pt x="258" y="349"/>
                    <a:pt x="258" y="349"/>
                  </a:cubicBezTo>
                  <a:cubicBezTo>
                    <a:pt x="255" y="348"/>
                    <a:pt x="253" y="346"/>
                    <a:pt x="250" y="345"/>
                  </a:cubicBezTo>
                  <a:cubicBezTo>
                    <a:pt x="260" y="326"/>
                    <a:pt x="260" y="326"/>
                    <a:pt x="260" y="326"/>
                  </a:cubicBezTo>
                  <a:cubicBezTo>
                    <a:pt x="257" y="324"/>
                    <a:pt x="257" y="324"/>
                    <a:pt x="257" y="324"/>
                  </a:cubicBezTo>
                  <a:cubicBezTo>
                    <a:pt x="246" y="343"/>
                    <a:pt x="246" y="343"/>
                    <a:pt x="246" y="343"/>
                  </a:cubicBezTo>
                  <a:cubicBezTo>
                    <a:pt x="244" y="342"/>
                    <a:pt x="241" y="340"/>
                    <a:pt x="239" y="339"/>
                  </a:cubicBezTo>
                  <a:cubicBezTo>
                    <a:pt x="250" y="320"/>
                    <a:pt x="250" y="320"/>
                    <a:pt x="250" y="320"/>
                  </a:cubicBezTo>
                  <a:cubicBezTo>
                    <a:pt x="246" y="318"/>
                    <a:pt x="246" y="318"/>
                    <a:pt x="246" y="318"/>
                  </a:cubicBezTo>
                  <a:cubicBezTo>
                    <a:pt x="235" y="337"/>
                    <a:pt x="235" y="337"/>
                    <a:pt x="235" y="337"/>
                  </a:cubicBezTo>
                  <a:cubicBezTo>
                    <a:pt x="233" y="336"/>
                    <a:pt x="230" y="334"/>
                    <a:pt x="228" y="333"/>
                  </a:cubicBezTo>
                  <a:cubicBezTo>
                    <a:pt x="239" y="314"/>
                    <a:pt x="239" y="314"/>
                    <a:pt x="239" y="314"/>
                  </a:cubicBezTo>
                  <a:cubicBezTo>
                    <a:pt x="235" y="312"/>
                    <a:pt x="235" y="312"/>
                    <a:pt x="235" y="312"/>
                  </a:cubicBezTo>
                  <a:cubicBezTo>
                    <a:pt x="224" y="331"/>
                    <a:pt x="224" y="331"/>
                    <a:pt x="224" y="331"/>
                  </a:cubicBezTo>
                  <a:cubicBezTo>
                    <a:pt x="222" y="329"/>
                    <a:pt x="220" y="328"/>
                    <a:pt x="217" y="326"/>
                  </a:cubicBezTo>
                  <a:cubicBezTo>
                    <a:pt x="228" y="308"/>
                    <a:pt x="228" y="308"/>
                    <a:pt x="228" y="308"/>
                  </a:cubicBezTo>
                  <a:cubicBezTo>
                    <a:pt x="225" y="306"/>
                    <a:pt x="225" y="306"/>
                    <a:pt x="225" y="306"/>
                  </a:cubicBezTo>
                  <a:cubicBezTo>
                    <a:pt x="214" y="324"/>
                    <a:pt x="214" y="324"/>
                    <a:pt x="214" y="324"/>
                  </a:cubicBezTo>
                  <a:cubicBezTo>
                    <a:pt x="211" y="323"/>
                    <a:pt x="209" y="321"/>
                    <a:pt x="206" y="320"/>
                  </a:cubicBezTo>
                  <a:cubicBezTo>
                    <a:pt x="218" y="301"/>
                    <a:pt x="218" y="301"/>
                    <a:pt x="218" y="301"/>
                  </a:cubicBezTo>
                  <a:cubicBezTo>
                    <a:pt x="215" y="299"/>
                    <a:pt x="215" y="299"/>
                    <a:pt x="215" y="299"/>
                  </a:cubicBezTo>
                  <a:cubicBezTo>
                    <a:pt x="203" y="317"/>
                    <a:pt x="203" y="317"/>
                    <a:pt x="203" y="317"/>
                  </a:cubicBezTo>
                  <a:cubicBezTo>
                    <a:pt x="200" y="316"/>
                    <a:pt x="198" y="314"/>
                    <a:pt x="196" y="313"/>
                  </a:cubicBezTo>
                  <a:cubicBezTo>
                    <a:pt x="208" y="295"/>
                    <a:pt x="208" y="295"/>
                    <a:pt x="208" y="295"/>
                  </a:cubicBezTo>
                  <a:cubicBezTo>
                    <a:pt x="205" y="292"/>
                    <a:pt x="205" y="292"/>
                    <a:pt x="205" y="292"/>
                  </a:cubicBezTo>
                  <a:cubicBezTo>
                    <a:pt x="192" y="310"/>
                    <a:pt x="192" y="310"/>
                    <a:pt x="192" y="310"/>
                  </a:cubicBezTo>
                  <a:cubicBezTo>
                    <a:pt x="190" y="309"/>
                    <a:pt x="188" y="307"/>
                    <a:pt x="185" y="306"/>
                  </a:cubicBezTo>
                  <a:cubicBezTo>
                    <a:pt x="198" y="288"/>
                    <a:pt x="198" y="288"/>
                    <a:pt x="198" y="288"/>
                  </a:cubicBezTo>
                  <a:cubicBezTo>
                    <a:pt x="195" y="285"/>
                    <a:pt x="195" y="285"/>
                    <a:pt x="195" y="285"/>
                  </a:cubicBezTo>
                  <a:cubicBezTo>
                    <a:pt x="182" y="303"/>
                    <a:pt x="182" y="303"/>
                    <a:pt x="182" y="303"/>
                  </a:cubicBezTo>
                  <a:cubicBezTo>
                    <a:pt x="180" y="302"/>
                    <a:pt x="177" y="300"/>
                    <a:pt x="175" y="298"/>
                  </a:cubicBezTo>
                  <a:cubicBezTo>
                    <a:pt x="188" y="281"/>
                    <a:pt x="188" y="281"/>
                    <a:pt x="188" y="281"/>
                  </a:cubicBezTo>
                  <a:cubicBezTo>
                    <a:pt x="185" y="278"/>
                    <a:pt x="185" y="278"/>
                    <a:pt x="185" y="278"/>
                  </a:cubicBezTo>
                  <a:cubicBezTo>
                    <a:pt x="172" y="296"/>
                    <a:pt x="172" y="296"/>
                    <a:pt x="172" y="296"/>
                  </a:cubicBezTo>
                  <a:cubicBezTo>
                    <a:pt x="107" y="249"/>
                    <a:pt x="52" y="188"/>
                    <a:pt x="9" y="117"/>
                  </a:cubicBezTo>
                  <a:cubicBezTo>
                    <a:pt x="25" y="1"/>
                    <a:pt x="25" y="1"/>
                    <a:pt x="25" y="1"/>
                  </a:cubicBezTo>
                  <a:cubicBezTo>
                    <a:pt x="17" y="0"/>
                    <a:pt x="17" y="0"/>
                    <a:pt x="17" y="0"/>
                  </a:cubicBezTo>
                  <a:cubicBezTo>
                    <a:pt x="0" y="119"/>
                    <a:pt x="0" y="119"/>
                    <a:pt x="0" y="119"/>
                  </a:cubicBezTo>
                  <a:cubicBezTo>
                    <a:pt x="1" y="120"/>
                    <a:pt x="1" y="120"/>
                    <a:pt x="1" y="120"/>
                  </a:cubicBezTo>
                  <a:cubicBezTo>
                    <a:pt x="56" y="211"/>
                    <a:pt x="134" y="288"/>
                    <a:pt x="226" y="341"/>
                  </a:cubicBezTo>
                  <a:cubicBezTo>
                    <a:pt x="321" y="395"/>
                    <a:pt x="430" y="424"/>
                    <a:pt x="540" y="424"/>
                  </a:cubicBezTo>
                  <a:cubicBezTo>
                    <a:pt x="582" y="424"/>
                    <a:pt x="623" y="420"/>
                    <a:pt x="663" y="412"/>
                  </a:cubicBezTo>
                  <a:cubicBezTo>
                    <a:pt x="664" y="412"/>
                    <a:pt x="664" y="412"/>
                    <a:pt x="664" y="412"/>
                  </a:cubicBezTo>
                  <a:cubicBezTo>
                    <a:pt x="763" y="311"/>
                    <a:pt x="763" y="311"/>
                    <a:pt x="763" y="311"/>
                  </a:cubicBezTo>
                  <a:cubicBezTo>
                    <a:pt x="757" y="305"/>
                    <a:pt x="757" y="305"/>
                    <a:pt x="757" y="305"/>
                  </a:cubicBezTo>
                  <a:lnTo>
                    <a:pt x="660" y="405"/>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2"/>
            <p:cNvSpPr>
              <a:spLocks/>
            </p:cNvSpPr>
            <p:nvPr/>
          </p:nvSpPr>
          <p:spPr bwMode="auto">
            <a:xfrm>
              <a:off x="11439526" y="825500"/>
              <a:ext cx="4062413" cy="2122488"/>
            </a:xfrm>
            <a:custGeom>
              <a:avLst/>
              <a:gdLst>
                <a:gd name="T0" fmla="*/ 0 w 1083"/>
                <a:gd name="T1" fmla="*/ 318 h 566"/>
                <a:gd name="T2" fmla="*/ 141 w 1083"/>
                <a:gd name="T3" fmla="*/ 100 h 566"/>
                <a:gd name="T4" fmla="*/ 170 w 1083"/>
                <a:gd name="T5" fmla="*/ 109 h 566"/>
                <a:gd name="T6" fmla="*/ 174 w 1083"/>
                <a:gd name="T7" fmla="*/ 81 h 566"/>
                <a:gd name="T8" fmla="*/ 203 w 1083"/>
                <a:gd name="T9" fmla="*/ 92 h 566"/>
                <a:gd name="T10" fmla="*/ 208 w 1083"/>
                <a:gd name="T11" fmla="*/ 65 h 566"/>
                <a:gd name="T12" fmla="*/ 236 w 1083"/>
                <a:gd name="T13" fmla="*/ 77 h 566"/>
                <a:gd name="T14" fmla="*/ 243 w 1083"/>
                <a:gd name="T15" fmla="*/ 50 h 566"/>
                <a:gd name="T16" fmla="*/ 270 w 1083"/>
                <a:gd name="T17" fmla="*/ 64 h 566"/>
                <a:gd name="T18" fmla="*/ 279 w 1083"/>
                <a:gd name="T19" fmla="*/ 37 h 566"/>
                <a:gd name="T20" fmla="*/ 305 w 1083"/>
                <a:gd name="T21" fmla="*/ 53 h 566"/>
                <a:gd name="T22" fmla="*/ 315 w 1083"/>
                <a:gd name="T23" fmla="*/ 27 h 566"/>
                <a:gd name="T24" fmla="*/ 341 w 1083"/>
                <a:gd name="T25" fmla="*/ 44 h 566"/>
                <a:gd name="T26" fmla="*/ 353 w 1083"/>
                <a:gd name="T27" fmla="*/ 19 h 566"/>
                <a:gd name="T28" fmla="*/ 377 w 1083"/>
                <a:gd name="T29" fmla="*/ 38 h 566"/>
                <a:gd name="T30" fmla="*/ 390 w 1083"/>
                <a:gd name="T31" fmla="*/ 13 h 566"/>
                <a:gd name="T32" fmla="*/ 413 w 1083"/>
                <a:gd name="T33" fmla="*/ 33 h 566"/>
                <a:gd name="T34" fmla="*/ 428 w 1083"/>
                <a:gd name="T35" fmla="*/ 10 h 566"/>
                <a:gd name="T36" fmla="*/ 449 w 1083"/>
                <a:gd name="T37" fmla="*/ 31 h 566"/>
                <a:gd name="T38" fmla="*/ 466 w 1083"/>
                <a:gd name="T39" fmla="*/ 8 h 566"/>
                <a:gd name="T40" fmla="*/ 487 w 1083"/>
                <a:gd name="T41" fmla="*/ 9 h 566"/>
                <a:gd name="T42" fmla="*/ 502 w 1083"/>
                <a:gd name="T43" fmla="*/ 32 h 566"/>
                <a:gd name="T44" fmla="*/ 525 w 1083"/>
                <a:gd name="T45" fmla="*/ 11 h 566"/>
                <a:gd name="T46" fmla="*/ 539 w 1083"/>
                <a:gd name="T47" fmla="*/ 35 h 566"/>
                <a:gd name="T48" fmla="*/ 562 w 1083"/>
                <a:gd name="T49" fmla="*/ 15 h 566"/>
                <a:gd name="T50" fmla="*/ 575 w 1083"/>
                <a:gd name="T51" fmla="*/ 40 h 566"/>
                <a:gd name="T52" fmla="*/ 600 w 1083"/>
                <a:gd name="T53" fmla="*/ 22 h 566"/>
                <a:gd name="T54" fmla="*/ 611 w 1083"/>
                <a:gd name="T55" fmla="*/ 48 h 566"/>
                <a:gd name="T56" fmla="*/ 637 w 1083"/>
                <a:gd name="T57" fmla="*/ 31 h 566"/>
                <a:gd name="T58" fmla="*/ 646 w 1083"/>
                <a:gd name="T59" fmla="*/ 58 h 566"/>
                <a:gd name="T60" fmla="*/ 673 w 1083"/>
                <a:gd name="T61" fmla="*/ 43 h 566"/>
                <a:gd name="T62" fmla="*/ 681 w 1083"/>
                <a:gd name="T63" fmla="*/ 70 h 566"/>
                <a:gd name="T64" fmla="*/ 709 w 1083"/>
                <a:gd name="T65" fmla="*/ 56 h 566"/>
                <a:gd name="T66" fmla="*/ 715 w 1083"/>
                <a:gd name="T67" fmla="*/ 84 h 566"/>
                <a:gd name="T68" fmla="*/ 744 w 1083"/>
                <a:gd name="T69" fmla="*/ 72 h 566"/>
                <a:gd name="T70" fmla="*/ 748 w 1083"/>
                <a:gd name="T71" fmla="*/ 100 h 566"/>
                <a:gd name="T72" fmla="*/ 777 w 1083"/>
                <a:gd name="T73" fmla="*/ 90 h 566"/>
                <a:gd name="T74" fmla="*/ 780 w 1083"/>
                <a:gd name="T75" fmla="*/ 119 h 566"/>
                <a:gd name="T76" fmla="*/ 810 w 1083"/>
                <a:gd name="T77" fmla="*/ 110 h 566"/>
                <a:gd name="T78" fmla="*/ 810 w 1083"/>
                <a:gd name="T79" fmla="*/ 139 h 566"/>
                <a:gd name="T80" fmla="*/ 841 w 1083"/>
                <a:gd name="T81" fmla="*/ 132 h 566"/>
                <a:gd name="T82" fmla="*/ 840 w 1083"/>
                <a:gd name="T83" fmla="*/ 160 h 566"/>
                <a:gd name="T84" fmla="*/ 871 w 1083"/>
                <a:gd name="T85" fmla="*/ 155 h 566"/>
                <a:gd name="T86" fmla="*/ 868 w 1083"/>
                <a:gd name="T87" fmla="*/ 184 h 566"/>
                <a:gd name="T88" fmla="*/ 899 w 1083"/>
                <a:gd name="T89" fmla="*/ 181 h 566"/>
                <a:gd name="T90" fmla="*/ 894 w 1083"/>
                <a:gd name="T91" fmla="*/ 209 h 566"/>
                <a:gd name="T92" fmla="*/ 926 w 1083"/>
                <a:gd name="T93" fmla="*/ 208 h 566"/>
                <a:gd name="T94" fmla="*/ 919 w 1083"/>
                <a:gd name="T95" fmla="*/ 236 h 566"/>
                <a:gd name="T96" fmla="*/ 951 w 1083"/>
                <a:gd name="T97" fmla="*/ 237 h 566"/>
                <a:gd name="T98" fmla="*/ 943 w 1083"/>
                <a:gd name="T99" fmla="*/ 265 h 566"/>
                <a:gd name="T100" fmla="*/ 974 w 1083"/>
                <a:gd name="T101" fmla="*/ 267 h 566"/>
                <a:gd name="T102" fmla="*/ 964 w 1083"/>
                <a:gd name="T103" fmla="*/ 294 h 566"/>
                <a:gd name="T104" fmla="*/ 995 w 1083"/>
                <a:gd name="T105" fmla="*/ 299 h 566"/>
                <a:gd name="T106" fmla="*/ 984 w 1083"/>
                <a:gd name="T107" fmla="*/ 325 h 566"/>
                <a:gd name="T108" fmla="*/ 1014 w 1083"/>
                <a:gd name="T109" fmla="*/ 332 h 566"/>
                <a:gd name="T110" fmla="*/ 1001 w 1083"/>
                <a:gd name="T111" fmla="*/ 357 h 566"/>
                <a:gd name="T112" fmla="*/ 1031 w 1083"/>
                <a:gd name="T113" fmla="*/ 365 h 566"/>
                <a:gd name="T114" fmla="*/ 1017 w 1083"/>
                <a:gd name="T115" fmla="*/ 390 h 566"/>
                <a:gd name="T116" fmla="*/ 1046 w 1083"/>
                <a:gd name="T117" fmla="*/ 400 h 566"/>
                <a:gd name="T118" fmla="*/ 1031 w 1083"/>
                <a:gd name="T119" fmla="*/ 424 h 566"/>
                <a:gd name="T120" fmla="*/ 1074 w 1083"/>
                <a:gd name="T121" fmla="*/ 491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3" h="566">
                  <a:moveTo>
                    <a:pt x="1083" y="491"/>
                  </a:moveTo>
                  <a:cubicBezTo>
                    <a:pt x="1052" y="354"/>
                    <a:pt x="974" y="229"/>
                    <a:pt x="864" y="140"/>
                  </a:cubicBezTo>
                  <a:cubicBezTo>
                    <a:pt x="752" y="50"/>
                    <a:pt x="611" y="0"/>
                    <a:pt x="467" y="0"/>
                  </a:cubicBezTo>
                  <a:cubicBezTo>
                    <a:pt x="314" y="0"/>
                    <a:pt x="167" y="55"/>
                    <a:pt x="52" y="155"/>
                  </a:cubicBezTo>
                  <a:cubicBezTo>
                    <a:pt x="51" y="156"/>
                    <a:pt x="51" y="156"/>
                    <a:pt x="51" y="156"/>
                  </a:cubicBezTo>
                  <a:cubicBezTo>
                    <a:pt x="0" y="318"/>
                    <a:pt x="0" y="318"/>
                    <a:pt x="0" y="318"/>
                  </a:cubicBezTo>
                  <a:cubicBezTo>
                    <a:pt x="8" y="320"/>
                    <a:pt x="8" y="320"/>
                    <a:pt x="8" y="320"/>
                  </a:cubicBezTo>
                  <a:cubicBezTo>
                    <a:pt x="59" y="161"/>
                    <a:pt x="59" y="161"/>
                    <a:pt x="59" y="161"/>
                  </a:cubicBezTo>
                  <a:cubicBezTo>
                    <a:pt x="83" y="139"/>
                    <a:pt x="110" y="120"/>
                    <a:pt x="138" y="103"/>
                  </a:cubicBezTo>
                  <a:cubicBezTo>
                    <a:pt x="149" y="122"/>
                    <a:pt x="149" y="122"/>
                    <a:pt x="149" y="122"/>
                  </a:cubicBezTo>
                  <a:cubicBezTo>
                    <a:pt x="153" y="119"/>
                    <a:pt x="153" y="119"/>
                    <a:pt x="153" y="119"/>
                  </a:cubicBezTo>
                  <a:cubicBezTo>
                    <a:pt x="141" y="100"/>
                    <a:pt x="141" y="100"/>
                    <a:pt x="141" y="100"/>
                  </a:cubicBezTo>
                  <a:cubicBezTo>
                    <a:pt x="144" y="99"/>
                    <a:pt x="146" y="97"/>
                    <a:pt x="148" y="96"/>
                  </a:cubicBezTo>
                  <a:cubicBezTo>
                    <a:pt x="160" y="115"/>
                    <a:pt x="160" y="115"/>
                    <a:pt x="160" y="115"/>
                  </a:cubicBezTo>
                  <a:cubicBezTo>
                    <a:pt x="163" y="113"/>
                    <a:pt x="163" y="113"/>
                    <a:pt x="163" y="113"/>
                  </a:cubicBezTo>
                  <a:cubicBezTo>
                    <a:pt x="152" y="94"/>
                    <a:pt x="152" y="94"/>
                    <a:pt x="152" y="94"/>
                  </a:cubicBezTo>
                  <a:cubicBezTo>
                    <a:pt x="154" y="92"/>
                    <a:pt x="157" y="91"/>
                    <a:pt x="159" y="90"/>
                  </a:cubicBezTo>
                  <a:cubicBezTo>
                    <a:pt x="170" y="109"/>
                    <a:pt x="170" y="109"/>
                    <a:pt x="170" y="109"/>
                  </a:cubicBezTo>
                  <a:cubicBezTo>
                    <a:pt x="174" y="107"/>
                    <a:pt x="174" y="107"/>
                    <a:pt x="174" y="107"/>
                  </a:cubicBezTo>
                  <a:cubicBezTo>
                    <a:pt x="163" y="87"/>
                    <a:pt x="163" y="87"/>
                    <a:pt x="163" y="87"/>
                  </a:cubicBezTo>
                  <a:cubicBezTo>
                    <a:pt x="165" y="86"/>
                    <a:pt x="168" y="85"/>
                    <a:pt x="170" y="83"/>
                  </a:cubicBezTo>
                  <a:cubicBezTo>
                    <a:pt x="181" y="103"/>
                    <a:pt x="181" y="103"/>
                    <a:pt x="181" y="103"/>
                  </a:cubicBezTo>
                  <a:cubicBezTo>
                    <a:pt x="185" y="101"/>
                    <a:pt x="185" y="101"/>
                    <a:pt x="185" y="101"/>
                  </a:cubicBezTo>
                  <a:cubicBezTo>
                    <a:pt x="174" y="81"/>
                    <a:pt x="174" y="81"/>
                    <a:pt x="174" y="81"/>
                  </a:cubicBezTo>
                  <a:cubicBezTo>
                    <a:pt x="177" y="80"/>
                    <a:pt x="179" y="79"/>
                    <a:pt x="182" y="78"/>
                  </a:cubicBezTo>
                  <a:cubicBezTo>
                    <a:pt x="192" y="97"/>
                    <a:pt x="192" y="97"/>
                    <a:pt x="192" y="97"/>
                  </a:cubicBezTo>
                  <a:cubicBezTo>
                    <a:pt x="195" y="96"/>
                    <a:pt x="195" y="96"/>
                    <a:pt x="195" y="96"/>
                  </a:cubicBezTo>
                  <a:cubicBezTo>
                    <a:pt x="185" y="76"/>
                    <a:pt x="185" y="76"/>
                    <a:pt x="185" y="76"/>
                  </a:cubicBezTo>
                  <a:cubicBezTo>
                    <a:pt x="188" y="74"/>
                    <a:pt x="190" y="73"/>
                    <a:pt x="193" y="72"/>
                  </a:cubicBezTo>
                  <a:cubicBezTo>
                    <a:pt x="203" y="92"/>
                    <a:pt x="203" y="92"/>
                    <a:pt x="203" y="92"/>
                  </a:cubicBezTo>
                  <a:cubicBezTo>
                    <a:pt x="206" y="90"/>
                    <a:pt x="206" y="90"/>
                    <a:pt x="206" y="90"/>
                  </a:cubicBezTo>
                  <a:cubicBezTo>
                    <a:pt x="197" y="70"/>
                    <a:pt x="197" y="70"/>
                    <a:pt x="197" y="70"/>
                  </a:cubicBezTo>
                  <a:cubicBezTo>
                    <a:pt x="199" y="69"/>
                    <a:pt x="202" y="68"/>
                    <a:pt x="204" y="66"/>
                  </a:cubicBezTo>
                  <a:cubicBezTo>
                    <a:pt x="214" y="87"/>
                    <a:pt x="214" y="87"/>
                    <a:pt x="214" y="87"/>
                  </a:cubicBezTo>
                  <a:cubicBezTo>
                    <a:pt x="217" y="85"/>
                    <a:pt x="217" y="85"/>
                    <a:pt x="217" y="85"/>
                  </a:cubicBezTo>
                  <a:cubicBezTo>
                    <a:pt x="208" y="65"/>
                    <a:pt x="208" y="65"/>
                    <a:pt x="208" y="65"/>
                  </a:cubicBezTo>
                  <a:cubicBezTo>
                    <a:pt x="211" y="63"/>
                    <a:pt x="213" y="62"/>
                    <a:pt x="216" y="61"/>
                  </a:cubicBezTo>
                  <a:cubicBezTo>
                    <a:pt x="225" y="82"/>
                    <a:pt x="225" y="82"/>
                    <a:pt x="225" y="82"/>
                  </a:cubicBezTo>
                  <a:cubicBezTo>
                    <a:pt x="229" y="80"/>
                    <a:pt x="229" y="80"/>
                    <a:pt x="229" y="80"/>
                  </a:cubicBezTo>
                  <a:cubicBezTo>
                    <a:pt x="220" y="59"/>
                    <a:pt x="220" y="59"/>
                    <a:pt x="220" y="59"/>
                  </a:cubicBezTo>
                  <a:cubicBezTo>
                    <a:pt x="222" y="58"/>
                    <a:pt x="225" y="57"/>
                    <a:pt x="227" y="56"/>
                  </a:cubicBezTo>
                  <a:cubicBezTo>
                    <a:pt x="236" y="77"/>
                    <a:pt x="236" y="77"/>
                    <a:pt x="236" y="77"/>
                  </a:cubicBezTo>
                  <a:cubicBezTo>
                    <a:pt x="240" y="75"/>
                    <a:pt x="240" y="75"/>
                    <a:pt x="240" y="75"/>
                  </a:cubicBezTo>
                  <a:cubicBezTo>
                    <a:pt x="231" y="55"/>
                    <a:pt x="231" y="55"/>
                    <a:pt x="231" y="55"/>
                  </a:cubicBezTo>
                  <a:cubicBezTo>
                    <a:pt x="234" y="54"/>
                    <a:pt x="237" y="52"/>
                    <a:pt x="239" y="51"/>
                  </a:cubicBezTo>
                  <a:cubicBezTo>
                    <a:pt x="247" y="72"/>
                    <a:pt x="247" y="72"/>
                    <a:pt x="247" y="72"/>
                  </a:cubicBezTo>
                  <a:cubicBezTo>
                    <a:pt x="251" y="71"/>
                    <a:pt x="251" y="71"/>
                    <a:pt x="251" y="71"/>
                  </a:cubicBezTo>
                  <a:cubicBezTo>
                    <a:pt x="243" y="50"/>
                    <a:pt x="243" y="50"/>
                    <a:pt x="243" y="50"/>
                  </a:cubicBezTo>
                  <a:cubicBezTo>
                    <a:pt x="246" y="49"/>
                    <a:pt x="248" y="48"/>
                    <a:pt x="251" y="47"/>
                  </a:cubicBezTo>
                  <a:cubicBezTo>
                    <a:pt x="259" y="68"/>
                    <a:pt x="259" y="68"/>
                    <a:pt x="259" y="68"/>
                  </a:cubicBezTo>
                  <a:cubicBezTo>
                    <a:pt x="263" y="66"/>
                    <a:pt x="263" y="66"/>
                    <a:pt x="263" y="66"/>
                  </a:cubicBezTo>
                  <a:cubicBezTo>
                    <a:pt x="255" y="45"/>
                    <a:pt x="255" y="45"/>
                    <a:pt x="255" y="45"/>
                  </a:cubicBezTo>
                  <a:cubicBezTo>
                    <a:pt x="258" y="45"/>
                    <a:pt x="260" y="44"/>
                    <a:pt x="263" y="43"/>
                  </a:cubicBezTo>
                  <a:cubicBezTo>
                    <a:pt x="270" y="64"/>
                    <a:pt x="270" y="64"/>
                    <a:pt x="270" y="64"/>
                  </a:cubicBezTo>
                  <a:cubicBezTo>
                    <a:pt x="274" y="62"/>
                    <a:pt x="274" y="62"/>
                    <a:pt x="274" y="62"/>
                  </a:cubicBezTo>
                  <a:cubicBezTo>
                    <a:pt x="267" y="41"/>
                    <a:pt x="267" y="41"/>
                    <a:pt x="267" y="41"/>
                  </a:cubicBezTo>
                  <a:cubicBezTo>
                    <a:pt x="270" y="40"/>
                    <a:pt x="272" y="39"/>
                    <a:pt x="275" y="39"/>
                  </a:cubicBezTo>
                  <a:cubicBezTo>
                    <a:pt x="282" y="60"/>
                    <a:pt x="282" y="60"/>
                    <a:pt x="282" y="60"/>
                  </a:cubicBezTo>
                  <a:cubicBezTo>
                    <a:pt x="286" y="59"/>
                    <a:pt x="286" y="59"/>
                    <a:pt x="286" y="59"/>
                  </a:cubicBezTo>
                  <a:cubicBezTo>
                    <a:pt x="279" y="37"/>
                    <a:pt x="279" y="37"/>
                    <a:pt x="279" y="37"/>
                  </a:cubicBezTo>
                  <a:cubicBezTo>
                    <a:pt x="282" y="36"/>
                    <a:pt x="284" y="36"/>
                    <a:pt x="287" y="35"/>
                  </a:cubicBezTo>
                  <a:cubicBezTo>
                    <a:pt x="293" y="56"/>
                    <a:pt x="293" y="56"/>
                    <a:pt x="293" y="56"/>
                  </a:cubicBezTo>
                  <a:cubicBezTo>
                    <a:pt x="297" y="55"/>
                    <a:pt x="297" y="55"/>
                    <a:pt x="297" y="55"/>
                  </a:cubicBezTo>
                  <a:cubicBezTo>
                    <a:pt x="291" y="34"/>
                    <a:pt x="291" y="34"/>
                    <a:pt x="291" y="34"/>
                  </a:cubicBezTo>
                  <a:cubicBezTo>
                    <a:pt x="294" y="33"/>
                    <a:pt x="296" y="32"/>
                    <a:pt x="299" y="31"/>
                  </a:cubicBezTo>
                  <a:cubicBezTo>
                    <a:pt x="305" y="53"/>
                    <a:pt x="305" y="53"/>
                    <a:pt x="305" y="53"/>
                  </a:cubicBezTo>
                  <a:cubicBezTo>
                    <a:pt x="309" y="52"/>
                    <a:pt x="309" y="52"/>
                    <a:pt x="309" y="52"/>
                  </a:cubicBezTo>
                  <a:cubicBezTo>
                    <a:pt x="303" y="30"/>
                    <a:pt x="303" y="30"/>
                    <a:pt x="303" y="30"/>
                  </a:cubicBezTo>
                  <a:cubicBezTo>
                    <a:pt x="306" y="29"/>
                    <a:pt x="309" y="29"/>
                    <a:pt x="311" y="28"/>
                  </a:cubicBezTo>
                  <a:cubicBezTo>
                    <a:pt x="317" y="50"/>
                    <a:pt x="317" y="50"/>
                    <a:pt x="317" y="50"/>
                  </a:cubicBezTo>
                  <a:cubicBezTo>
                    <a:pt x="321" y="49"/>
                    <a:pt x="321" y="49"/>
                    <a:pt x="321" y="49"/>
                  </a:cubicBezTo>
                  <a:cubicBezTo>
                    <a:pt x="315" y="27"/>
                    <a:pt x="315" y="27"/>
                    <a:pt x="315" y="27"/>
                  </a:cubicBezTo>
                  <a:cubicBezTo>
                    <a:pt x="318" y="26"/>
                    <a:pt x="321" y="26"/>
                    <a:pt x="324" y="25"/>
                  </a:cubicBezTo>
                  <a:cubicBezTo>
                    <a:pt x="329" y="47"/>
                    <a:pt x="329" y="47"/>
                    <a:pt x="329" y="47"/>
                  </a:cubicBezTo>
                  <a:cubicBezTo>
                    <a:pt x="333" y="46"/>
                    <a:pt x="333" y="46"/>
                    <a:pt x="333" y="46"/>
                  </a:cubicBezTo>
                  <a:cubicBezTo>
                    <a:pt x="328" y="24"/>
                    <a:pt x="328" y="24"/>
                    <a:pt x="328" y="24"/>
                  </a:cubicBezTo>
                  <a:cubicBezTo>
                    <a:pt x="331" y="23"/>
                    <a:pt x="333" y="23"/>
                    <a:pt x="336" y="22"/>
                  </a:cubicBezTo>
                  <a:cubicBezTo>
                    <a:pt x="341" y="44"/>
                    <a:pt x="341" y="44"/>
                    <a:pt x="341" y="44"/>
                  </a:cubicBezTo>
                  <a:cubicBezTo>
                    <a:pt x="345" y="43"/>
                    <a:pt x="345" y="43"/>
                    <a:pt x="345" y="43"/>
                  </a:cubicBezTo>
                  <a:cubicBezTo>
                    <a:pt x="340" y="21"/>
                    <a:pt x="340" y="21"/>
                    <a:pt x="340" y="21"/>
                  </a:cubicBezTo>
                  <a:cubicBezTo>
                    <a:pt x="343" y="21"/>
                    <a:pt x="346" y="20"/>
                    <a:pt x="348" y="20"/>
                  </a:cubicBezTo>
                  <a:cubicBezTo>
                    <a:pt x="353" y="42"/>
                    <a:pt x="353" y="42"/>
                    <a:pt x="353" y="42"/>
                  </a:cubicBezTo>
                  <a:cubicBezTo>
                    <a:pt x="357" y="41"/>
                    <a:pt x="357" y="41"/>
                    <a:pt x="357" y="41"/>
                  </a:cubicBezTo>
                  <a:cubicBezTo>
                    <a:pt x="353" y="19"/>
                    <a:pt x="353" y="19"/>
                    <a:pt x="353" y="19"/>
                  </a:cubicBezTo>
                  <a:cubicBezTo>
                    <a:pt x="355" y="18"/>
                    <a:pt x="358" y="18"/>
                    <a:pt x="361" y="17"/>
                  </a:cubicBezTo>
                  <a:cubicBezTo>
                    <a:pt x="365" y="39"/>
                    <a:pt x="365" y="39"/>
                    <a:pt x="365" y="39"/>
                  </a:cubicBezTo>
                  <a:cubicBezTo>
                    <a:pt x="369" y="39"/>
                    <a:pt x="369" y="39"/>
                    <a:pt x="369" y="39"/>
                  </a:cubicBezTo>
                  <a:cubicBezTo>
                    <a:pt x="365" y="17"/>
                    <a:pt x="365" y="17"/>
                    <a:pt x="365" y="17"/>
                  </a:cubicBezTo>
                  <a:cubicBezTo>
                    <a:pt x="368" y="16"/>
                    <a:pt x="371" y="16"/>
                    <a:pt x="373" y="15"/>
                  </a:cubicBezTo>
                  <a:cubicBezTo>
                    <a:pt x="377" y="38"/>
                    <a:pt x="377" y="38"/>
                    <a:pt x="377" y="38"/>
                  </a:cubicBezTo>
                  <a:cubicBezTo>
                    <a:pt x="381" y="37"/>
                    <a:pt x="381" y="37"/>
                    <a:pt x="381" y="37"/>
                  </a:cubicBezTo>
                  <a:cubicBezTo>
                    <a:pt x="377" y="15"/>
                    <a:pt x="377" y="15"/>
                    <a:pt x="377" y="15"/>
                  </a:cubicBezTo>
                  <a:cubicBezTo>
                    <a:pt x="380" y="14"/>
                    <a:pt x="383" y="14"/>
                    <a:pt x="386" y="14"/>
                  </a:cubicBezTo>
                  <a:cubicBezTo>
                    <a:pt x="389" y="36"/>
                    <a:pt x="389" y="36"/>
                    <a:pt x="389" y="36"/>
                  </a:cubicBezTo>
                  <a:cubicBezTo>
                    <a:pt x="393" y="35"/>
                    <a:pt x="393" y="35"/>
                    <a:pt x="393" y="35"/>
                  </a:cubicBezTo>
                  <a:cubicBezTo>
                    <a:pt x="390" y="13"/>
                    <a:pt x="390" y="13"/>
                    <a:pt x="390" y="13"/>
                  </a:cubicBezTo>
                  <a:cubicBezTo>
                    <a:pt x="393" y="13"/>
                    <a:pt x="396" y="12"/>
                    <a:pt x="398" y="12"/>
                  </a:cubicBezTo>
                  <a:cubicBezTo>
                    <a:pt x="401" y="34"/>
                    <a:pt x="401" y="34"/>
                    <a:pt x="401" y="34"/>
                  </a:cubicBezTo>
                  <a:cubicBezTo>
                    <a:pt x="405" y="34"/>
                    <a:pt x="405" y="34"/>
                    <a:pt x="405" y="34"/>
                  </a:cubicBezTo>
                  <a:cubicBezTo>
                    <a:pt x="403" y="12"/>
                    <a:pt x="403" y="12"/>
                    <a:pt x="403" y="12"/>
                  </a:cubicBezTo>
                  <a:cubicBezTo>
                    <a:pt x="405" y="11"/>
                    <a:pt x="408" y="11"/>
                    <a:pt x="411" y="11"/>
                  </a:cubicBezTo>
                  <a:cubicBezTo>
                    <a:pt x="413" y="33"/>
                    <a:pt x="413" y="33"/>
                    <a:pt x="413" y="33"/>
                  </a:cubicBezTo>
                  <a:cubicBezTo>
                    <a:pt x="417" y="33"/>
                    <a:pt x="417" y="33"/>
                    <a:pt x="417" y="33"/>
                  </a:cubicBezTo>
                  <a:cubicBezTo>
                    <a:pt x="415" y="10"/>
                    <a:pt x="415" y="10"/>
                    <a:pt x="415" y="10"/>
                  </a:cubicBezTo>
                  <a:cubicBezTo>
                    <a:pt x="418" y="10"/>
                    <a:pt x="421" y="10"/>
                    <a:pt x="424" y="10"/>
                  </a:cubicBezTo>
                  <a:cubicBezTo>
                    <a:pt x="425" y="32"/>
                    <a:pt x="425" y="32"/>
                    <a:pt x="425" y="32"/>
                  </a:cubicBezTo>
                  <a:cubicBezTo>
                    <a:pt x="429" y="32"/>
                    <a:pt x="429" y="32"/>
                    <a:pt x="429" y="32"/>
                  </a:cubicBezTo>
                  <a:cubicBezTo>
                    <a:pt x="428" y="10"/>
                    <a:pt x="428" y="10"/>
                    <a:pt x="428" y="10"/>
                  </a:cubicBezTo>
                  <a:cubicBezTo>
                    <a:pt x="431" y="9"/>
                    <a:pt x="433" y="9"/>
                    <a:pt x="436" y="9"/>
                  </a:cubicBezTo>
                  <a:cubicBezTo>
                    <a:pt x="437" y="32"/>
                    <a:pt x="437" y="32"/>
                    <a:pt x="437" y="32"/>
                  </a:cubicBezTo>
                  <a:cubicBezTo>
                    <a:pt x="441" y="31"/>
                    <a:pt x="441" y="31"/>
                    <a:pt x="441" y="31"/>
                  </a:cubicBezTo>
                  <a:cubicBezTo>
                    <a:pt x="440" y="9"/>
                    <a:pt x="440" y="9"/>
                    <a:pt x="440" y="9"/>
                  </a:cubicBezTo>
                  <a:cubicBezTo>
                    <a:pt x="443" y="9"/>
                    <a:pt x="446" y="9"/>
                    <a:pt x="449" y="9"/>
                  </a:cubicBezTo>
                  <a:cubicBezTo>
                    <a:pt x="449" y="31"/>
                    <a:pt x="449" y="31"/>
                    <a:pt x="449" y="31"/>
                  </a:cubicBezTo>
                  <a:cubicBezTo>
                    <a:pt x="454" y="31"/>
                    <a:pt x="454" y="31"/>
                    <a:pt x="454" y="31"/>
                  </a:cubicBezTo>
                  <a:cubicBezTo>
                    <a:pt x="453" y="8"/>
                    <a:pt x="453" y="8"/>
                    <a:pt x="453" y="8"/>
                  </a:cubicBezTo>
                  <a:cubicBezTo>
                    <a:pt x="456" y="8"/>
                    <a:pt x="459" y="8"/>
                    <a:pt x="461" y="8"/>
                  </a:cubicBezTo>
                  <a:cubicBezTo>
                    <a:pt x="462" y="31"/>
                    <a:pt x="462" y="31"/>
                    <a:pt x="462" y="31"/>
                  </a:cubicBezTo>
                  <a:cubicBezTo>
                    <a:pt x="466" y="31"/>
                    <a:pt x="466" y="31"/>
                    <a:pt x="466" y="31"/>
                  </a:cubicBezTo>
                  <a:cubicBezTo>
                    <a:pt x="466" y="8"/>
                    <a:pt x="466" y="8"/>
                    <a:pt x="466" y="8"/>
                  </a:cubicBezTo>
                  <a:cubicBezTo>
                    <a:pt x="466" y="8"/>
                    <a:pt x="467" y="8"/>
                    <a:pt x="467" y="8"/>
                  </a:cubicBezTo>
                  <a:cubicBezTo>
                    <a:pt x="469" y="8"/>
                    <a:pt x="472" y="8"/>
                    <a:pt x="474" y="8"/>
                  </a:cubicBezTo>
                  <a:cubicBezTo>
                    <a:pt x="474" y="31"/>
                    <a:pt x="474" y="31"/>
                    <a:pt x="474" y="31"/>
                  </a:cubicBezTo>
                  <a:cubicBezTo>
                    <a:pt x="478" y="31"/>
                    <a:pt x="478" y="31"/>
                    <a:pt x="478" y="31"/>
                  </a:cubicBezTo>
                  <a:cubicBezTo>
                    <a:pt x="478" y="8"/>
                    <a:pt x="478" y="8"/>
                    <a:pt x="478" y="8"/>
                  </a:cubicBezTo>
                  <a:cubicBezTo>
                    <a:pt x="481" y="8"/>
                    <a:pt x="484" y="9"/>
                    <a:pt x="487" y="9"/>
                  </a:cubicBezTo>
                  <a:cubicBezTo>
                    <a:pt x="486" y="31"/>
                    <a:pt x="486" y="31"/>
                    <a:pt x="486" y="31"/>
                  </a:cubicBezTo>
                  <a:cubicBezTo>
                    <a:pt x="490" y="31"/>
                    <a:pt x="490" y="31"/>
                    <a:pt x="490" y="31"/>
                  </a:cubicBezTo>
                  <a:cubicBezTo>
                    <a:pt x="491" y="9"/>
                    <a:pt x="491" y="9"/>
                    <a:pt x="491" y="9"/>
                  </a:cubicBezTo>
                  <a:cubicBezTo>
                    <a:pt x="494" y="9"/>
                    <a:pt x="497" y="9"/>
                    <a:pt x="499" y="9"/>
                  </a:cubicBezTo>
                  <a:cubicBezTo>
                    <a:pt x="498" y="32"/>
                    <a:pt x="498" y="32"/>
                    <a:pt x="498" y="32"/>
                  </a:cubicBezTo>
                  <a:cubicBezTo>
                    <a:pt x="502" y="32"/>
                    <a:pt x="502" y="32"/>
                    <a:pt x="502" y="32"/>
                  </a:cubicBezTo>
                  <a:cubicBezTo>
                    <a:pt x="504" y="9"/>
                    <a:pt x="504" y="9"/>
                    <a:pt x="504" y="9"/>
                  </a:cubicBezTo>
                  <a:cubicBezTo>
                    <a:pt x="506" y="9"/>
                    <a:pt x="509" y="10"/>
                    <a:pt x="512" y="10"/>
                  </a:cubicBezTo>
                  <a:cubicBezTo>
                    <a:pt x="510" y="32"/>
                    <a:pt x="510" y="32"/>
                    <a:pt x="510" y="32"/>
                  </a:cubicBezTo>
                  <a:cubicBezTo>
                    <a:pt x="515" y="33"/>
                    <a:pt x="515" y="33"/>
                    <a:pt x="515" y="33"/>
                  </a:cubicBezTo>
                  <a:cubicBezTo>
                    <a:pt x="516" y="10"/>
                    <a:pt x="516" y="10"/>
                    <a:pt x="516" y="10"/>
                  </a:cubicBezTo>
                  <a:cubicBezTo>
                    <a:pt x="519" y="10"/>
                    <a:pt x="522" y="11"/>
                    <a:pt x="525" y="11"/>
                  </a:cubicBezTo>
                  <a:cubicBezTo>
                    <a:pt x="523" y="33"/>
                    <a:pt x="523" y="33"/>
                    <a:pt x="523" y="33"/>
                  </a:cubicBezTo>
                  <a:cubicBezTo>
                    <a:pt x="527" y="34"/>
                    <a:pt x="527" y="34"/>
                    <a:pt x="527" y="34"/>
                  </a:cubicBezTo>
                  <a:cubicBezTo>
                    <a:pt x="529" y="11"/>
                    <a:pt x="529" y="11"/>
                    <a:pt x="529" y="11"/>
                  </a:cubicBezTo>
                  <a:cubicBezTo>
                    <a:pt x="532" y="12"/>
                    <a:pt x="535" y="12"/>
                    <a:pt x="537" y="12"/>
                  </a:cubicBezTo>
                  <a:cubicBezTo>
                    <a:pt x="535" y="35"/>
                    <a:pt x="535" y="35"/>
                    <a:pt x="535" y="35"/>
                  </a:cubicBezTo>
                  <a:cubicBezTo>
                    <a:pt x="539" y="35"/>
                    <a:pt x="539" y="35"/>
                    <a:pt x="539" y="35"/>
                  </a:cubicBezTo>
                  <a:cubicBezTo>
                    <a:pt x="542" y="13"/>
                    <a:pt x="542" y="13"/>
                    <a:pt x="542" y="13"/>
                  </a:cubicBezTo>
                  <a:cubicBezTo>
                    <a:pt x="544" y="13"/>
                    <a:pt x="547" y="13"/>
                    <a:pt x="550" y="14"/>
                  </a:cubicBezTo>
                  <a:cubicBezTo>
                    <a:pt x="547" y="36"/>
                    <a:pt x="547" y="36"/>
                    <a:pt x="547" y="36"/>
                  </a:cubicBezTo>
                  <a:cubicBezTo>
                    <a:pt x="551" y="37"/>
                    <a:pt x="551" y="37"/>
                    <a:pt x="551" y="37"/>
                  </a:cubicBezTo>
                  <a:cubicBezTo>
                    <a:pt x="554" y="14"/>
                    <a:pt x="554" y="14"/>
                    <a:pt x="554" y="14"/>
                  </a:cubicBezTo>
                  <a:cubicBezTo>
                    <a:pt x="557" y="15"/>
                    <a:pt x="560" y="15"/>
                    <a:pt x="562" y="15"/>
                  </a:cubicBezTo>
                  <a:cubicBezTo>
                    <a:pt x="559" y="38"/>
                    <a:pt x="559" y="38"/>
                    <a:pt x="559" y="38"/>
                  </a:cubicBezTo>
                  <a:cubicBezTo>
                    <a:pt x="563" y="38"/>
                    <a:pt x="563" y="38"/>
                    <a:pt x="563" y="38"/>
                  </a:cubicBezTo>
                  <a:cubicBezTo>
                    <a:pt x="567" y="16"/>
                    <a:pt x="567" y="16"/>
                    <a:pt x="567" y="16"/>
                  </a:cubicBezTo>
                  <a:cubicBezTo>
                    <a:pt x="569" y="17"/>
                    <a:pt x="572" y="17"/>
                    <a:pt x="575" y="17"/>
                  </a:cubicBezTo>
                  <a:cubicBezTo>
                    <a:pt x="571" y="40"/>
                    <a:pt x="571" y="40"/>
                    <a:pt x="571" y="40"/>
                  </a:cubicBezTo>
                  <a:cubicBezTo>
                    <a:pt x="575" y="40"/>
                    <a:pt x="575" y="40"/>
                    <a:pt x="575" y="40"/>
                  </a:cubicBezTo>
                  <a:cubicBezTo>
                    <a:pt x="579" y="18"/>
                    <a:pt x="579" y="18"/>
                    <a:pt x="579" y="18"/>
                  </a:cubicBezTo>
                  <a:cubicBezTo>
                    <a:pt x="582" y="19"/>
                    <a:pt x="585" y="19"/>
                    <a:pt x="587" y="20"/>
                  </a:cubicBezTo>
                  <a:cubicBezTo>
                    <a:pt x="583" y="42"/>
                    <a:pt x="583" y="42"/>
                    <a:pt x="583" y="42"/>
                  </a:cubicBezTo>
                  <a:cubicBezTo>
                    <a:pt x="587" y="43"/>
                    <a:pt x="587" y="43"/>
                    <a:pt x="587" y="43"/>
                  </a:cubicBezTo>
                  <a:cubicBezTo>
                    <a:pt x="592" y="21"/>
                    <a:pt x="592" y="21"/>
                    <a:pt x="592" y="21"/>
                  </a:cubicBezTo>
                  <a:cubicBezTo>
                    <a:pt x="594" y="21"/>
                    <a:pt x="597" y="22"/>
                    <a:pt x="600" y="22"/>
                  </a:cubicBezTo>
                  <a:cubicBezTo>
                    <a:pt x="595" y="44"/>
                    <a:pt x="595" y="44"/>
                    <a:pt x="595" y="44"/>
                  </a:cubicBezTo>
                  <a:cubicBezTo>
                    <a:pt x="599" y="45"/>
                    <a:pt x="599" y="45"/>
                    <a:pt x="599" y="45"/>
                  </a:cubicBezTo>
                  <a:cubicBezTo>
                    <a:pt x="604" y="23"/>
                    <a:pt x="604" y="23"/>
                    <a:pt x="604" y="23"/>
                  </a:cubicBezTo>
                  <a:cubicBezTo>
                    <a:pt x="607" y="24"/>
                    <a:pt x="609" y="24"/>
                    <a:pt x="612" y="25"/>
                  </a:cubicBezTo>
                  <a:cubicBezTo>
                    <a:pt x="607" y="47"/>
                    <a:pt x="607" y="47"/>
                    <a:pt x="607" y="47"/>
                  </a:cubicBezTo>
                  <a:cubicBezTo>
                    <a:pt x="611" y="48"/>
                    <a:pt x="611" y="48"/>
                    <a:pt x="611" y="48"/>
                  </a:cubicBezTo>
                  <a:cubicBezTo>
                    <a:pt x="616" y="26"/>
                    <a:pt x="616" y="26"/>
                    <a:pt x="616" y="26"/>
                  </a:cubicBezTo>
                  <a:cubicBezTo>
                    <a:pt x="619" y="27"/>
                    <a:pt x="622" y="27"/>
                    <a:pt x="625" y="28"/>
                  </a:cubicBezTo>
                  <a:cubicBezTo>
                    <a:pt x="619" y="50"/>
                    <a:pt x="619" y="50"/>
                    <a:pt x="619" y="50"/>
                  </a:cubicBezTo>
                  <a:cubicBezTo>
                    <a:pt x="623" y="51"/>
                    <a:pt x="623" y="51"/>
                    <a:pt x="623" y="51"/>
                  </a:cubicBezTo>
                  <a:cubicBezTo>
                    <a:pt x="629" y="29"/>
                    <a:pt x="629" y="29"/>
                    <a:pt x="629" y="29"/>
                  </a:cubicBezTo>
                  <a:cubicBezTo>
                    <a:pt x="631" y="30"/>
                    <a:pt x="634" y="31"/>
                    <a:pt x="637" y="31"/>
                  </a:cubicBezTo>
                  <a:cubicBezTo>
                    <a:pt x="631" y="53"/>
                    <a:pt x="631" y="53"/>
                    <a:pt x="631" y="53"/>
                  </a:cubicBezTo>
                  <a:cubicBezTo>
                    <a:pt x="635" y="54"/>
                    <a:pt x="635" y="54"/>
                    <a:pt x="635" y="54"/>
                  </a:cubicBezTo>
                  <a:cubicBezTo>
                    <a:pt x="641" y="33"/>
                    <a:pt x="641" y="33"/>
                    <a:pt x="641" y="33"/>
                  </a:cubicBezTo>
                  <a:cubicBezTo>
                    <a:pt x="644" y="33"/>
                    <a:pt x="646" y="34"/>
                    <a:pt x="649" y="35"/>
                  </a:cubicBezTo>
                  <a:cubicBezTo>
                    <a:pt x="642" y="57"/>
                    <a:pt x="642" y="57"/>
                    <a:pt x="642" y="57"/>
                  </a:cubicBezTo>
                  <a:cubicBezTo>
                    <a:pt x="646" y="58"/>
                    <a:pt x="646" y="58"/>
                    <a:pt x="646" y="58"/>
                  </a:cubicBezTo>
                  <a:cubicBezTo>
                    <a:pt x="653" y="36"/>
                    <a:pt x="653" y="36"/>
                    <a:pt x="653" y="36"/>
                  </a:cubicBezTo>
                  <a:cubicBezTo>
                    <a:pt x="656" y="37"/>
                    <a:pt x="659" y="38"/>
                    <a:pt x="661" y="39"/>
                  </a:cubicBezTo>
                  <a:cubicBezTo>
                    <a:pt x="654" y="60"/>
                    <a:pt x="654" y="60"/>
                    <a:pt x="654" y="60"/>
                  </a:cubicBezTo>
                  <a:cubicBezTo>
                    <a:pt x="658" y="62"/>
                    <a:pt x="658" y="62"/>
                    <a:pt x="658" y="62"/>
                  </a:cubicBezTo>
                  <a:cubicBezTo>
                    <a:pt x="665" y="40"/>
                    <a:pt x="665" y="40"/>
                    <a:pt x="665" y="40"/>
                  </a:cubicBezTo>
                  <a:cubicBezTo>
                    <a:pt x="668" y="41"/>
                    <a:pt x="671" y="42"/>
                    <a:pt x="673" y="43"/>
                  </a:cubicBezTo>
                  <a:cubicBezTo>
                    <a:pt x="666" y="64"/>
                    <a:pt x="666" y="64"/>
                    <a:pt x="666" y="64"/>
                  </a:cubicBezTo>
                  <a:cubicBezTo>
                    <a:pt x="670" y="66"/>
                    <a:pt x="670" y="66"/>
                    <a:pt x="670" y="66"/>
                  </a:cubicBezTo>
                  <a:cubicBezTo>
                    <a:pt x="677" y="44"/>
                    <a:pt x="677" y="44"/>
                    <a:pt x="677" y="44"/>
                  </a:cubicBezTo>
                  <a:cubicBezTo>
                    <a:pt x="680" y="45"/>
                    <a:pt x="683" y="46"/>
                    <a:pt x="685" y="47"/>
                  </a:cubicBezTo>
                  <a:cubicBezTo>
                    <a:pt x="677" y="69"/>
                    <a:pt x="677" y="69"/>
                    <a:pt x="677" y="69"/>
                  </a:cubicBezTo>
                  <a:cubicBezTo>
                    <a:pt x="681" y="70"/>
                    <a:pt x="681" y="70"/>
                    <a:pt x="681" y="70"/>
                  </a:cubicBezTo>
                  <a:cubicBezTo>
                    <a:pt x="689" y="49"/>
                    <a:pt x="689" y="49"/>
                    <a:pt x="689" y="49"/>
                  </a:cubicBezTo>
                  <a:cubicBezTo>
                    <a:pt x="692" y="50"/>
                    <a:pt x="695" y="51"/>
                    <a:pt x="697" y="52"/>
                  </a:cubicBezTo>
                  <a:cubicBezTo>
                    <a:pt x="689" y="73"/>
                    <a:pt x="689" y="73"/>
                    <a:pt x="689" y="73"/>
                  </a:cubicBezTo>
                  <a:cubicBezTo>
                    <a:pt x="692" y="74"/>
                    <a:pt x="692" y="74"/>
                    <a:pt x="692" y="74"/>
                  </a:cubicBezTo>
                  <a:cubicBezTo>
                    <a:pt x="701" y="53"/>
                    <a:pt x="701" y="53"/>
                    <a:pt x="701" y="53"/>
                  </a:cubicBezTo>
                  <a:cubicBezTo>
                    <a:pt x="704" y="54"/>
                    <a:pt x="706" y="55"/>
                    <a:pt x="709" y="56"/>
                  </a:cubicBezTo>
                  <a:cubicBezTo>
                    <a:pt x="700" y="78"/>
                    <a:pt x="700" y="78"/>
                    <a:pt x="700" y="78"/>
                  </a:cubicBezTo>
                  <a:cubicBezTo>
                    <a:pt x="704" y="79"/>
                    <a:pt x="704" y="79"/>
                    <a:pt x="704" y="79"/>
                  </a:cubicBezTo>
                  <a:cubicBezTo>
                    <a:pt x="713" y="58"/>
                    <a:pt x="713" y="58"/>
                    <a:pt x="713" y="58"/>
                  </a:cubicBezTo>
                  <a:cubicBezTo>
                    <a:pt x="715" y="59"/>
                    <a:pt x="718" y="60"/>
                    <a:pt x="721" y="61"/>
                  </a:cubicBezTo>
                  <a:cubicBezTo>
                    <a:pt x="711" y="82"/>
                    <a:pt x="711" y="82"/>
                    <a:pt x="711" y="82"/>
                  </a:cubicBezTo>
                  <a:cubicBezTo>
                    <a:pt x="715" y="84"/>
                    <a:pt x="715" y="84"/>
                    <a:pt x="715" y="84"/>
                  </a:cubicBezTo>
                  <a:cubicBezTo>
                    <a:pt x="725" y="63"/>
                    <a:pt x="725" y="63"/>
                    <a:pt x="725" y="63"/>
                  </a:cubicBezTo>
                  <a:cubicBezTo>
                    <a:pt x="727" y="64"/>
                    <a:pt x="730" y="65"/>
                    <a:pt x="732" y="67"/>
                  </a:cubicBezTo>
                  <a:cubicBezTo>
                    <a:pt x="722" y="88"/>
                    <a:pt x="722" y="88"/>
                    <a:pt x="722" y="88"/>
                  </a:cubicBezTo>
                  <a:cubicBezTo>
                    <a:pt x="726" y="89"/>
                    <a:pt x="726" y="89"/>
                    <a:pt x="726" y="89"/>
                  </a:cubicBezTo>
                  <a:cubicBezTo>
                    <a:pt x="736" y="68"/>
                    <a:pt x="736" y="68"/>
                    <a:pt x="736" y="68"/>
                  </a:cubicBezTo>
                  <a:cubicBezTo>
                    <a:pt x="739" y="70"/>
                    <a:pt x="741" y="71"/>
                    <a:pt x="744" y="72"/>
                  </a:cubicBezTo>
                  <a:cubicBezTo>
                    <a:pt x="733" y="93"/>
                    <a:pt x="733" y="93"/>
                    <a:pt x="733" y="93"/>
                  </a:cubicBezTo>
                  <a:cubicBezTo>
                    <a:pt x="737" y="95"/>
                    <a:pt x="737" y="95"/>
                    <a:pt x="737" y="95"/>
                  </a:cubicBezTo>
                  <a:cubicBezTo>
                    <a:pt x="748" y="74"/>
                    <a:pt x="748" y="74"/>
                    <a:pt x="748" y="74"/>
                  </a:cubicBezTo>
                  <a:cubicBezTo>
                    <a:pt x="750" y="75"/>
                    <a:pt x="753" y="77"/>
                    <a:pt x="755" y="78"/>
                  </a:cubicBezTo>
                  <a:cubicBezTo>
                    <a:pt x="744" y="98"/>
                    <a:pt x="744" y="98"/>
                    <a:pt x="744" y="98"/>
                  </a:cubicBezTo>
                  <a:cubicBezTo>
                    <a:pt x="748" y="100"/>
                    <a:pt x="748" y="100"/>
                    <a:pt x="748" y="100"/>
                  </a:cubicBezTo>
                  <a:cubicBezTo>
                    <a:pt x="759" y="80"/>
                    <a:pt x="759" y="80"/>
                    <a:pt x="759" y="80"/>
                  </a:cubicBezTo>
                  <a:cubicBezTo>
                    <a:pt x="761" y="81"/>
                    <a:pt x="764" y="82"/>
                    <a:pt x="766" y="84"/>
                  </a:cubicBezTo>
                  <a:cubicBezTo>
                    <a:pt x="755" y="104"/>
                    <a:pt x="755" y="104"/>
                    <a:pt x="755" y="104"/>
                  </a:cubicBezTo>
                  <a:cubicBezTo>
                    <a:pt x="759" y="106"/>
                    <a:pt x="759" y="106"/>
                    <a:pt x="759" y="106"/>
                  </a:cubicBezTo>
                  <a:cubicBezTo>
                    <a:pt x="770" y="86"/>
                    <a:pt x="770" y="86"/>
                    <a:pt x="770" y="86"/>
                  </a:cubicBezTo>
                  <a:cubicBezTo>
                    <a:pt x="772" y="87"/>
                    <a:pt x="775" y="89"/>
                    <a:pt x="777" y="90"/>
                  </a:cubicBezTo>
                  <a:cubicBezTo>
                    <a:pt x="766" y="110"/>
                    <a:pt x="766" y="110"/>
                    <a:pt x="766" y="110"/>
                  </a:cubicBezTo>
                  <a:cubicBezTo>
                    <a:pt x="769" y="112"/>
                    <a:pt x="769" y="112"/>
                    <a:pt x="769" y="112"/>
                  </a:cubicBezTo>
                  <a:cubicBezTo>
                    <a:pt x="781" y="92"/>
                    <a:pt x="781" y="92"/>
                    <a:pt x="781" y="92"/>
                  </a:cubicBezTo>
                  <a:cubicBezTo>
                    <a:pt x="784" y="93"/>
                    <a:pt x="786" y="95"/>
                    <a:pt x="788" y="96"/>
                  </a:cubicBezTo>
                  <a:cubicBezTo>
                    <a:pt x="776" y="116"/>
                    <a:pt x="776" y="116"/>
                    <a:pt x="776" y="116"/>
                  </a:cubicBezTo>
                  <a:cubicBezTo>
                    <a:pt x="780" y="119"/>
                    <a:pt x="780" y="119"/>
                    <a:pt x="780" y="119"/>
                  </a:cubicBezTo>
                  <a:cubicBezTo>
                    <a:pt x="792" y="99"/>
                    <a:pt x="792" y="99"/>
                    <a:pt x="792" y="99"/>
                  </a:cubicBezTo>
                  <a:cubicBezTo>
                    <a:pt x="794" y="100"/>
                    <a:pt x="797" y="102"/>
                    <a:pt x="799" y="103"/>
                  </a:cubicBezTo>
                  <a:cubicBezTo>
                    <a:pt x="787" y="123"/>
                    <a:pt x="787" y="123"/>
                    <a:pt x="787" y="123"/>
                  </a:cubicBezTo>
                  <a:cubicBezTo>
                    <a:pt x="790" y="125"/>
                    <a:pt x="790" y="125"/>
                    <a:pt x="790" y="125"/>
                  </a:cubicBezTo>
                  <a:cubicBezTo>
                    <a:pt x="803" y="105"/>
                    <a:pt x="803" y="105"/>
                    <a:pt x="803" y="105"/>
                  </a:cubicBezTo>
                  <a:cubicBezTo>
                    <a:pt x="805" y="107"/>
                    <a:pt x="808" y="108"/>
                    <a:pt x="810" y="110"/>
                  </a:cubicBezTo>
                  <a:cubicBezTo>
                    <a:pt x="797" y="129"/>
                    <a:pt x="797" y="129"/>
                    <a:pt x="797" y="129"/>
                  </a:cubicBezTo>
                  <a:cubicBezTo>
                    <a:pt x="800" y="132"/>
                    <a:pt x="800" y="132"/>
                    <a:pt x="800" y="132"/>
                  </a:cubicBezTo>
                  <a:cubicBezTo>
                    <a:pt x="813" y="112"/>
                    <a:pt x="813" y="112"/>
                    <a:pt x="813" y="112"/>
                  </a:cubicBezTo>
                  <a:cubicBezTo>
                    <a:pt x="816" y="114"/>
                    <a:pt x="818" y="115"/>
                    <a:pt x="820" y="117"/>
                  </a:cubicBezTo>
                  <a:cubicBezTo>
                    <a:pt x="807" y="136"/>
                    <a:pt x="807" y="136"/>
                    <a:pt x="807" y="136"/>
                  </a:cubicBezTo>
                  <a:cubicBezTo>
                    <a:pt x="810" y="139"/>
                    <a:pt x="810" y="139"/>
                    <a:pt x="810" y="139"/>
                  </a:cubicBezTo>
                  <a:cubicBezTo>
                    <a:pt x="824" y="119"/>
                    <a:pt x="824" y="119"/>
                    <a:pt x="824" y="119"/>
                  </a:cubicBezTo>
                  <a:cubicBezTo>
                    <a:pt x="826" y="121"/>
                    <a:pt x="829" y="123"/>
                    <a:pt x="831" y="124"/>
                  </a:cubicBezTo>
                  <a:cubicBezTo>
                    <a:pt x="817" y="143"/>
                    <a:pt x="817" y="143"/>
                    <a:pt x="817" y="143"/>
                  </a:cubicBezTo>
                  <a:cubicBezTo>
                    <a:pt x="820" y="146"/>
                    <a:pt x="820" y="146"/>
                    <a:pt x="820" y="146"/>
                  </a:cubicBezTo>
                  <a:cubicBezTo>
                    <a:pt x="834" y="127"/>
                    <a:pt x="834" y="127"/>
                    <a:pt x="834" y="127"/>
                  </a:cubicBezTo>
                  <a:cubicBezTo>
                    <a:pt x="837" y="128"/>
                    <a:pt x="839" y="130"/>
                    <a:pt x="841" y="132"/>
                  </a:cubicBezTo>
                  <a:cubicBezTo>
                    <a:pt x="827" y="151"/>
                    <a:pt x="827" y="151"/>
                    <a:pt x="827" y="151"/>
                  </a:cubicBezTo>
                  <a:cubicBezTo>
                    <a:pt x="830" y="153"/>
                    <a:pt x="830" y="153"/>
                    <a:pt x="830" y="153"/>
                  </a:cubicBezTo>
                  <a:cubicBezTo>
                    <a:pt x="844" y="134"/>
                    <a:pt x="844" y="134"/>
                    <a:pt x="844" y="134"/>
                  </a:cubicBezTo>
                  <a:cubicBezTo>
                    <a:pt x="847" y="136"/>
                    <a:pt x="849" y="138"/>
                    <a:pt x="851" y="139"/>
                  </a:cubicBezTo>
                  <a:cubicBezTo>
                    <a:pt x="837" y="158"/>
                    <a:pt x="837" y="158"/>
                    <a:pt x="837" y="158"/>
                  </a:cubicBezTo>
                  <a:cubicBezTo>
                    <a:pt x="840" y="160"/>
                    <a:pt x="840" y="160"/>
                    <a:pt x="840" y="160"/>
                  </a:cubicBezTo>
                  <a:cubicBezTo>
                    <a:pt x="855" y="142"/>
                    <a:pt x="855" y="142"/>
                    <a:pt x="855" y="142"/>
                  </a:cubicBezTo>
                  <a:cubicBezTo>
                    <a:pt x="857" y="144"/>
                    <a:pt x="859" y="146"/>
                    <a:pt x="861" y="147"/>
                  </a:cubicBezTo>
                  <a:cubicBezTo>
                    <a:pt x="846" y="166"/>
                    <a:pt x="846" y="166"/>
                    <a:pt x="846" y="166"/>
                  </a:cubicBezTo>
                  <a:cubicBezTo>
                    <a:pt x="849" y="168"/>
                    <a:pt x="849" y="168"/>
                    <a:pt x="849" y="168"/>
                  </a:cubicBezTo>
                  <a:cubicBezTo>
                    <a:pt x="864" y="150"/>
                    <a:pt x="864" y="150"/>
                    <a:pt x="864" y="150"/>
                  </a:cubicBezTo>
                  <a:cubicBezTo>
                    <a:pt x="867" y="152"/>
                    <a:pt x="869" y="154"/>
                    <a:pt x="871" y="155"/>
                  </a:cubicBezTo>
                  <a:cubicBezTo>
                    <a:pt x="856" y="173"/>
                    <a:pt x="856" y="173"/>
                    <a:pt x="856" y="173"/>
                  </a:cubicBezTo>
                  <a:cubicBezTo>
                    <a:pt x="859" y="176"/>
                    <a:pt x="859" y="176"/>
                    <a:pt x="859" y="176"/>
                  </a:cubicBezTo>
                  <a:cubicBezTo>
                    <a:pt x="874" y="158"/>
                    <a:pt x="874" y="158"/>
                    <a:pt x="874" y="158"/>
                  </a:cubicBezTo>
                  <a:cubicBezTo>
                    <a:pt x="876" y="160"/>
                    <a:pt x="878" y="162"/>
                    <a:pt x="880" y="164"/>
                  </a:cubicBezTo>
                  <a:cubicBezTo>
                    <a:pt x="865" y="181"/>
                    <a:pt x="865" y="181"/>
                    <a:pt x="865" y="181"/>
                  </a:cubicBezTo>
                  <a:cubicBezTo>
                    <a:pt x="868" y="184"/>
                    <a:pt x="868" y="184"/>
                    <a:pt x="868" y="184"/>
                  </a:cubicBezTo>
                  <a:cubicBezTo>
                    <a:pt x="884" y="167"/>
                    <a:pt x="884" y="167"/>
                    <a:pt x="884" y="167"/>
                  </a:cubicBezTo>
                  <a:cubicBezTo>
                    <a:pt x="886" y="168"/>
                    <a:pt x="888" y="170"/>
                    <a:pt x="890" y="172"/>
                  </a:cubicBezTo>
                  <a:cubicBezTo>
                    <a:pt x="874" y="190"/>
                    <a:pt x="874" y="190"/>
                    <a:pt x="874" y="190"/>
                  </a:cubicBezTo>
                  <a:cubicBezTo>
                    <a:pt x="877" y="192"/>
                    <a:pt x="877" y="192"/>
                    <a:pt x="877" y="192"/>
                  </a:cubicBezTo>
                  <a:cubicBezTo>
                    <a:pt x="893" y="175"/>
                    <a:pt x="893" y="175"/>
                    <a:pt x="893" y="175"/>
                  </a:cubicBezTo>
                  <a:cubicBezTo>
                    <a:pt x="895" y="177"/>
                    <a:pt x="897" y="179"/>
                    <a:pt x="899" y="181"/>
                  </a:cubicBezTo>
                  <a:cubicBezTo>
                    <a:pt x="883" y="198"/>
                    <a:pt x="883" y="198"/>
                    <a:pt x="883" y="198"/>
                  </a:cubicBezTo>
                  <a:cubicBezTo>
                    <a:pt x="886" y="201"/>
                    <a:pt x="886" y="201"/>
                    <a:pt x="886" y="201"/>
                  </a:cubicBezTo>
                  <a:cubicBezTo>
                    <a:pt x="902" y="184"/>
                    <a:pt x="902" y="184"/>
                    <a:pt x="902" y="184"/>
                  </a:cubicBezTo>
                  <a:cubicBezTo>
                    <a:pt x="904" y="186"/>
                    <a:pt x="906" y="188"/>
                    <a:pt x="908" y="190"/>
                  </a:cubicBezTo>
                  <a:cubicBezTo>
                    <a:pt x="892" y="206"/>
                    <a:pt x="892" y="206"/>
                    <a:pt x="892" y="206"/>
                  </a:cubicBezTo>
                  <a:cubicBezTo>
                    <a:pt x="894" y="209"/>
                    <a:pt x="894" y="209"/>
                    <a:pt x="894" y="209"/>
                  </a:cubicBezTo>
                  <a:cubicBezTo>
                    <a:pt x="911" y="193"/>
                    <a:pt x="911" y="193"/>
                    <a:pt x="911" y="193"/>
                  </a:cubicBezTo>
                  <a:cubicBezTo>
                    <a:pt x="913" y="195"/>
                    <a:pt x="915" y="197"/>
                    <a:pt x="917" y="199"/>
                  </a:cubicBezTo>
                  <a:cubicBezTo>
                    <a:pt x="900" y="215"/>
                    <a:pt x="900" y="215"/>
                    <a:pt x="900" y="215"/>
                  </a:cubicBezTo>
                  <a:cubicBezTo>
                    <a:pt x="903" y="218"/>
                    <a:pt x="903" y="218"/>
                    <a:pt x="903" y="218"/>
                  </a:cubicBezTo>
                  <a:cubicBezTo>
                    <a:pt x="920" y="202"/>
                    <a:pt x="920" y="202"/>
                    <a:pt x="920" y="202"/>
                  </a:cubicBezTo>
                  <a:cubicBezTo>
                    <a:pt x="922" y="204"/>
                    <a:pt x="924" y="206"/>
                    <a:pt x="926" y="208"/>
                  </a:cubicBezTo>
                  <a:cubicBezTo>
                    <a:pt x="908" y="224"/>
                    <a:pt x="908" y="224"/>
                    <a:pt x="908" y="224"/>
                  </a:cubicBezTo>
                  <a:cubicBezTo>
                    <a:pt x="911" y="227"/>
                    <a:pt x="911" y="227"/>
                    <a:pt x="911" y="227"/>
                  </a:cubicBezTo>
                  <a:cubicBezTo>
                    <a:pt x="929" y="211"/>
                    <a:pt x="929" y="211"/>
                    <a:pt x="929" y="211"/>
                  </a:cubicBezTo>
                  <a:cubicBezTo>
                    <a:pt x="931" y="213"/>
                    <a:pt x="932" y="215"/>
                    <a:pt x="934" y="218"/>
                  </a:cubicBezTo>
                  <a:cubicBezTo>
                    <a:pt x="917" y="233"/>
                    <a:pt x="917" y="233"/>
                    <a:pt x="917" y="233"/>
                  </a:cubicBezTo>
                  <a:cubicBezTo>
                    <a:pt x="919" y="236"/>
                    <a:pt x="919" y="236"/>
                    <a:pt x="919" y="236"/>
                  </a:cubicBezTo>
                  <a:cubicBezTo>
                    <a:pt x="937" y="221"/>
                    <a:pt x="937" y="221"/>
                    <a:pt x="937" y="221"/>
                  </a:cubicBezTo>
                  <a:cubicBezTo>
                    <a:pt x="939" y="223"/>
                    <a:pt x="941" y="225"/>
                    <a:pt x="943" y="227"/>
                  </a:cubicBezTo>
                  <a:cubicBezTo>
                    <a:pt x="925" y="242"/>
                    <a:pt x="925" y="242"/>
                    <a:pt x="925" y="242"/>
                  </a:cubicBezTo>
                  <a:cubicBezTo>
                    <a:pt x="927" y="245"/>
                    <a:pt x="927" y="245"/>
                    <a:pt x="927" y="245"/>
                  </a:cubicBezTo>
                  <a:cubicBezTo>
                    <a:pt x="945" y="230"/>
                    <a:pt x="945" y="230"/>
                    <a:pt x="945" y="230"/>
                  </a:cubicBezTo>
                  <a:cubicBezTo>
                    <a:pt x="947" y="233"/>
                    <a:pt x="949" y="235"/>
                    <a:pt x="951" y="237"/>
                  </a:cubicBezTo>
                  <a:cubicBezTo>
                    <a:pt x="933" y="252"/>
                    <a:pt x="933" y="252"/>
                    <a:pt x="933" y="252"/>
                  </a:cubicBezTo>
                  <a:cubicBezTo>
                    <a:pt x="935" y="255"/>
                    <a:pt x="935" y="255"/>
                    <a:pt x="935" y="255"/>
                  </a:cubicBezTo>
                  <a:cubicBezTo>
                    <a:pt x="953" y="240"/>
                    <a:pt x="953" y="240"/>
                    <a:pt x="953" y="240"/>
                  </a:cubicBezTo>
                  <a:cubicBezTo>
                    <a:pt x="955" y="242"/>
                    <a:pt x="957" y="245"/>
                    <a:pt x="959" y="247"/>
                  </a:cubicBezTo>
                  <a:cubicBezTo>
                    <a:pt x="940" y="261"/>
                    <a:pt x="940" y="261"/>
                    <a:pt x="940" y="261"/>
                  </a:cubicBezTo>
                  <a:cubicBezTo>
                    <a:pt x="943" y="265"/>
                    <a:pt x="943" y="265"/>
                    <a:pt x="943" y="265"/>
                  </a:cubicBezTo>
                  <a:cubicBezTo>
                    <a:pt x="961" y="250"/>
                    <a:pt x="961" y="250"/>
                    <a:pt x="961" y="250"/>
                  </a:cubicBezTo>
                  <a:cubicBezTo>
                    <a:pt x="963" y="252"/>
                    <a:pt x="965" y="255"/>
                    <a:pt x="966" y="257"/>
                  </a:cubicBezTo>
                  <a:cubicBezTo>
                    <a:pt x="948" y="271"/>
                    <a:pt x="948" y="271"/>
                    <a:pt x="948" y="271"/>
                  </a:cubicBezTo>
                  <a:cubicBezTo>
                    <a:pt x="950" y="274"/>
                    <a:pt x="950" y="274"/>
                    <a:pt x="950" y="274"/>
                  </a:cubicBezTo>
                  <a:cubicBezTo>
                    <a:pt x="969" y="260"/>
                    <a:pt x="969" y="260"/>
                    <a:pt x="969" y="260"/>
                  </a:cubicBezTo>
                  <a:cubicBezTo>
                    <a:pt x="970" y="263"/>
                    <a:pt x="972" y="265"/>
                    <a:pt x="974" y="267"/>
                  </a:cubicBezTo>
                  <a:cubicBezTo>
                    <a:pt x="955" y="281"/>
                    <a:pt x="955" y="281"/>
                    <a:pt x="955" y="281"/>
                  </a:cubicBezTo>
                  <a:cubicBezTo>
                    <a:pt x="957" y="284"/>
                    <a:pt x="957" y="284"/>
                    <a:pt x="957" y="284"/>
                  </a:cubicBezTo>
                  <a:cubicBezTo>
                    <a:pt x="976" y="271"/>
                    <a:pt x="976" y="271"/>
                    <a:pt x="976" y="271"/>
                  </a:cubicBezTo>
                  <a:cubicBezTo>
                    <a:pt x="978" y="273"/>
                    <a:pt x="979" y="275"/>
                    <a:pt x="981" y="278"/>
                  </a:cubicBezTo>
                  <a:cubicBezTo>
                    <a:pt x="962" y="291"/>
                    <a:pt x="962" y="291"/>
                    <a:pt x="962" y="291"/>
                  </a:cubicBezTo>
                  <a:cubicBezTo>
                    <a:pt x="964" y="294"/>
                    <a:pt x="964" y="294"/>
                    <a:pt x="964" y="294"/>
                  </a:cubicBezTo>
                  <a:cubicBezTo>
                    <a:pt x="983" y="281"/>
                    <a:pt x="983" y="281"/>
                    <a:pt x="983" y="281"/>
                  </a:cubicBezTo>
                  <a:cubicBezTo>
                    <a:pt x="985" y="283"/>
                    <a:pt x="987" y="286"/>
                    <a:pt x="988" y="288"/>
                  </a:cubicBezTo>
                  <a:cubicBezTo>
                    <a:pt x="969" y="301"/>
                    <a:pt x="969" y="301"/>
                    <a:pt x="969" y="301"/>
                  </a:cubicBezTo>
                  <a:cubicBezTo>
                    <a:pt x="971" y="304"/>
                    <a:pt x="971" y="304"/>
                    <a:pt x="971" y="304"/>
                  </a:cubicBezTo>
                  <a:cubicBezTo>
                    <a:pt x="990" y="292"/>
                    <a:pt x="990" y="292"/>
                    <a:pt x="990" y="292"/>
                  </a:cubicBezTo>
                  <a:cubicBezTo>
                    <a:pt x="992" y="294"/>
                    <a:pt x="993" y="296"/>
                    <a:pt x="995" y="299"/>
                  </a:cubicBezTo>
                  <a:cubicBezTo>
                    <a:pt x="975" y="311"/>
                    <a:pt x="975" y="311"/>
                    <a:pt x="975" y="311"/>
                  </a:cubicBezTo>
                  <a:cubicBezTo>
                    <a:pt x="977" y="315"/>
                    <a:pt x="977" y="315"/>
                    <a:pt x="977" y="315"/>
                  </a:cubicBezTo>
                  <a:cubicBezTo>
                    <a:pt x="997" y="302"/>
                    <a:pt x="997" y="302"/>
                    <a:pt x="997" y="302"/>
                  </a:cubicBezTo>
                  <a:cubicBezTo>
                    <a:pt x="999" y="305"/>
                    <a:pt x="1000" y="307"/>
                    <a:pt x="1001" y="310"/>
                  </a:cubicBezTo>
                  <a:cubicBezTo>
                    <a:pt x="982" y="322"/>
                    <a:pt x="982" y="322"/>
                    <a:pt x="982" y="322"/>
                  </a:cubicBezTo>
                  <a:cubicBezTo>
                    <a:pt x="984" y="325"/>
                    <a:pt x="984" y="325"/>
                    <a:pt x="984" y="325"/>
                  </a:cubicBezTo>
                  <a:cubicBezTo>
                    <a:pt x="1004" y="313"/>
                    <a:pt x="1004" y="313"/>
                    <a:pt x="1004" y="313"/>
                  </a:cubicBezTo>
                  <a:cubicBezTo>
                    <a:pt x="1005" y="316"/>
                    <a:pt x="1006" y="318"/>
                    <a:pt x="1008" y="320"/>
                  </a:cubicBezTo>
                  <a:cubicBezTo>
                    <a:pt x="988" y="332"/>
                    <a:pt x="988" y="332"/>
                    <a:pt x="988" y="332"/>
                  </a:cubicBezTo>
                  <a:cubicBezTo>
                    <a:pt x="990" y="336"/>
                    <a:pt x="990" y="336"/>
                    <a:pt x="990" y="336"/>
                  </a:cubicBezTo>
                  <a:cubicBezTo>
                    <a:pt x="1010" y="324"/>
                    <a:pt x="1010" y="324"/>
                    <a:pt x="1010" y="324"/>
                  </a:cubicBezTo>
                  <a:cubicBezTo>
                    <a:pt x="1011" y="327"/>
                    <a:pt x="1013" y="329"/>
                    <a:pt x="1014" y="332"/>
                  </a:cubicBezTo>
                  <a:cubicBezTo>
                    <a:pt x="994" y="343"/>
                    <a:pt x="994" y="343"/>
                    <a:pt x="994" y="343"/>
                  </a:cubicBezTo>
                  <a:cubicBezTo>
                    <a:pt x="996" y="346"/>
                    <a:pt x="996" y="346"/>
                    <a:pt x="996" y="346"/>
                  </a:cubicBezTo>
                  <a:cubicBezTo>
                    <a:pt x="1016" y="335"/>
                    <a:pt x="1016" y="335"/>
                    <a:pt x="1016" y="335"/>
                  </a:cubicBezTo>
                  <a:cubicBezTo>
                    <a:pt x="1017" y="338"/>
                    <a:pt x="1019" y="340"/>
                    <a:pt x="1020" y="343"/>
                  </a:cubicBezTo>
                  <a:cubicBezTo>
                    <a:pt x="1000" y="353"/>
                    <a:pt x="1000" y="353"/>
                    <a:pt x="1000" y="353"/>
                  </a:cubicBezTo>
                  <a:cubicBezTo>
                    <a:pt x="1000" y="355"/>
                    <a:pt x="1001" y="356"/>
                    <a:pt x="1001" y="357"/>
                  </a:cubicBezTo>
                  <a:cubicBezTo>
                    <a:pt x="1022" y="346"/>
                    <a:pt x="1022" y="346"/>
                    <a:pt x="1022" y="346"/>
                  </a:cubicBezTo>
                  <a:cubicBezTo>
                    <a:pt x="1023" y="349"/>
                    <a:pt x="1024" y="351"/>
                    <a:pt x="1026" y="354"/>
                  </a:cubicBezTo>
                  <a:cubicBezTo>
                    <a:pt x="1005" y="364"/>
                    <a:pt x="1005" y="364"/>
                    <a:pt x="1005" y="364"/>
                  </a:cubicBezTo>
                  <a:cubicBezTo>
                    <a:pt x="1007" y="368"/>
                    <a:pt x="1007" y="368"/>
                    <a:pt x="1007" y="368"/>
                  </a:cubicBezTo>
                  <a:cubicBezTo>
                    <a:pt x="1028" y="358"/>
                    <a:pt x="1028" y="358"/>
                    <a:pt x="1028" y="358"/>
                  </a:cubicBezTo>
                  <a:cubicBezTo>
                    <a:pt x="1029" y="360"/>
                    <a:pt x="1030" y="363"/>
                    <a:pt x="1031" y="365"/>
                  </a:cubicBezTo>
                  <a:cubicBezTo>
                    <a:pt x="1010" y="375"/>
                    <a:pt x="1010" y="375"/>
                    <a:pt x="1010" y="375"/>
                  </a:cubicBezTo>
                  <a:cubicBezTo>
                    <a:pt x="1012" y="379"/>
                    <a:pt x="1012" y="379"/>
                    <a:pt x="1012" y="379"/>
                  </a:cubicBezTo>
                  <a:cubicBezTo>
                    <a:pt x="1033" y="369"/>
                    <a:pt x="1033" y="369"/>
                    <a:pt x="1033" y="369"/>
                  </a:cubicBezTo>
                  <a:cubicBezTo>
                    <a:pt x="1034" y="372"/>
                    <a:pt x="1035" y="374"/>
                    <a:pt x="1036" y="377"/>
                  </a:cubicBezTo>
                  <a:cubicBezTo>
                    <a:pt x="1016" y="386"/>
                    <a:pt x="1016" y="386"/>
                    <a:pt x="1016" y="386"/>
                  </a:cubicBezTo>
                  <a:cubicBezTo>
                    <a:pt x="1017" y="390"/>
                    <a:pt x="1017" y="390"/>
                    <a:pt x="1017" y="390"/>
                  </a:cubicBezTo>
                  <a:cubicBezTo>
                    <a:pt x="1038" y="381"/>
                    <a:pt x="1038" y="381"/>
                    <a:pt x="1038" y="381"/>
                  </a:cubicBezTo>
                  <a:cubicBezTo>
                    <a:pt x="1039" y="383"/>
                    <a:pt x="1040" y="386"/>
                    <a:pt x="1041" y="389"/>
                  </a:cubicBezTo>
                  <a:cubicBezTo>
                    <a:pt x="1020" y="397"/>
                    <a:pt x="1020" y="397"/>
                    <a:pt x="1020" y="397"/>
                  </a:cubicBezTo>
                  <a:cubicBezTo>
                    <a:pt x="1022" y="401"/>
                    <a:pt x="1022" y="401"/>
                    <a:pt x="1022" y="401"/>
                  </a:cubicBezTo>
                  <a:cubicBezTo>
                    <a:pt x="1043" y="392"/>
                    <a:pt x="1043" y="392"/>
                    <a:pt x="1043" y="392"/>
                  </a:cubicBezTo>
                  <a:cubicBezTo>
                    <a:pt x="1044" y="395"/>
                    <a:pt x="1045" y="398"/>
                    <a:pt x="1046" y="400"/>
                  </a:cubicBezTo>
                  <a:cubicBezTo>
                    <a:pt x="1025" y="409"/>
                    <a:pt x="1025" y="409"/>
                    <a:pt x="1025" y="409"/>
                  </a:cubicBezTo>
                  <a:cubicBezTo>
                    <a:pt x="1027" y="412"/>
                    <a:pt x="1027" y="412"/>
                    <a:pt x="1027" y="412"/>
                  </a:cubicBezTo>
                  <a:cubicBezTo>
                    <a:pt x="1048" y="404"/>
                    <a:pt x="1048" y="404"/>
                    <a:pt x="1048" y="404"/>
                  </a:cubicBezTo>
                  <a:cubicBezTo>
                    <a:pt x="1049" y="407"/>
                    <a:pt x="1050" y="409"/>
                    <a:pt x="1051" y="412"/>
                  </a:cubicBezTo>
                  <a:cubicBezTo>
                    <a:pt x="1029" y="420"/>
                    <a:pt x="1029" y="420"/>
                    <a:pt x="1029" y="420"/>
                  </a:cubicBezTo>
                  <a:cubicBezTo>
                    <a:pt x="1031" y="424"/>
                    <a:pt x="1031" y="424"/>
                    <a:pt x="1031" y="424"/>
                  </a:cubicBezTo>
                  <a:cubicBezTo>
                    <a:pt x="1052" y="416"/>
                    <a:pt x="1052" y="416"/>
                    <a:pt x="1052" y="416"/>
                  </a:cubicBezTo>
                  <a:cubicBezTo>
                    <a:pt x="1053" y="419"/>
                    <a:pt x="1054" y="421"/>
                    <a:pt x="1055" y="424"/>
                  </a:cubicBezTo>
                  <a:cubicBezTo>
                    <a:pt x="1034" y="431"/>
                    <a:pt x="1034" y="431"/>
                    <a:pt x="1034" y="431"/>
                  </a:cubicBezTo>
                  <a:cubicBezTo>
                    <a:pt x="1035" y="435"/>
                    <a:pt x="1035" y="435"/>
                    <a:pt x="1035" y="435"/>
                  </a:cubicBezTo>
                  <a:cubicBezTo>
                    <a:pt x="1056" y="428"/>
                    <a:pt x="1056" y="428"/>
                    <a:pt x="1056" y="428"/>
                  </a:cubicBezTo>
                  <a:cubicBezTo>
                    <a:pt x="1063" y="448"/>
                    <a:pt x="1069" y="469"/>
                    <a:pt x="1074" y="491"/>
                  </a:cubicBezTo>
                  <a:cubicBezTo>
                    <a:pt x="1018" y="561"/>
                    <a:pt x="1018" y="561"/>
                    <a:pt x="1018" y="561"/>
                  </a:cubicBezTo>
                  <a:cubicBezTo>
                    <a:pt x="1025" y="566"/>
                    <a:pt x="1025" y="566"/>
                    <a:pt x="1025" y="566"/>
                  </a:cubicBezTo>
                  <a:cubicBezTo>
                    <a:pt x="1083" y="493"/>
                    <a:pt x="1083" y="493"/>
                    <a:pt x="1083" y="493"/>
                  </a:cubicBezTo>
                  <a:lnTo>
                    <a:pt x="1083" y="491"/>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9" name="Freeform 83"/>
          <p:cNvSpPr>
            <a:spLocks noEditPoints="1"/>
          </p:cNvSpPr>
          <p:nvPr/>
        </p:nvSpPr>
        <p:spPr bwMode="auto">
          <a:xfrm>
            <a:off x="1588237" y="2599384"/>
            <a:ext cx="4317795" cy="4266249"/>
          </a:xfrm>
          <a:custGeom>
            <a:avLst/>
            <a:gdLst>
              <a:gd name="T0" fmla="*/ 700 w 1026"/>
              <a:gd name="T1" fmla="*/ 34 h 1039"/>
              <a:gd name="T2" fmla="*/ 236 w 1026"/>
              <a:gd name="T3" fmla="*/ 182 h 1039"/>
              <a:gd name="T4" fmla="*/ 58 w 1026"/>
              <a:gd name="T5" fmla="*/ 771 h 1039"/>
              <a:gd name="T6" fmla="*/ 513 w 1026"/>
              <a:gd name="T7" fmla="*/ 956 h 1039"/>
              <a:gd name="T8" fmla="*/ 1024 w 1026"/>
              <a:gd name="T9" fmla="*/ 615 h 1039"/>
              <a:gd name="T10" fmla="*/ 773 w 1026"/>
              <a:gd name="T11" fmla="*/ 827 h 1039"/>
              <a:gd name="T12" fmla="*/ 747 w 1026"/>
              <a:gd name="T13" fmla="*/ 876 h 1039"/>
              <a:gd name="T14" fmla="*/ 708 w 1026"/>
              <a:gd name="T15" fmla="*/ 898 h 1039"/>
              <a:gd name="T16" fmla="*/ 659 w 1026"/>
              <a:gd name="T17" fmla="*/ 894 h 1039"/>
              <a:gd name="T18" fmla="*/ 619 w 1026"/>
              <a:gd name="T19" fmla="*/ 932 h 1039"/>
              <a:gd name="T20" fmla="*/ 578 w 1026"/>
              <a:gd name="T21" fmla="*/ 916 h 1039"/>
              <a:gd name="T22" fmla="*/ 530 w 1026"/>
              <a:gd name="T23" fmla="*/ 945 h 1039"/>
              <a:gd name="T24" fmla="*/ 485 w 1026"/>
              <a:gd name="T25" fmla="*/ 945 h 1039"/>
              <a:gd name="T26" fmla="*/ 444 w 1026"/>
              <a:gd name="T27" fmla="*/ 916 h 1039"/>
              <a:gd name="T28" fmla="*/ 391 w 1026"/>
              <a:gd name="T29" fmla="*/ 928 h 1039"/>
              <a:gd name="T30" fmla="*/ 349 w 1026"/>
              <a:gd name="T31" fmla="*/ 913 h 1039"/>
              <a:gd name="T32" fmla="*/ 314 w 1026"/>
              <a:gd name="T33" fmla="*/ 869 h 1039"/>
              <a:gd name="T34" fmla="*/ 279 w 1026"/>
              <a:gd name="T35" fmla="*/ 846 h 1039"/>
              <a:gd name="T36" fmla="*/ 225 w 1026"/>
              <a:gd name="T37" fmla="*/ 834 h 1039"/>
              <a:gd name="T38" fmla="*/ 194 w 1026"/>
              <a:gd name="T39" fmla="*/ 802 h 1039"/>
              <a:gd name="T40" fmla="*/ 182 w 1026"/>
              <a:gd name="T41" fmla="*/ 747 h 1039"/>
              <a:gd name="T42" fmla="*/ 160 w 1026"/>
              <a:gd name="T43" fmla="*/ 712 h 1039"/>
              <a:gd name="T44" fmla="*/ 117 w 1026"/>
              <a:gd name="T45" fmla="*/ 677 h 1039"/>
              <a:gd name="T46" fmla="*/ 102 w 1026"/>
              <a:gd name="T47" fmla="*/ 635 h 1039"/>
              <a:gd name="T48" fmla="*/ 116 w 1026"/>
              <a:gd name="T49" fmla="*/ 581 h 1039"/>
              <a:gd name="T50" fmla="*/ 111 w 1026"/>
              <a:gd name="T51" fmla="*/ 539 h 1039"/>
              <a:gd name="T52" fmla="*/ 112 w 1026"/>
              <a:gd name="T53" fmla="*/ 496 h 1039"/>
              <a:gd name="T54" fmla="*/ 116 w 1026"/>
              <a:gd name="T55" fmla="*/ 455 h 1039"/>
              <a:gd name="T56" fmla="*/ 103 w 1026"/>
              <a:gd name="T57" fmla="*/ 401 h 1039"/>
              <a:gd name="T58" fmla="*/ 118 w 1026"/>
              <a:gd name="T59" fmla="*/ 358 h 1039"/>
              <a:gd name="T60" fmla="*/ 162 w 1026"/>
              <a:gd name="T61" fmla="*/ 323 h 1039"/>
              <a:gd name="T62" fmla="*/ 184 w 1026"/>
              <a:gd name="T63" fmla="*/ 288 h 1039"/>
              <a:gd name="T64" fmla="*/ 197 w 1026"/>
              <a:gd name="T65" fmla="*/ 234 h 1039"/>
              <a:gd name="T66" fmla="*/ 228 w 1026"/>
              <a:gd name="T67" fmla="*/ 202 h 1039"/>
              <a:gd name="T68" fmla="*/ 282 w 1026"/>
              <a:gd name="T69" fmla="*/ 190 h 1039"/>
              <a:gd name="T70" fmla="*/ 318 w 1026"/>
              <a:gd name="T71" fmla="*/ 168 h 1039"/>
              <a:gd name="T72" fmla="*/ 352 w 1026"/>
              <a:gd name="T73" fmla="*/ 124 h 1039"/>
              <a:gd name="T74" fmla="*/ 395 w 1026"/>
              <a:gd name="T75" fmla="*/ 110 h 1039"/>
              <a:gd name="T76" fmla="*/ 449 w 1026"/>
              <a:gd name="T77" fmla="*/ 122 h 1039"/>
              <a:gd name="T78" fmla="*/ 490 w 1026"/>
              <a:gd name="T79" fmla="*/ 118 h 1039"/>
              <a:gd name="T80" fmla="*/ 533 w 1026"/>
              <a:gd name="T81" fmla="*/ 118 h 1039"/>
              <a:gd name="T82" fmla="*/ 575 w 1026"/>
              <a:gd name="T83" fmla="*/ 122 h 1039"/>
              <a:gd name="T84" fmla="*/ 629 w 1026"/>
              <a:gd name="T85" fmla="*/ 109 h 1039"/>
              <a:gd name="T86" fmla="*/ 671 w 1026"/>
              <a:gd name="T87" fmla="*/ 123 h 1039"/>
              <a:gd name="T88" fmla="*/ 706 w 1026"/>
              <a:gd name="T89" fmla="*/ 167 h 1039"/>
              <a:gd name="T90" fmla="*/ 742 w 1026"/>
              <a:gd name="T91" fmla="*/ 189 h 1039"/>
              <a:gd name="T92" fmla="*/ 796 w 1026"/>
              <a:gd name="T93" fmla="*/ 201 h 1039"/>
              <a:gd name="T94" fmla="*/ 828 w 1026"/>
              <a:gd name="T95" fmla="*/ 232 h 1039"/>
              <a:gd name="T96" fmla="*/ 841 w 1026"/>
              <a:gd name="T97" fmla="*/ 286 h 1039"/>
              <a:gd name="T98" fmla="*/ 884 w 1026"/>
              <a:gd name="T99" fmla="*/ 309 h 1039"/>
              <a:gd name="T100" fmla="*/ 882 w 1026"/>
              <a:gd name="T101" fmla="*/ 359 h 1039"/>
              <a:gd name="T102" fmla="*/ 897 w 1026"/>
              <a:gd name="T103" fmla="*/ 399 h 1039"/>
              <a:gd name="T104" fmla="*/ 907 w 1026"/>
              <a:gd name="T105" fmla="*/ 440 h 1039"/>
              <a:gd name="T106" fmla="*/ 913 w 1026"/>
              <a:gd name="T107" fmla="*/ 481 h 1039"/>
              <a:gd name="T108" fmla="*/ 939 w 1026"/>
              <a:gd name="T109" fmla="*/ 531 h 1039"/>
              <a:gd name="T110" fmla="*/ 936 w 1026"/>
              <a:gd name="T111" fmla="*/ 576 h 1039"/>
              <a:gd name="T112" fmla="*/ 902 w 1026"/>
              <a:gd name="T113" fmla="*/ 620 h 1039"/>
              <a:gd name="T114" fmla="*/ 890 w 1026"/>
              <a:gd name="T115" fmla="*/ 660 h 1039"/>
              <a:gd name="T116" fmla="*/ 894 w 1026"/>
              <a:gd name="T117" fmla="*/ 710 h 1039"/>
              <a:gd name="T118" fmla="*/ 848 w 1026"/>
              <a:gd name="T119" fmla="*/ 741 h 1039"/>
              <a:gd name="T120" fmla="*/ 823 w 1026"/>
              <a:gd name="T121" fmla="*/ 775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6" h="1039">
                <a:moveTo>
                  <a:pt x="950" y="519"/>
                </a:moveTo>
                <a:cubicBezTo>
                  <a:pt x="950" y="496"/>
                  <a:pt x="948" y="474"/>
                  <a:pt x="945" y="452"/>
                </a:cubicBezTo>
                <a:cubicBezTo>
                  <a:pt x="1026" y="439"/>
                  <a:pt x="1026" y="439"/>
                  <a:pt x="1026" y="439"/>
                </a:cubicBezTo>
                <a:cubicBezTo>
                  <a:pt x="1025" y="434"/>
                  <a:pt x="1025" y="434"/>
                  <a:pt x="1025" y="434"/>
                </a:cubicBezTo>
                <a:cubicBezTo>
                  <a:pt x="944" y="448"/>
                  <a:pt x="944" y="448"/>
                  <a:pt x="944" y="448"/>
                </a:cubicBezTo>
                <a:cubicBezTo>
                  <a:pt x="936" y="398"/>
                  <a:pt x="919" y="350"/>
                  <a:pt x="895" y="308"/>
                </a:cubicBezTo>
                <a:cubicBezTo>
                  <a:pt x="968" y="268"/>
                  <a:pt x="968" y="268"/>
                  <a:pt x="968" y="268"/>
                </a:cubicBezTo>
                <a:cubicBezTo>
                  <a:pt x="966" y="264"/>
                  <a:pt x="966" y="264"/>
                  <a:pt x="966" y="264"/>
                </a:cubicBezTo>
                <a:cubicBezTo>
                  <a:pt x="894" y="304"/>
                  <a:pt x="894" y="304"/>
                  <a:pt x="894" y="304"/>
                </a:cubicBezTo>
                <a:cubicBezTo>
                  <a:pt x="869" y="261"/>
                  <a:pt x="837" y="222"/>
                  <a:pt x="800" y="190"/>
                </a:cubicBezTo>
                <a:cubicBezTo>
                  <a:pt x="854" y="127"/>
                  <a:pt x="854" y="127"/>
                  <a:pt x="854" y="127"/>
                </a:cubicBezTo>
                <a:cubicBezTo>
                  <a:pt x="853" y="126"/>
                  <a:pt x="852" y="125"/>
                  <a:pt x="851" y="125"/>
                </a:cubicBezTo>
                <a:cubicBezTo>
                  <a:pt x="797" y="187"/>
                  <a:pt x="797" y="187"/>
                  <a:pt x="797" y="187"/>
                </a:cubicBezTo>
                <a:cubicBezTo>
                  <a:pt x="760" y="155"/>
                  <a:pt x="717" y="129"/>
                  <a:pt x="670" y="111"/>
                </a:cubicBezTo>
                <a:cubicBezTo>
                  <a:pt x="700" y="34"/>
                  <a:pt x="700" y="34"/>
                  <a:pt x="700" y="34"/>
                </a:cubicBezTo>
                <a:cubicBezTo>
                  <a:pt x="696" y="33"/>
                  <a:pt x="696" y="33"/>
                  <a:pt x="696" y="33"/>
                </a:cubicBezTo>
                <a:cubicBezTo>
                  <a:pt x="666" y="110"/>
                  <a:pt x="666" y="110"/>
                  <a:pt x="666" y="110"/>
                </a:cubicBezTo>
                <a:cubicBezTo>
                  <a:pt x="621" y="93"/>
                  <a:pt x="572" y="83"/>
                  <a:pt x="521" y="82"/>
                </a:cubicBezTo>
                <a:cubicBezTo>
                  <a:pt x="522" y="0"/>
                  <a:pt x="522" y="0"/>
                  <a:pt x="522" y="0"/>
                </a:cubicBezTo>
                <a:cubicBezTo>
                  <a:pt x="518" y="0"/>
                  <a:pt x="518" y="0"/>
                  <a:pt x="518" y="0"/>
                </a:cubicBezTo>
                <a:cubicBezTo>
                  <a:pt x="517" y="82"/>
                  <a:pt x="517" y="82"/>
                  <a:pt x="517" y="82"/>
                </a:cubicBezTo>
                <a:cubicBezTo>
                  <a:pt x="516" y="82"/>
                  <a:pt x="515" y="82"/>
                  <a:pt x="513" y="82"/>
                </a:cubicBezTo>
                <a:cubicBezTo>
                  <a:pt x="463" y="82"/>
                  <a:pt x="416" y="91"/>
                  <a:pt x="371" y="106"/>
                </a:cubicBezTo>
                <a:cubicBezTo>
                  <a:pt x="344" y="28"/>
                  <a:pt x="344" y="28"/>
                  <a:pt x="344" y="28"/>
                </a:cubicBezTo>
                <a:cubicBezTo>
                  <a:pt x="343" y="28"/>
                  <a:pt x="342" y="29"/>
                  <a:pt x="340" y="29"/>
                </a:cubicBezTo>
                <a:cubicBezTo>
                  <a:pt x="368" y="107"/>
                  <a:pt x="368" y="107"/>
                  <a:pt x="368" y="107"/>
                </a:cubicBezTo>
                <a:cubicBezTo>
                  <a:pt x="320" y="124"/>
                  <a:pt x="277" y="149"/>
                  <a:pt x="239" y="180"/>
                </a:cubicBezTo>
                <a:cubicBezTo>
                  <a:pt x="186" y="115"/>
                  <a:pt x="186" y="115"/>
                  <a:pt x="186" y="115"/>
                </a:cubicBezTo>
                <a:cubicBezTo>
                  <a:pt x="185" y="116"/>
                  <a:pt x="184" y="117"/>
                  <a:pt x="183" y="118"/>
                </a:cubicBezTo>
                <a:cubicBezTo>
                  <a:pt x="236" y="182"/>
                  <a:pt x="236" y="182"/>
                  <a:pt x="236" y="182"/>
                </a:cubicBezTo>
                <a:cubicBezTo>
                  <a:pt x="197" y="213"/>
                  <a:pt x="165" y="251"/>
                  <a:pt x="139" y="294"/>
                </a:cubicBezTo>
                <a:cubicBezTo>
                  <a:pt x="68" y="251"/>
                  <a:pt x="68" y="251"/>
                  <a:pt x="68" y="251"/>
                </a:cubicBezTo>
                <a:cubicBezTo>
                  <a:pt x="66" y="255"/>
                  <a:pt x="66" y="255"/>
                  <a:pt x="66" y="255"/>
                </a:cubicBezTo>
                <a:cubicBezTo>
                  <a:pt x="137" y="297"/>
                  <a:pt x="137" y="297"/>
                  <a:pt x="137" y="297"/>
                </a:cubicBezTo>
                <a:cubicBezTo>
                  <a:pt x="112" y="339"/>
                  <a:pt x="94" y="386"/>
                  <a:pt x="84" y="435"/>
                </a:cubicBezTo>
                <a:cubicBezTo>
                  <a:pt x="3" y="420"/>
                  <a:pt x="3" y="420"/>
                  <a:pt x="3" y="420"/>
                </a:cubicBezTo>
                <a:cubicBezTo>
                  <a:pt x="2" y="424"/>
                  <a:pt x="2" y="424"/>
                  <a:pt x="2" y="424"/>
                </a:cubicBezTo>
                <a:cubicBezTo>
                  <a:pt x="83" y="439"/>
                  <a:pt x="83" y="439"/>
                  <a:pt x="83" y="439"/>
                </a:cubicBezTo>
                <a:cubicBezTo>
                  <a:pt x="79" y="465"/>
                  <a:pt x="76" y="492"/>
                  <a:pt x="76" y="519"/>
                </a:cubicBezTo>
                <a:cubicBezTo>
                  <a:pt x="76" y="542"/>
                  <a:pt x="78" y="565"/>
                  <a:pt x="81" y="587"/>
                </a:cubicBezTo>
                <a:cubicBezTo>
                  <a:pt x="0" y="600"/>
                  <a:pt x="0" y="600"/>
                  <a:pt x="0" y="600"/>
                </a:cubicBezTo>
                <a:cubicBezTo>
                  <a:pt x="1" y="605"/>
                  <a:pt x="1" y="605"/>
                  <a:pt x="1" y="605"/>
                </a:cubicBezTo>
                <a:cubicBezTo>
                  <a:pt x="82" y="591"/>
                  <a:pt x="82" y="591"/>
                  <a:pt x="82" y="591"/>
                </a:cubicBezTo>
                <a:cubicBezTo>
                  <a:pt x="90" y="641"/>
                  <a:pt x="107" y="688"/>
                  <a:pt x="131" y="731"/>
                </a:cubicBezTo>
                <a:cubicBezTo>
                  <a:pt x="58" y="771"/>
                  <a:pt x="58" y="771"/>
                  <a:pt x="58" y="771"/>
                </a:cubicBezTo>
                <a:cubicBezTo>
                  <a:pt x="60" y="775"/>
                  <a:pt x="60" y="775"/>
                  <a:pt x="60" y="775"/>
                </a:cubicBezTo>
                <a:cubicBezTo>
                  <a:pt x="133" y="734"/>
                  <a:pt x="133" y="734"/>
                  <a:pt x="133" y="734"/>
                </a:cubicBezTo>
                <a:cubicBezTo>
                  <a:pt x="157" y="777"/>
                  <a:pt x="189" y="816"/>
                  <a:pt x="226" y="849"/>
                </a:cubicBezTo>
                <a:cubicBezTo>
                  <a:pt x="172" y="911"/>
                  <a:pt x="172" y="911"/>
                  <a:pt x="172" y="911"/>
                </a:cubicBezTo>
                <a:cubicBezTo>
                  <a:pt x="175" y="914"/>
                  <a:pt x="175" y="914"/>
                  <a:pt x="175" y="914"/>
                </a:cubicBezTo>
                <a:cubicBezTo>
                  <a:pt x="229" y="851"/>
                  <a:pt x="229" y="851"/>
                  <a:pt x="229" y="851"/>
                </a:cubicBezTo>
                <a:cubicBezTo>
                  <a:pt x="266" y="883"/>
                  <a:pt x="309" y="909"/>
                  <a:pt x="356" y="927"/>
                </a:cubicBezTo>
                <a:cubicBezTo>
                  <a:pt x="326" y="1004"/>
                  <a:pt x="326" y="1004"/>
                  <a:pt x="326" y="1004"/>
                </a:cubicBezTo>
                <a:cubicBezTo>
                  <a:pt x="328" y="1005"/>
                  <a:pt x="329" y="1005"/>
                  <a:pt x="330" y="1006"/>
                </a:cubicBezTo>
                <a:cubicBezTo>
                  <a:pt x="359" y="928"/>
                  <a:pt x="359" y="928"/>
                  <a:pt x="359" y="928"/>
                </a:cubicBezTo>
                <a:cubicBezTo>
                  <a:pt x="405" y="946"/>
                  <a:pt x="454" y="955"/>
                  <a:pt x="505" y="956"/>
                </a:cubicBezTo>
                <a:cubicBezTo>
                  <a:pt x="503" y="1039"/>
                  <a:pt x="503" y="1039"/>
                  <a:pt x="503" y="1039"/>
                </a:cubicBezTo>
                <a:cubicBezTo>
                  <a:pt x="508" y="1039"/>
                  <a:pt x="508" y="1039"/>
                  <a:pt x="508" y="1039"/>
                </a:cubicBezTo>
                <a:cubicBezTo>
                  <a:pt x="508" y="956"/>
                  <a:pt x="508" y="956"/>
                  <a:pt x="508" y="956"/>
                </a:cubicBezTo>
                <a:cubicBezTo>
                  <a:pt x="510" y="956"/>
                  <a:pt x="512" y="956"/>
                  <a:pt x="513" y="956"/>
                </a:cubicBezTo>
                <a:cubicBezTo>
                  <a:pt x="563" y="956"/>
                  <a:pt x="610" y="948"/>
                  <a:pt x="655" y="933"/>
                </a:cubicBezTo>
                <a:cubicBezTo>
                  <a:pt x="681" y="1011"/>
                  <a:pt x="681" y="1011"/>
                  <a:pt x="681" y="1011"/>
                </a:cubicBezTo>
                <a:cubicBezTo>
                  <a:pt x="683" y="1010"/>
                  <a:pt x="684" y="1010"/>
                  <a:pt x="686" y="1009"/>
                </a:cubicBezTo>
                <a:cubicBezTo>
                  <a:pt x="658" y="932"/>
                  <a:pt x="658" y="932"/>
                  <a:pt x="658" y="932"/>
                </a:cubicBezTo>
                <a:cubicBezTo>
                  <a:pt x="706" y="915"/>
                  <a:pt x="749" y="890"/>
                  <a:pt x="787" y="859"/>
                </a:cubicBezTo>
                <a:cubicBezTo>
                  <a:pt x="839" y="924"/>
                  <a:pt x="839" y="924"/>
                  <a:pt x="839" y="924"/>
                </a:cubicBezTo>
                <a:cubicBezTo>
                  <a:pt x="841" y="923"/>
                  <a:pt x="842" y="922"/>
                  <a:pt x="843" y="921"/>
                </a:cubicBezTo>
                <a:cubicBezTo>
                  <a:pt x="790" y="857"/>
                  <a:pt x="790" y="857"/>
                  <a:pt x="790" y="857"/>
                </a:cubicBezTo>
                <a:cubicBezTo>
                  <a:pt x="829" y="825"/>
                  <a:pt x="861" y="788"/>
                  <a:pt x="887" y="745"/>
                </a:cubicBezTo>
                <a:cubicBezTo>
                  <a:pt x="958" y="788"/>
                  <a:pt x="958" y="788"/>
                  <a:pt x="958" y="788"/>
                </a:cubicBezTo>
                <a:cubicBezTo>
                  <a:pt x="959" y="786"/>
                  <a:pt x="959" y="785"/>
                  <a:pt x="960" y="784"/>
                </a:cubicBezTo>
                <a:cubicBezTo>
                  <a:pt x="889" y="742"/>
                  <a:pt x="889" y="742"/>
                  <a:pt x="889" y="742"/>
                </a:cubicBezTo>
                <a:cubicBezTo>
                  <a:pt x="914" y="700"/>
                  <a:pt x="932" y="653"/>
                  <a:pt x="942" y="603"/>
                </a:cubicBezTo>
                <a:cubicBezTo>
                  <a:pt x="1023" y="619"/>
                  <a:pt x="1023" y="619"/>
                  <a:pt x="1023" y="619"/>
                </a:cubicBezTo>
                <a:cubicBezTo>
                  <a:pt x="1023" y="618"/>
                  <a:pt x="1024" y="617"/>
                  <a:pt x="1024" y="615"/>
                </a:cubicBezTo>
                <a:cubicBezTo>
                  <a:pt x="943" y="600"/>
                  <a:pt x="943" y="600"/>
                  <a:pt x="943" y="600"/>
                </a:cubicBezTo>
                <a:cubicBezTo>
                  <a:pt x="948" y="574"/>
                  <a:pt x="950" y="547"/>
                  <a:pt x="950" y="519"/>
                </a:cubicBezTo>
                <a:close/>
                <a:moveTo>
                  <a:pt x="799" y="802"/>
                </a:moveTo>
                <a:cubicBezTo>
                  <a:pt x="795" y="806"/>
                  <a:pt x="795" y="806"/>
                  <a:pt x="795" y="806"/>
                </a:cubicBezTo>
                <a:cubicBezTo>
                  <a:pt x="812" y="824"/>
                  <a:pt x="812" y="824"/>
                  <a:pt x="812" y="824"/>
                </a:cubicBezTo>
                <a:cubicBezTo>
                  <a:pt x="810" y="825"/>
                  <a:pt x="809" y="827"/>
                  <a:pt x="807" y="828"/>
                </a:cubicBezTo>
                <a:cubicBezTo>
                  <a:pt x="790" y="810"/>
                  <a:pt x="790" y="810"/>
                  <a:pt x="790" y="810"/>
                </a:cubicBezTo>
                <a:cubicBezTo>
                  <a:pt x="786" y="815"/>
                  <a:pt x="786" y="815"/>
                  <a:pt x="786" y="815"/>
                </a:cubicBezTo>
                <a:cubicBezTo>
                  <a:pt x="802" y="832"/>
                  <a:pt x="802" y="832"/>
                  <a:pt x="802" y="832"/>
                </a:cubicBezTo>
                <a:cubicBezTo>
                  <a:pt x="801" y="834"/>
                  <a:pt x="799" y="835"/>
                  <a:pt x="798" y="837"/>
                </a:cubicBezTo>
                <a:cubicBezTo>
                  <a:pt x="782" y="819"/>
                  <a:pt x="782" y="819"/>
                  <a:pt x="782" y="819"/>
                </a:cubicBezTo>
                <a:cubicBezTo>
                  <a:pt x="777" y="823"/>
                  <a:pt x="777" y="823"/>
                  <a:pt x="777" y="823"/>
                </a:cubicBezTo>
                <a:cubicBezTo>
                  <a:pt x="793" y="841"/>
                  <a:pt x="793" y="841"/>
                  <a:pt x="793" y="841"/>
                </a:cubicBezTo>
                <a:cubicBezTo>
                  <a:pt x="791" y="842"/>
                  <a:pt x="790" y="844"/>
                  <a:pt x="788" y="845"/>
                </a:cubicBezTo>
                <a:cubicBezTo>
                  <a:pt x="773" y="827"/>
                  <a:pt x="773" y="827"/>
                  <a:pt x="773" y="827"/>
                </a:cubicBezTo>
                <a:cubicBezTo>
                  <a:pt x="768" y="831"/>
                  <a:pt x="768" y="831"/>
                  <a:pt x="768" y="831"/>
                </a:cubicBezTo>
                <a:cubicBezTo>
                  <a:pt x="783" y="849"/>
                  <a:pt x="783" y="849"/>
                  <a:pt x="783" y="849"/>
                </a:cubicBezTo>
                <a:cubicBezTo>
                  <a:pt x="781" y="851"/>
                  <a:pt x="780" y="852"/>
                  <a:pt x="778" y="853"/>
                </a:cubicBezTo>
                <a:cubicBezTo>
                  <a:pt x="763" y="834"/>
                  <a:pt x="763" y="834"/>
                  <a:pt x="763" y="834"/>
                </a:cubicBezTo>
                <a:cubicBezTo>
                  <a:pt x="758" y="838"/>
                  <a:pt x="758" y="838"/>
                  <a:pt x="758" y="838"/>
                </a:cubicBezTo>
                <a:cubicBezTo>
                  <a:pt x="773" y="857"/>
                  <a:pt x="773" y="857"/>
                  <a:pt x="773" y="857"/>
                </a:cubicBezTo>
                <a:cubicBezTo>
                  <a:pt x="771" y="858"/>
                  <a:pt x="770" y="860"/>
                  <a:pt x="768" y="861"/>
                </a:cubicBezTo>
                <a:cubicBezTo>
                  <a:pt x="754" y="842"/>
                  <a:pt x="754" y="842"/>
                  <a:pt x="754" y="842"/>
                </a:cubicBezTo>
                <a:cubicBezTo>
                  <a:pt x="749" y="845"/>
                  <a:pt x="749" y="845"/>
                  <a:pt x="749" y="845"/>
                </a:cubicBezTo>
                <a:cubicBezTo>
                  <a:pt x="763" y="865"/>
                  <a:pt x="763" y="865"/>
                  <a:pt x="763" y="865"/>
                </a:cubicBezTo>
                <a:cubicBezTo>
                  <a:pt x="761" y="866"/>
                  <a:pt x="759" y="867"/>
                  <a:pt x="758" y="868"/>
                </a:cubicBezTo>
                <a:cubicBezTo>
                  <a:pt x="744" y="849"/>
                  <a:pt x="744" y="849"/>
                  <a:pt x="744" y="849"/>
                </a:cubicBezTo>
                <a:cubicBezTo>
                  <a:pt x="739" y="852"/>
                  <a:pt x="739" y="852"/>
                  <a:pt x="739" y="852"/>
                </a:cubicBezTo>
                <a:cubicBezTo>
                  <a:pt x="752" y="872"/>
                  <a:pt x="752" y="872"/>
                  <a:pt x="752" y="872"/>
                </a:cubicBezTo>
                <a:cubicBezTo>
                  <a:pt x="751" y="873"/>
                  <a:pt x="749" y="875"/>
                  <a:pt x="747" y="876"/>
                </a:cubicBezTo>
                <a:cubicBezTo>
                  <a:pt x="734" y="855"/>
                  <a:pt x="734" y="855"/>
                  <a:pt x="734" y="855"/>
                </a:cubicBezTo>
                <a:cubicBezTo>
                  <a:pt x="729" y="859"/>
                  <a:pt x="729" y="859"/>
                  <a:pt x="729" y="859"/>
                </a:cubicBezTo>
                <a:cubicBezTo>
                  <a:pt x="742" y="879"/>
                  <a:pt x="742" y="879"/>
                  <a:pt x="742" y="879"/>
                </a:cubicBezTo>
                <a:cubicBezTo>
                  <a:pt x="740" y="880"/>
                  <a:pt x="738" y="881"/>
                  <a:pt x="736" y="883"/>
                </a:cubicBezTo>
                <a:cubicBezTo>
                  <a:pt x="724" y="862"/>
                  <a:pt x="724" y="862"/>
                  <a:pt x="724" y="862"/>
                </a:cubicBezTo>
                <a:cubicBezTo>
                  <a:pt x="718" y="865"/>
                  <a:pt x="718" y="865"/>
                  <a:pt x="718" y="865"/>
                </a:cubicBezTo>
                <a:cubicBezTo>
                  <a:pt x="731" y="886"/>
                  <a:pt x="731" y="886"/>
                  <a:pt x="731" y="886"/>
                </a:cubicBezTo>
                <a:cubicBezTo>
                  <a:pt x="729" y="887"/>
                  <a:pt x="727" y="888"/>
                  <a:pt x="725" y="889"/>
                </a:cubicBezTo>
                <a:cubicBezTo>
                  <a:pt x="713" y="868"/>
                  <a:pt x="713" y="868"/>
                  <a:pt x="713" y="868"/>
                </a:cubicBezTo>
                <a:cubicBezTo>
                  <a:pt x="708" y="871"/>
                  <a:pt x="708" y="871"/>
                  <a:pt x="708" y="871"/>
                </a:cubicBezTo>
                <a:cubicBezTo>
                  <a:pt x="720" y="892"/>
                  <a:pt x="720" y="892"/>
                  <a:pt x="720" y="892"/>
                </a:cubicBezTo>
                <a:cubicBezTo>
                  <a:pt x="718" y="893"/>
                  <a:pt x="716" y="894"/>
                  <a:pt x="714" y="895"/>
                </a:cubicBezTo>
                <a:cubicBezTo>
                  <a:pt x="703" y="874"/>
                  <a:pt x="703" y="874"/>
                  <a:pt x="703" y="874"/>
                </a:cubicBezTo>
                <a:cubicBezTo>
                  <a:pt x="697" y="877"/>
                  <a:pt x="697" y="877"/>
                  <a:pt x="697" y="877"/>
                </a:cubicBezTo>
                <a:cubicBezTo>
                  <a:pt x="708" y="898"/>
                  <a:pt x="708" y="898"/>
                  <a:pt x="708" y="898"/>
                </a:cubicBezTo>
                <a:cubicBezTo>
                  <a:pt x="707" y="899"/>
                  <a:pt x="705" y="900"/>
                  <a:pt x="703" y="901"/>
                </a:cubicBezTo>
                <a:cubicBezTo>
                  <a:pt x="692" y="879"/>
                  <a:pt x="692" y="879"/>
                  <a:pt x="692" y="879"/>
                </a:cubicBezTo>
                <a:cubicBezTo>
                  <a:pt x="691" y="880"/>
                  <a:pt x="691" y="880"/>
                  <a:pt x="691" y="880"/>
                </a:cubicBezTo>
                <a:cubicBezTo>
                  <a:pt x="690" y="881"/>
                  <a:pt x="686" y="882"/>
                  <a:pt x="686" y="882"/>
                </a:cubicBezTo>
                <a:cubicBezTo>
                  <a:pt x="697" y="904"/>
                  <a:pt x="697" y="904"/>
                  <a:pt x="697" y="904"/>
                </a:cubicBezTo>
                <a:cubicBezTo>
                  <a:pt x="695" y="905"/>
                  <a:pt x="693" y="906"/>
                  <a:pt x="691" y="907"/>
                </a:cubicBezTo>
                <a:cubicBezTo>
                  <a:pt x="681" y="885"/>
                  <a:pt x="681" y="885"/>
                  <a:pt x="681" y="885"/>
                </a:cubicBezTo>
                <a:cubicBezTo>
                  <a:pt x="675" y="887"/>
                  <a:pt x="675" y="887"/>
                  <a:pt x="675" y="887"/>
                </a:cubicBezTo>
                <a:cubicBezTo>
                  <a:pt x="685" y="909"/>
                  <a:pt x="685" y="909"/>
                  <a:pt x="685" y="909"/>
                </a:cubicBezTo>
                <a:cubicBezTo>
                  <a:pt x="683" y="910"/>
                  <a:pt x="682" y="911"/>
                  <a:pt x="680" y="912"/>
                </a:cubicBezTo>
                <a:cubicBezTo>
                  <a:pt x="670" y="890"/>
                  <a:pt x="670" y="890"/>
                  <a:pt x="670" y="890"/>
                </a:cubicBezTo>
                <a:cubicBezTo>
                  <a:pt x="664" y="892"/>
                  <a:pt x="664" y="892"/>
                  <a:pt x="664" y="892"/>
                </a:cubicBezTo>
                <a:cubicBezTo>
                  <a:pt x="674" y="914"/>
                  <a:pt x="674" y="914"/>
                  <a:pt x="674" y="914"/>
                </a:cubicBezTo>
                <a:cubicBezTo>
                  <a:pt x="672" y="915"/>
                  <a:pt x="670" y="916"/>
                  <a:pt x="668" y="917"/>
                </a:cubicBezTo>
                <a:cubicBezTo>
                  <a:pt x="659" y="894"/>
                  <a:pt x="659" y="894"/>
                  <a:pt x="659" y="894"/>
                </a:cubicBezTo>
                <a:cubicBezTo>
                  <a:pt x="653" y="896"/>
                  <a:pt x="653" y="896"/>
                  <a:pt x="653" y="896"/>
                </a:cubicBezTo>
                <a:cubicBezTo>
                  <a:pt x="662" y="919"/>
                  <a:pt x="662" y="919"/>
                  <a:pt x="662" y="919"/>
                </a:cubicBezTo>
                <a:cubicBezTo>
                  <a:pt x="660" y="920"/>
                  <a:pt x="658" y="921"/>
                  <a:pt x="656" y="921"/>
                </a:cubicBezTo>
                <a:cubicBezTo>
                  <a:pt x="648" y="898"/>
                  <a:pt x="648" y="898"/>
                  <a:pt x="648" y="898"/>
                </a:cubicBezTo>
                <a:cubicBezTo>
                  <a:pt x="642" y="900"/>
                  <a:pt x="642" y="900"/>
                  <a:pt x="642" y="900"/>
                </a:cubicBezTo>
                <a:cubicBezTo>
                  <a:pt x="650" y="923"/>
                  <a:pt x="650" y="923"/>
                  <a:pt x="650" y="923"/>
                </a:cubicBezTo>
                <a:cubicBezTo>
                  <a:pt x="648" y="924"/>
                  <a:pt x="646" y="925"/>
                  <a:pt x="644" y="925"/>
                </a:cubicBezTo>
                <a:cubicBezTo>
                  <a:pt x="636" y="902"/>
                  <a:pt x="636" y="902"/>
                  <a:pt x="636" y="902"/>
                </a:cubicBezTo>
                <a:cubicBezTo>
                  <a:pt x="630" y="904"/>
                  <a:pt x="630" y="904"/>
                  <a:pt x="630" y="904"/>
                </a:cubicBezTo>
                <a:cubicBezTo>
                  <a:pt x="637" y="927"/>
                  <a:pt x="637" y="927"/>
                  <a:pt x="637" y="927"/>
                </a:cubicBezTo>
                <a:cubicBezTo>
                  <a:pt x="635" y="928"/>
                  <a:pt x="633" y="929"/>
                  <a:pt x="631" y="929"/>
                </a:cubicBezTo>
                <a:cubicBezTo>
                  <a:pt x="625" y="906"/>
                  <a:pt x="625" y="906"/>
                  <a:pt x="625" y="906"/>
                </a:cubicBezTo>
                <a:cubicBezTo>
                  <a:pt x="619" y="907"/>
                  <a:pt x="619" y="907"/>
                  <a:pt x="619" y="907"/>
                </a:cubicBezTo>
                <a:cubicBezTo>
                  <a:pt x="625" y="931"/>
                  <a:pt x="625" y="931"/>
                  <a:pt x="625" y="931"/>
                </a:cubicBezTo>
                <a:cubicBezTo>
                  <a:pt x="623" y="931"/>
                  <a:pt x="621" y="932"/>
                  <a:pt x="619" y="932"/>
                </a:cubicBezTo>
                <a:cubicBezTo>
                  <a:pt x="613" y="909"/>
                  <a:pt x="613" y="909"/>
                  <a:pt x="613" y="909"/>
                </a:cubicBezTo>
                <a:cubicBezTo>
                  <a:pt x="607" y="910"/>
                  <a:pt x="607" y="910"/>
                  <a:pt x="607" y="910"/>
                </a:cubicBezTo>
                <a:cubicBezTo>
                  <a:pt x="613" y="934"/>
                  <a:pt x="613" y="934"/>
                  <a:pt x="613" y="934"/>
                </a:cubicBezTo>
                <a:cubicBezTo>
                  <a:pt x="611" y="935"/>
                  <a:pt x="609" y="935"/>
                  <a:pt x="607" y="935"/>
                </a:cubicBezTo>
                <a:cubicBezTo>
                  <a:pt x="601" y="912"/>
                  <a:pt x="601" y="912"/>
                  <a:pt x="601" y="912"/>
                </a:cubicBezTo>
                <a:cubicBezTo>
                  <a:pt x="595" y="913"/>
                  <a:pt x="595" y="913"/>
                  <a:pt x="595" y="913"/>
                </a:cubicBezTo>
                <a:cubicBezTo>
                  <a:pt x="600" y="937"/>
                  <a:pt x="600" y="937"/>
                  <a:pt x="600" y="937"/>
                </a:cubicBezTo>
                <a:cubicBezTo>
                  <a:pt x="598" y="937"/>
                  <a:pt x="596" y="938"/>
                  <a:pt x="594" y="938"/>
                </a:cubicBezTo>
                <a:cubicBezTo>
                  <a:pt x="589" y="914"/>
                  <a:pt x="589" y="914"/>
                  <a:pt x="589" y="914"/>
                </a:cubicBezTo>
                <a:cubicBezTo>
                  <a:pt x="588" y="914"/>
                  <a:pt x="588" y="914"/>
                  <a:pt x="588" y="914"/>
                </a:cubicBezTo>
                <a:cubicBezTo>
                  <a:pt x="587" y="915"/>
                  <a:pt x="586" y="915"/>
                  <a:pt x="584" y="915"/>
                </a:cubicBezTo>
                <a:cubicBezTo>
                  <a:pt x="583" y="915"/>
                  <a:pt x="583" y="915"/>
                  <a:pt x="583" y="915"/>
                </a:cubicBezTo>
                <a:cubicBezTo>
                  <a:pt x="588" y="939"/>
                  <a:pt x="588" y="939"/>
                  <a:pt x="588" y="939"/>
                </a:cubicBezTo>
                <a:cubicBezTo>
                  <a:pt x="585" y="940"/>
                  <a:pt x="583" y="940"/>
                  <a:pt x="581" y="940"/>
                </a:cubicBezTo>
                <a:cubicBezTo>
                  <a:pt x="578" y="916"/>
                  <a:pt x="578" y="916"/>
                  <a:pt x="578" y="916"/>
                </a:cubicBezTo>
                <a:cubicBezTo>
                  <a:pt x="571" y="917"/>
                  <a:pt x="571" y="917"/>
                  <a:pt x="571" y="917"/>
                </a:cubicBezTo>
                <a:cubicBezTo>
                  <a:pt x="575" y="941"/>
                  <a:pt x="575" y="941"/>
                  <a:pt x="575" y="941"/>
                </a:cubicBezTo>
                <a:cubicBezTo>
                  <a:pt x="573" y="942"/>
                  <a:pt x="571" y="942"/>
                  <a:pt x="569" y="942"/>
                </a:cubicBezTo>
                <a:cubicBezTo>
                  <a:pt x="566" y="918"/>
                  <a:pt x="566" y="918"/>
                  <a:pt x="566" y="918"/>
                </a:cubicBezTo>
                <a:cubicBezTo>
                  <a:pt x="559" y="919"/>
                  <a:pt x="559" y="919"/>
                  <a:pt x="559" y="919"/>
                </a:cubicBezTo>
                <a:cubicBezTo>
                  <a:pt x="562" y="943"/>
                  <a:pt x="562" y="943"/>
                  <a:pt x="562" y="943"/>
                </a:cubicBezTo>
                <a:cubicBezTo>
                  <a:pt x="560" y="943"/>
                  <a:pt x="558" y="943"/>
                  <a:pt x="556" y="944"/>
                </a:cubicBezTo>
                <a:cubicBezTo>
                  <a:pt x="554" y="919"/>
                  <a:pt x="554" y="919"/>
                  <a:pt x="554" y="919"/>
                </a:cubicBezTo>
                <a:cubicBezTo>
                  <a:pt x="547" y="920"/>
                  <a:pt x="547" y="920"/>
                  <a:pt x="547" y="920"/>
                </a:cubicBezTo>
                <a:cubicBezTo>
                  <a:pt x="549" y="944"/>
                  <a:pt x="549" y="944"/>
                  <a:pt x="549" y="944"/>
                </a:cubicBezTo>
                <a:cubicBezTo>
                  <a:pt x="547" y="944"/>
                  <a:pt x="545" y="945"/>
                  <a:pt x="543" y="945"/>
                </a:cubicBezTo>
                <a:cubicBezTo>
                  <a:pt x="542" y="920"/>
                  <a:pt x="542" y="920"/>
                  <a:pt x="542" y="920"/>
                </a:cubicBezTo>
                <a:cubicBezTo>
                  <a:pt x="535" y="921"/>
                  <a:pt x="535" y="921"/>
                  <a:pt x="535" y="921"/>
                </a:cubicBezTo>
                <a:cubicBezTo>
                  <a:pt x="537" y="945"/>
                  <a:pt x="537" y="945"/>
                  <a:pt x="537" y="945"/>
                </a:cubicBezTo>
                <a:cubicBezTo>
                  <a:pt x="535" y="945"/>
                  <a:pt x="532" y="945"/>
                  <a:pt x="530" y="945"/>
                </a:cubicBezTo>
                <a:cubicBezTo>
                  <a:pt x="529" y="921"/>
                  <a:pt x="529" y="921"/>
                  <a:pt x="529" y="921"/>
                </a:cubicBezTo>
                <a:cubicBezTo>
                  <a:pt x="523" y="921"/>
                  <a:pt x="523" y="921"/>
                  <a:pt x="523" y="921"/>
                </a:cubicBezTo>
                <a:cubicBezTo>
                  <a:pt x="524" y="946"/>
                  <a:pt x="524" y="946"/>
                  <a:pt x="524" y="946"/>
                </a:cubicBezTo>
                <a:cubicBezTo>
                  <a:pt x="522" y="946"/>
                  <a:pt x="520" y="946"/>
                  <a:pt x="518" y="946"/>
                </a:cubicBezTo>
                <a:cubicBezTo>
                  <a:pt x="517" y="921"/>
                  <a:pt x="517" y="921"/>
                  <a:pt x="517" y="921"/>
                </a:cubicBezTo>
                <a:cubicBezTo>
                  <a:pt x="511" y="921"/>
                  <a:pt x="511" y="921"/>
                  <a:pt x="511" y="921"/>
                </a:cubicBezTo>
                <a:cubicBezTo>
                  <a:pt x="511" y="946"/>
                  <a:pt x="511" y="946"/>
                  <a:pt x="511" y="946"/>
                </a:cubicBezTo>
                <a:cubicBezTo>
                  <a:pt x="509" y="946"/>
                  <a:pt x="507" y="946"/>
                  <a:pt x="505" y="946"/>
                </a:cubicBezTo>
                <a:cubicBezTo>
                  <a:pt x="505" y="921"/>
                  <a:pt x="505" y="921"/>
                  <a:pt x="505" y="921"/>
                </a:cubicBezTo>
                <a:cubicBezTo>
                  <a:pt x="499" y="921"/>
                  <a:pt x="499" y="921"/>
                  <a:pt x="499" y="921"/>
                </a:cubicBezTo>
                <a:cubicBezTo>
                  <a:pt x="498" y="946"/>
                  <a:pt x="498" y="946"/>
                  <a:pt x="498" y="946"/>
                </a:cubicBezTo>
                <a:cubicBezTo>
                  <a:pt x="496" y="945"/>
                  <a:pt x="494" y="945"/>
                  <a:pt x="492" y="945"/>
                </a:cubicBezTo>
                <a:cubicBezTo>
                  <a:pt x="493" y="921"/>
                  <a:pt x="493" y="921"/>
                  <a:pt x="493" y="921"/>
                </a:cubicBezTo>
                <a:cubicBezTo>
                  <a:pt x="487" y="921"/>
                  <a:pt x="487" y="921"/>
                  <a:pt x="487" y="921"/>
                </a:cubicBezTo>
                <a:cubicBezTo>
                  <a:pt x="485" y="945"/>
                  <a:pt x="485" y="945"/>
                  <a:pt x="485" y="945"/>
                </a:cubicBezTo>
                <a:cubicBezTo>
                  <a:pt x="483" y="945"/>
                  <a:pt x="481" y="945"/>
                  <a:pt x="479" y="944"/>
                </a:cubicBezTo>
                <a:cubicBezTo>
                  <a:pt x="481" y="920"/>
                  <a:pt x="481" y="920"/>
                  <a:pt x="481" y="920"/>
                </a:cubicBezTo>
                <a:cubicBezTo>
                  <a:pt x="475" y="920"/>
                  <a:pt x="475" y="920"/>
                  <a:pt x="475" y="920"/>
                </a:cubicBezTo>
                <a:cubicBezTo>
                  <a:pt x="473" y="944"/>
                  <a:pt x="473" y="944"/>
                  <a:pt x="473" y="944"/>
                </a:cubicBezTo>
                <a:cubicBezTo>
                  <a:pt x="471" y="944"/>
                  <a:pt x="468" y="943"/>
                  <a:pt x="466" y="943"/>
                </a:cubicBezTo>
                <a:cubicBezTo>
                  <a:pt x="469" y="919"/>
                  <a:pt x="469" y="919"/>
                  <a:pt x="469" y="919"/>
                </a:cubicBezTo>
                <a:cubicBezTo>
                  <a:pt x="463" y="918"/>
                  <a:pt x="463" y="918"/>
                  <a:pt x="463" y="918"/>
                </a:cubicBezTo>
                <a:cubicBezTo>
                  <a:pt x="460" y="942"/>
                  <a:pt x="460" y="942"/>
                  <a:pt x="460" y="942"/>
                </a:cubicBezTo>
                <a:cubicBezTo>
                  <a:pt x="458" y="942"/>
                  <a:pt x="456" y="942"/>
                  <a:pt x="454" y="942"/>
                </a:cubicBezTo>
                <a:cubicBezTo>
                  <a:pt x="457" y="918"/>
                  <a:pt x="457" y="918"/>
                  <a:pt x="457" y="918"/>
                </a:cubicBezTo>
                <a:cubicBezTo>
                  <a:pt x="451" y="917"/>
                  <a:pt x="451" y="917"/>
                  <a:pt x="451" y="917"/>
                </a:cubicBezTo>
                <a:cubicBezTo>
                  <a:pt x="447" y="941"/>
                  <a:pt x="447" y="941"/>
                  <a:pt x="447" y="941"/>
                </a:cubicBezTo>
                <a:cubicBezTo>
                  <a:pt x="445" y="940"/>
                  <a:pt x="443" y="940"/>
                  <a:pt x="441" y="940"/>
                </a:cubicBezTo>
                <a:cubicBezTo>
                  <a:pt x="445" y="916"/>
                  <a:pt x="445" y="916"/>
                  <a:pt x="445" y="916"/>
                </a:cubicBezTo>
                <a:cubicBezTo>
                  <a:pt x="444" y="916"/>
                  <a:pt x="444" y="916"/>
                  <a:pt x="444" y="916"/>
                </a:cubicBezTo>
                <a:cubicBezTo>
                  <a:pt x="443" y="915"/>
                  <a:pt x="439" y="915"/>
                  <a:pt x="439" y="915"/>
                </a:cubicBezTo>
                <a:cubicBezTo>
                  <a:pt x="435" y="939"/>
                  <a:pt x="435" y="939"/>
                  <a:pt x="435" y="939"/>
                </a:cubicBezTo>
                <a:cubicBezTo>
                  <a:pt x="433" y="938"/>
                  <a:pt x="430" y="938"/>
                  <a:pt x="428" y="937"/>
                </a:cubicBezTo>
                <a:cubicBezTo>
                  <a:pt x="433" y="914"/>
                  <a:pt x="433" y="914"/>
                  <a:pt x="433" y="914"/>
                </a:cubicBezTo>
                <a:cubicBezTo>
                  <a:pt x="427" y="912"/>
                  <a:pt x="427" y="912"/>
                  <a:pt x="427" y="912"/>
                </a:cubicBezTo>
                <a:cubicBezTo>
                  <a:pt x="422" y="936"/>
                  <a:pt x="422" y="936"/>
                  <a:pt x="422" y="936"/>
                </a:cubicBezTo>
                <a:cubicBezTo>
                  <a:pt x="420" y="936"/>
                  <a:pt x="418" y="935"/>
                  <a:pt x="416" y="935"/>
                </a:cubicBezTo>
                <a:cubicBezTo>
                  <a:pt x="421" y="911"/>
                  <a:pt x="421" y="911"/>
                  <a:pt x="421" y="911"/>
                </a:cubicBezTo>
                <a:cubicBezTo>
                  <a:pt x="415" y="909"/>
                  <a:pt x="415" y="909"/>
                  <a:pt x="415" y="909"/>
                </a:cubicBezTo>
                <a:cubicBezTo>
                  <a:pt x="410" y="933"/>
                  <a:pt x="410" y="933"/>
                  <a:pt x="410" y="933"/>
                </a:cubicBezTo>
                <a:cubicBezTo>
                  <a:pt x="408" y="933"/>
                  <a:pt x="405" y="932"/>
                  <a:pt x="403" y="931"/>
                </a:cubicBezTo>
                <a:cubicBezTo>
                  <a:pt x="410" y="908"/>
                  <a:pt x="410" y="908"/>
                  <a:pt x="410" y="908"/>
                </a:cubicBezTo>
                <a:cubicBezTo>
                  <a:pt x="404" y="906"/>
                  <a:pt x="404" y="906"/>
                  <a:pt x="404" y="906"/>
                </a:cubicBezTo>
                <a:cubicBezTo>
                  <a:pt x="397" y="930"/>
                  <a:pt x="397" y="930"/>
                  <a:pt x="397" y="930"/>
                </a:cubicBezTo>
                <a:cubicBezTo>
                  <a:pt x="395" y="929"/>
                  <a:pt x="393" y="929"/>
                  <a:pt x="391" y="928"/>
                </a:cubicBezTo>
                <a:cubicBezTo>
                  <a:pt x="398" y="905"/>
                  <a:pt x="398" y="905"/>
                  <a:pt x="398" y="905"/>
                </a:cubicBezTo>
                <a:cubicBezTo>
                  <a:pt x="392" y="903"/>
                  <a:pt x="392" y="903"/>
                  <a:pt x="392" y="903"/>
                </a:cubicBezTo>
                <a:cubicBezTo>
                  <a:pt x="385" y="926"/>
                  <a:pt x="385" y="926"/>
                  <a:pt x="385" y="926"/>
                </a:cubicBezTo>
                <a:cubicBezTo>
                  <a:pt x="383" y="925"/>
                  <a:pt x="381" y="925"/>
                  <a:pt x="379" y="924"/>
                </a:cubicBezTo>
                <a:cubicBezTo>
                  <a:pt x="387" y="901"/>
                  <a:pt x="387" y="901"/>
                  <a:pt x="387" y="901"/>
                </a:cubicBezTo>
                <a:cubicBezTo>
                  <a:pt x="381" y="899"/>
                  <a:pt x="381" y="899"/>
                  <a:pt x="381" y="899"/>
                </a:cubicBezTo>
                <a:cubicBezTo>
                  <a:pt x="373" y="922"/>
                  <a:pt x="373" y="922"/>
                  <a:pt x="373" y="922"/>
                </a:cubicBezTo>
                <a:cubicBezTo>
                  <a:pt x="371" y="921"/>
                  <a:pt x="369" y="921"/>
                  <a:pt x="367" y="920"/>
                </a:cubicBezTo>
                <a:cubicBezTo>
                  <a:pt x="375" y="897"/>
                  <a:pt x="375" y="897"/>
                  <a:pt x="375" y="897"/>
                </a:cubicBezTo>
                <a:cubicBezTo>
                  <a:pt x="369" y="895"/>
                  <a:pt x="369" y="895"/>
                  <a:pt x="369" y="895"/>
                </a:cubicBezTo>
                <a:cubicBezTo>
                  <a:pt x="361" y="918"/>
                  <a:pt x="361" y="918"/>
                  <a:pt x="361" y="918"/>
                </a:cubicBezTo>
                <a:cubicBezTo>
                  <a:pt x="359" y="917"/>
                  <a:pt x="357" y="916"/>
                  <a:pt x="355" y="915"/>
                </a:cubicBezTo>
                <a:cubicBezTo>
                  <a:pt x="364" y="893"/>
                  <a:pt x="364" y="893"/>
                  <a:pt x="364" y="893"/>
                </a:cubicBezTo>
                <a:cubicBezTo>
                  <a:pt x="358" y="890"/>
                  <a:pt x="358" y="890"/>
                  <a:pt x="358" y="890"/>
                </a:cubicBezTo>
                <a:cubicBezTo>
                  <a:pt x="349" y="913"/>
                  <a:pt x="349" y="913"/>
                  <a:pt x="349" y="913"/>
                </a:cubicBezTo>
                <a:cubicBezTo>
                  <a:pt x="347" y="912"/>
                  <a:pt x="345" y="911"/>
                  <a:pt x="343" y="910"/>
                </a:cubicBezTo>
                <a:cubicBezTo>
                  <a:pt x="353" y="888"/>
                  <a:pt x="353" y="888"/>
                  <a:pt x="353" y="888"/>
                </a:cubicBezTo>
                <a:cubicBezTo>
                  <a:pt x="347" y="886"/>
                  <a:pt x="347" y="886"/>
                  <a:pt x="347" y="886"/>
                </a:cubicBezTo>
                <a:cubicBezTo>
                  <a:pt x="337" y="908"/>
                  <a:pt x="337" y="908"/>
                  <a:pt x="337" y="908"/>
                </a:cubicBezTo>
                <a:cubicBezTo>
                  <a:pt x="335" y="907"/>
                  <a:pt x="333" y="906"/>
                  <a:pt x="331" y="905"/>
                </a:cubicBezTo>
                <a:cubicBezTo>
                  <a:pt x="342" y="883"/>
                  <a:pt x="342" y="883"/>
                  <a:pt x="342" y="883"/>
                </a:cubicBezTo>
                <a:cubicBezTo>
                  <a:pt x="336" y="880"/>
                  <a:pt x="336" y="880"/>
                  <a:pt x="336" y="880"/>
                </a:cubicBezTo>
                <a:cubicBezTo>
                  <a:pt x="325" y="902"/>
                  <a:pt x="325" y="902"/>
                  <a:pt x="325" y="902"/>
                </a:cubicBezTo>
                <a:cubicBezTo>
                  <a:pt x="323" y="901"/>
                  <a:pt x="321" y="900"/>
                  <a:pt x="320" y="899"/>
                </a:cubicBezTo>
                <a:cubicBezTo>
                  <a:pt x="331" y="878"/>
                  <a:pt x="331" y="878"/>
                  <a:pt x="331" y="878"/>
                </a:cubicBezTo>
                <a:cubicBezTo>
                  <a:pt x="325" y="875"/>
                  <a:pt x="325" y="875"/>
                  <a:pt x="325" y="875"/>
                </a:cubicBezTo>
                <a:cubicBezTo>
                  <a:pt x="314" y="896"/>
                  <a:pt x="314" y="896"/>
                  <a:pt x="314" y="896"/>
                </a:cubicBezTo>
                <a:cubicBezTo>
                  <a:pt x="312" y="895"/>
                  <a:pt x="310" y="894"/>
                  <a:pt x="308" y="893"/>
                </a:cubicBezTo>
                <a:cubicBezTo>
                  <a:pt x="320" y="872"/>
                  <a:pt x="320" y="872"/>
                  <a:pt x="320" y="872"/>
                </a:cubicBezTo>
                <a:cubicBezTo>
                  <a:pt x="314" y="869"/>
                  <a:pt x="314" y="869"/>
                  <a:pt x="314" y="869"/>
                </a:cubicBezTo>
                <a:cubicBezTo>
                  <a:pt x="303" y="890"/>
                  <a:pt x="303" y="890"/>
                  <a:pt x="303" y="890"/>
                </a:cubicBezTo>
                <a:cubicBezTo>
                  <a:pt x="301" y="889"/>
                  <a:pt x="299" y="888"/>
                  <a:pt x="297" y="887"/>
                </a:cubicBezTo>
                <a:cubicBezTo>
                  <a:pt x="309" y="866"/>
                  <a:pt x="309" y="866"/>
                  <a:pt x="309" y="866"/>
                </a:cubicBezTo>
                <a:cubicBezTo>
                  <a:pt x="304" y="863"/>
                  <a:pt x="304" y="863"/>
                  <a:pt x="304" y="863"/>
                </a:cubicBezTo>
                <a:cubicBezTo>
                  <a:pt x="292" y="884"/>
                  <a:pt x="292" y="884"/>
                  <a:pt x="292" y="884"/>
                </a:cubicBezTo>
                <a:cubicBezTo>
                  <a:pt x="290" y="882"/>
                  <a:pt x="288" y="881"/>
                  <a:pt x="286" y="880"/>
                </a:cubicBezTo>
                <a:cubicBezTo>
                  <a:pt x="299" y="860"/>
                  <a:pt x="299" y="860"/>
                  <a:pt x="299" y="860"/>
                </a:cubicBezTo>
                <a:cubicBezTo>
                  <a:pt x="294" y="856"/>
                  <a:pt x="294" y="856"/>
                  <a:pt x="294" y="856"/>
                </a:cubicBezTo>
                <a:cubicBezTo>
                  <a:pt x="281" y="877"/>
                  <a:pt x="281" y="877"/>
                  <a:pt x="281" y="877"/>
                </a:cubicBezTo>
                <a:cubicBezTo>
                  <a:pt x="279" y="876"/>
                  <a:pt x="277" y="874"/>
                  <a:pt x="275" y="873"/>
                </a:cubicBezTo>
                <a:cubicBezTo>
                  <a:pt x="289" y="853"/>
                  <a:pt x="289" y="853"/>
                  <a:pt x="289" y="853"/>
                </a:cubicBezTo>
                <a:cubicBezTo>
                  <a:pt x="284" y="850"/>
                  <a:pt x="284" y="850"/>
                  <a:pt x="284" y="850"/>
                </a:cubicBezTo>
                <a:cubicBezTo>
                  <a:pt x="270" y="870"/>
                  <a:pt x="270" y="870"/>
                  <a:pt x="270" y="870"/>
                </a:cubicBezTo>
                <a:cubicBezTo>
                  <a:pt x="268" y="868"/>
                  <a:pt x="267" y="867"/>
                  <a:pt x="265" y="866"/>
                </a:cubicBezTo>
                <a:cubicBezTo>
                  <a:pt x="279" y="846"/>
                  <a:pt x="279" y="846"/>
                  <a:pt x="279" y="846"/>
                </a:cubicBezTo>
                <a:cubicBezTo>
                  <a:pt x="274" y="843"/>
                  <a:pt x="274" y="843"/>
                  <a:pt x="274" y="843"/>
                </a:cubicBezTo>
                <a:cubicBezTo>
                  <a:pt x="260" y="862"/>
                  <a:pt x="260" y="862"/>
                  <a:pt x="260" y="862"/>
                </a:cubicBezTo>
                <a:cubicBezTo>
                  <a:pt x="258" y="861"/>
                  <a:pt x="256" y="860"/>
                  <a:pt x="255" y="858"/>
                </a:cubicBezTo>
                <a:cubicBezTo>
                  <a:pt x="269" y="839"/>
                  <a:pt x="269" y="839"/>
                  <a:pt x="269" y="839"/>
                </a:cubicBezTo>
                <a:cubicBezTo>
                  <a:pt x="264" y="835"/>
                  <a:pt x="264" y="835"/>
                  <a:pt x="264" y="835"/>
                </a:cubicBezTo>
                <a:cubicBezTo>
                  <a:pt x="249" y="854"/>
                  <a:pt x="249" y="854"/>
                  <a:pt x="249" y="854"/>
                </a:cubicBezTo>
                <a:cubicBezTo>
                  <a:pt x="248" y="853"/>
                  <a:pt x="246" y="852"/>
                  <a:pt x="245" y="850"/>
                </a:cubicBezTo>
                <a:cubicBezTo>
                  <a:pt x="260" y="832"/>
                  <a:pt x="260" y="832"/>
                  <a:pt x="260" y="832"/>
                </a:cubicBezTo>
                <a:cubicBezTo>
                  <a:pt x="255" y="828"/>
                  <a:pt x="255" y="828"/>
                  <a:pt x="255" y="828"/>
                </a:cubicBezTo>
                <a:cubicBezTo>
                  <a:pt x="239" y="846"/>
                  <a:pt x="239" y="846"/>
                  <a:pt x="239" y="846"/>
                </a:cubicBezTo>
                <a:cubicBezTo>
                  <a:pt x="238" y="845"/>
                  <a:pt x="236" y="843"/>
                  <a:pt x="235" y="842"/>
                </a:cubicBezTo>
                <a:cubicBezTo>
                  <a:pt x="251" y="824"/>
                  <a:pt x="251" y="824"/>
                  <a:pt x="251" y="824"/>
                </a:cubicBezTo>
                <a:cubicBezTo>
                  <a:pt x="246" y="820"/>
                  <a:pt x="246" y="820"/>
                  <a:pt x="246" y="820"/>
                </a:cubicBezTo>
                <a:cubicBezTo>
                  <a:pt x="230" y="838"/>
                  <a:pt x="230" y="838"/>
                  <a:pt x="230" y="838"/>
                </a:cubicBezTo>
                <a:cubicBezTo>
                  <a:pt x="228" y="836"/>
                  <a:pt x="227" y="835"/>
                  <a:pt x="225" y="834"/>
                </a:cubicBezTo>
                <a:cubicBezTo>
                  <a:pt x="242" y="816"/>
                  <a:pt x="242" y="816"/>
                  <a:pt x="242" y="816"/>
                </a:cubicBezTo>
                <a:cubicBezTo>
                  <a:pt x="237" y="812"/>
                  <a:pt x="237" y="812"/>
                  <a:pt x="237" y="812"/>
                </a:cubicBezTo>
                <a:cubicBezTo>
                  <a:pt x="220" y="829"/>
                  <a:pt x="220" y="829"/>
                  <a:pt x="220" y="829"/>
                </a:cubicBezTo>
                <a:cubicBezTo>
                  <a:pt x="219" y="828"/>
                  <a:pt x="217" y="826"/>
                  <a:pt x="216" y="825"/>
                </a:cubicBezTo>
                <a:cubicBezTo>
                  <a:pt x="233" y="808"/>
                  <a:pt x="233" y="808"/>
                  <a:pt x="233" y="808"/>
                </a:cubicBezTo>
                <a:cubicBezTo>
                  <a:pt x="228" y="803"/>
                  <a:pt x="228" y="803"/>
                  <a:pt x="228" y="803"/>
                </a:cubicBezTo>
                <a:cubicBezTo>
                  <a:pt x="211" y="820"/>
                  <a:pt x="211" y="820"/>
                  <a:pt x="211" y="820"/>
                </a:cubicBezTo>
                <a:cubicBezTo>
                  <a:pt x="210" y="819"/>
                  <a:pt x="208" y="817"/>
                  <a:pt x="207" y="816"/>
                </a:cubicBezTo>
                <a:cubicBezTo>
                  <a:pt x="224" y="799"/>
                  <a:pt x="224" y="799"/>
                  <a:pt x="224" y="799"/>
                </a:cubicBezTo>
                <a:cubicBezTo>
                  <a:pt x="220" y="794"/>
                  <a:pt x="220" y="794"/>
                  <a:pt x="220" y="794"/>
                </a:cubicBezTo>
                <a:cubicBezTo>
                  <a:pt x="202" y="811"/>
                  <a:pt x="202" y="811"/>
                  <a:pt x="202" y="811"/>
                </a:cubicBezTo>
                <a:cubicBezTo>
                  <a:pt x="201" y="809"/>
                  <a:pt x="199" y="808"/>
                  <a:pt x="198" y="806"/>
                </a:cubicBezTo>
                <a:cubicBezTo>
                  <a:pt x="216" y="790"/>
                  <a:pt x="216" y="790"/>
                  <a:pt x="216" y="790"/>
                </a:cubicBezTo>
                <a:cubicBezTo>
                  <a:pt x="212" y="785"/>
                  <a:pt x="212" y="785"/>
                  <a:pt x="212" y="785"/>
                </a:cubicBezTo>
                <a:cubicBezTo>
                  <a:pt x="194" y="802"/>
                  <a:pt x="194" y="802"/>
                  <a:pt x="194" y="802"/>
                </a:cubicBezTo>
                <a:cubicBezTo>
                  <a:pt x="192" y="800"/>
                  <a:pt x="191" y="798"/>
                  <a:pt x="190" y="797"/>
                </a:cubicBezTo>
                <a:cubicBezTo>
                  <a:pt x="208" y="781"/>
                  <a:pt x="208" y="781"/>
                  <a:pt x="208" y="781"/>
                </a:cubicBezTo>
                <a:cubicBezTo>
                  <a:pt x="204" y="776"/>
                  <a:pt x="204" y="776"/>
                  <a:pt x="204" y="776"/>
                </a:cubicBezTo>
                <a:cubicBezTo>
                  <a:pt x="185" y="792"/>
                  <a:pt x="185" y="792"/>
                  <a:pt x="185" y="792"/>
                </a:cubicBezTo>
                <a:cubicBezTo>
                  <a:pt x="184" y="790"/>
                  <a:pt x="183" y="789"/>
                  <a:pt x="181" y="787"/>
                </a:cubicBezTo>
                <a:cubicBezTo>
                  <a:pt x="200" y="772"/>
                  <a:pt x="200" y="772"/>
                  <a:pt x="200" y="772"/>
                </a:cubicBezTo>
                <a:cubicBezTo>
                  <a:pt x="196" y="767"/>
                  <a:pt x="196" y="767"/>
                  <a:pt x="196" y="767"/>
                </a:cubicBezTo>
                <a:cubicBezTo>
                  <a:pt x="177" y="782"/>
                  <a:pt x="177" y="782"/>
                  <a:pt x="177" y="782"/>
                </a:cubicBezTo>
                <a:cubicBezTo>
                  <a:pt x="176" y="780"/>
                  <a:pt x="175" y="779"/>
                  <a:pt x="173" y="777"/>
                </a:cubicBezTo>
                <a:cubicBezTo>
                  <a:pt x="193" y="762"/>
                  <a:pt x="193" y="762"/>
                  <a:pt x="193" y="762"/>
                </a:cubicBezTo>
                <a:cubicBezTo>
                  <a:pt x="189" y="757"/>
                  <a:pt x="189" y="757"/>
                  <a:pt x="189" y="757"/>
                </a:cubicBezTo>
                <a:cubicBezTo>
                  <a:pt x="170" y="772"/>
                  <a:pt x="170" y="772"/>
                  <a:pt x="170" y="772"/>
                </a:cubicBezTo>
                <a:cubicBezTo>
                  <a:pt x="168" y="770"/>
                  <a:pt x="167" y="768"/>
                  <a:pt x="166" y="767"/>
                </a:cubicBezTo>
                <a:cubicBezTo>
                  <a:pt x="186" y="753"/>
                  <a:pt x="186" y="753"/>
                  <a:pt x="186" y="753"/>
                </a:cubicBezTo>
                <a:cubicBezTo>
                  <a:pt x="182" y="747"/>
                  <a:pt x="182" y="747"/>
                  <a:pt x="182" y="747"/>
                </a:cubicBezTo>
                <a:cubicBezTo>
                  <a:pt x="162" y="761"/>
                  <a:pt x="162" y="761"/>
                  <a:pt x="162" y="761"/>
                </a:cubicBezTo>
                <a:cubicBezTo>
                  <a:pt x="161" y="760"/>
                  <a:pt x="160" y="758"/>
                  <a:pt x="159" y="756"/>
                </a:cubicBezTo>
                <a:cubicBezTo>
                  <a:pt x="179" y="743"/>
                  <a:pt x="179" y="743"/>
                  <a:pt x="179" y="743"/>
                </a:cubicBezTo>
                <a:cubicBezTo>
                  <a:pt x="175" y="737"/>
                  <a:pt x="175" y="737"/>
                  <a:pt x="175" y="737"/>
                </a:cubicBezTo>
                <a:cubicBezTo>
                  <a:pt x="155" y="751"/>
                  <a:pt x="155" y="751"/>
                  <a:pt x="155" y="751"/>
                </a:cubicBezTo>
                <a:cubicBezTo>
                  <a:pt x="154" y="749"/>
                  <a:pt x="153" y="747"/>
                  <a:pt x="152" y="745"/>
                </a:cubicBezTo>
                <a:cubicBezTo>
                  <a:pt x="172" y="733"/>
                  <a:pt x="172" y="733"/>
                  <a:pt x="172" y="733"/>
                </a:cubicBezTo>
                <a:cubicBezTo>
                  <a:pt x="169" y="727"/>
                  <a:pt x="169" y="727"/>
                  <a:pt x="169" y="727"/>
                </a:cubicBezTo>
                <a:cubicBezTo>
                  <a:pt x="148" y="740"/>
                  <a:pt x="148" y="740"/>
                  <a:pt x="148" y="740"/>
                </a:cubicBezTo>
                <a:cubicBezTo>
                  <a:pt x="147" y="738"/>
                  <a:pt x="146" y="736"/>
                  <a:pt x="145" y="734"/>
                </a:cubicBezTo>
                <a:cubicBezTo>
                  <a:pt x="166" y="722"/>
                  <a:pt x="166" y="722"/>
                  <a:pt x="166" y="722"/>
                </a:cubicBezTo>
                <a:cubicBezTo>
                  <a:pt x="163" y="717"/>
                  <a:pt x="163" y="717"/>
                  <a:pt x="163" y="717"/>
                </a:cubicBezTo>
                <a:cubicBezTo>
                  <a:pt x="142" y="729"/>
                  <a:pt x="142" y="729"/>
                  <a:pt x="142" y="729"/>
                </a:cubicBezTo>
                <a:cubicBezTo>
                  <a:pt x="141" y="727"/>
                  <a:pt x="140" y="725"/>
                  <a:pt x="139" y="723"/>
                </a:cubicBezTo>
                <a:cubicBezTo>
                  <a:pt x="160" y="712"/>
                  <a:pt x="160" y="712"/>
                  <a:pt x="160" y="712"/>
                </a:cubicBezTo>
                <a:cubicBezTo>
                  <a:pt x="157" y="706"/>
                  <a:pt x="157" y="706"/>
                  <a:pt x="157" y="706"/>
                </a:cubicBezTo>
                <a:cubicBezTo>
                  <a:pt x="136" y="718"/>
                  <a:pt x="136" y="718"/>
                  <a:pt x="136" y="718"/>
                </a:cubicBezTo>
                <a:cubicBezTo>
                  <a:pt x="135" y="716"/>
                  <a:pt x="134" y="714"/>
                  <a:pt x="133" y="712"/>
                </a:cubicBezTo>
                <a:cubicBezTo>
                  <a:pt x="154" y="701"/>
                  <a:pt x="154" y="701"/>
                  <a:pt x="154" y="701"/>
                </a:cubicBezTo>
                <a:cubicBezTo>
                  <a:pt x="152" y="695"/>
                  <a:pt x="152" y="695"/>
                  <a:pt x="152" y="695"/>
                </a:cubicBezTo>
                <a:cubicBezTo>
                  <a:pt x="130" y="706"/>
                  <a:pt x="130" y="706"/>
                  <a:pt x="130" y="706"/>
                </a:cubicBezTo>
                <a:cubicBezTo>
                  <a:pt x="129" y="704"/>
                  <a:pt x="128" y="702"/>
                  <a:pt x="127" y="701"/>
                </a:cubicBezTo>
                <a:cubicBezTo>
                  <a:pt x="149" y="690"/>
                  <a:pt x="149" y="690"/>
                  <a:pt x="149" y="690"/>
                </a:cubicBezTo>
                <a:cubicBezTo>
                  <a:pt x="146" y="685"/>
                  <a:pt x="146" y="685"/>
                  <a:pt x="146" y="685"/>
                </a:cubicBezTo>
                <a:cubicBezTo>
                  <a:pt x="124" y="695"/>
                  <a:pt x="124" y="695"/>
                  <a:pt x="124" y="695"/>
                </a:cubicBezTo>
                <a:cubicBezTo>
                  <a:pt x="123" y="693"/>
                  <a:pt x="123" y="691"/>
                  <a:pt x="122" y="689"/>
                </a:cubicBezTo>
                <a:cubicBezTo>
                  <a:pt x="144" y="679"/>
                  <a:pt x="144" y="679"/>
                  <a:pt x="144" y="679"/>
                </a:cubicBezTo>
                <a:cubicBezTo>
                  <a:pt x="142" y="673"/>
                  <a:pt x="142" y="673"/>
                  <a:pt x="142" y="673"/>
                </a:cubicBezTo>
                <a:cubicBezTo>
                  <a:pt x="119" y="683"/>
                  <a:pt x="119" y="683"/>
                  <a:pt x="119" y="683"/>
                </a:cubicBezTo>
                <a:cubicBezTo>
                  <a:pt x="118" y="681"/>
                  <a:pt x="118" y="679"/>
                  <a:pt x="117" y="677"/>
                </a:cubicBezTo>
                <a:cubicBezTo>
                  <a:pt x="139" y="668"/>
                  <a:pt x="139" y="668"/>
                  <a:pt x="139" y="668"/>
                </a:cubicBezTo>
                <a:cubicBezTo>
                  <a:pt x="137" y="662"/>
                  <a:pt x="137" y="662"/>
                  <a:pt x="137" y="662"/>
                </a:cubicBezTo>
                <a:cubicBezTo>
                  <a:pt x="115" y="671"/>
                  <a:pt x="115" y="671"/>
                  <a:pt x="115" y="671"/>
                </a:cubicBezTo>
                <a:cubicBezTo>
                  <a:pt x="114" y="669"/>
                  <a:pt x="113" y="667"/>
                  <a:pt x="112" y="665"/>
                </a:cubicBezTo>
                <a:cubicBezTo>
                  <a:pt x="135" y="657"/>
                  <a:pt x="135" y="657"/>
                  <a:pt x="135" y="657"/>
                </a:cubicBezTo>
                <a:cubicBezTo>
                  <a:pt x="133" y="651"/>
                  <a:pt x="133" y="651"/>
                  <a:pt x="133" y="651"/>
                </a:cubicBezTo>
                <a:cubicBezTo>
                  <a:pt x="110" y="659"/>
                  <a:pt x="110" y="659"/>
                  <a:pt x="110" y="659"/>
                </a:cubicBezTo>
                <a:cubicBezTo>
                  <a:pt x="109" y="657"/>
                  <a:pt x="109" y="655"/>
                  <a:pt x="108" y="653"/>
                </a:cubicBezTo>
                <a:cubicBezTo>
                  <a:pt x="131" y="645"/>
                  <a:pt x="131" y="645"/>
                  <a:pt x="131" y="645"/>
                </a:cubicBezTo>
                <a:cubicBezTo>
                  <a:pt x="129" y="639"/>
                  <a:pt x="129" y="639"/>
                  <a:pt x="129" y="639"/>
                </a:cubicBezTo>
                <a:cubicBezTo>
                  <a:pt x="106" y="647"/>
                  <a:pt x="106" y="647"/>
                  <a:pt x="106" y="647"/>
                </a:cubicBezTo>
                <a:cubicBezTo>
                  <a:pt x="105" y="645"/>
                  <a:pt x="105" y="643"/>
                  <a:pt x="104" y="641"/>
                </a:cubicBezTo>
                <a:cubicBezTo>
                  <a:pt x="128" y="634"/>
                  <a:pt x="128" y="634"/>
                  <a:pt x="128" y="634"/>
                </a:cubicBezTo>
                <a:cubicBezTo>
                  <a:pt x="126" y="628"/>
                  <a:pt x="126" y="628"/>
                  <a:pt x="126" y="628"/>
                </a:cubicBezTo>
                <a:cubicBezTo>
                  <a:pt x="102" y="635"/>
                  <a:pt x="102" y="635"/>
                  <a:pt x="102" y="635"/>
                </a:cubicBezTo>
                <a:cubicBezTo>
                  <a:pt x="102" y="632"/>
                  <a:pt x="101" y="630"/>
                  <a:pt x="101" y="628"/>
                </a:cubicBezTo>
                <a:cubicBezTo>
                  <a:pt x="124" y="622"/>
                  <a:pt x="124" y="622"/>
                  <a:pt x="124" y="622"/>
                </a:cubicBezTo>
                <a:cubicBezTo>
                  <a:pt x="123" y="616"/>
                  <a:pt x="123" y="616"/>
                  <a:pt x="123" y="616"/>
                </a:cubicBezTo>
                <a:cubicBezTo>
                  <a:pt x="99" y="622"/>
                  <a:pt x="99" y="622"/>
                  <a:pt x="99" y="622"/>
                </a:cubicBezTo>
                <a:cubicBezTo>
                  <a:pt x="99" y="620"/>
                  <a:pt x="98" y="618"/>
                  <a:pt x="98" y="616"/>
                </a:cubicBezTo>
                <a:cubicBezTo>
                  <a:pt x="121" y="611"/>
                  <a:pt x="121" y="611"/>
                  <a:pt x="121" y="611"/>
                </a:cubicBezTo>
                <a:cubicBezTo>
                  <a:pt x="120" y="604"/>
                  <a:pt x="120" y="604"/>
                  <a:pt x="120" y="604"/>
                </a:cubicBezTo>
                <a:cubicBezTo>
                  <a:pt x="96" y="610"/>
                  <a:pt x="96" y="610"/>
                  <a:pt x="96" y="610"/>
                </a:cubicBezTo>
                <a:cubicBezTo>
                  <a:pt x="96" y="608"/>
                  <a:pt x="95" y="606"/>
                  <a:pt x="95" y="603"/>
                </a:cubicBezTo>
                <a:cubicBezTo>
                  <a:pt x="119" y="599"/>
                  <a:pt x="119" y="599"/>
                  <a:pt x="119" y="599"/>
                </a:cubicBezTo>
                <a:cubicBezTo>
                  <a:pt x="118" y="593"/>
                  <a:pt x="118" y="593"/>
                  <a:pt x="118" y="593"/>
                </a:cubicBezTo>
                <a:cubicBezTo>
                  <a:pt x="94" y="597"/>
                  <a:pt x="94" y="597"/>
                  <a:pt x="94" y="597"/>
                </a:cubicBezTo>
                <a:cubicBezTo>
                  <a:pt x="93" y="595"/>
                  <a:pt x="93" y="593"/>
                  <a:pt x="93" y="591"/>
                </a:cubicBezTo>
                <a:cubicBezTo>
                  <a:pt x="117" y="587"/>
                  <a:pt x="117" y="587"/>
                  <a:pt x="117" y="587"/>
                </a:cubicBezTo>
                <a:cubicBezTo>
                  <a:pt x="116" y="581"/>
                  <a:pt x="116" y="581"/>
                  <a:pt x="116" y="581"/>
                </a:cubicBezTo>
                <a:cubicBezTo>
                  <a:pt x="92" y="584"/>
                  <a:pt x="92" y="584"/>
                  <a:pt x="92" y="584"/>
                </a:cubicBezTo>
                <a:cubicBezTo>
                  <a:pt x="91" y="582"/>
                  <a:pt x="91" y="580"/>
                  <a:pt x="91" y="578"/>
                </a:cubicBezTo>
                <a:cubicBezTo>
                  <a:pt x="115" y="575"/>
                  <a:pt x="115" y="575"/>
                  <a:pt x="115" y="575"/>
                </a:cubicBezTo>
                <a:cubicBezTo>
                  <a:pt x="114" y="569"/>
                  <a:pt x="114" y="569"/>
                  <a:pt x="114" y="569"/>
                </a:cubicBezTo>
                <a:cubicBezTo>
                  <a:pt x="90" y="572"/>
                  <a:pt x="90" y="572"/>
                  <a:pt x="90" y="572"/>
                </a:cubicBezTo>
                <a:cubicBezTo>
                  <a:pt x="90" y="570"/>
                  <a:pt x="89" y="568"/>
                  <a:pt x="89" y="565"/>
                </a:cubicBezTo>
                <a:cubicBezTo>
                  <a:pt x="113" y="563"/>
                  <a:pt x="113" y="563"/>
                  <a:pt x="113" y="563"/>
                </a:cubicBezTo>
                <a:cubicBezTo>
                  <a:pt x="113" y="557"/>
                  <a:pt x="113" y="557"/>
                  <a:pt x="113" y="557"/>
                </a:cubicBezTo>
                <a:cubicBezTo>
                  <a:pt x="88" y="559"/>
                  <a:pt x="88" y="559"/>
                  <a:pt x="88" y="559"/>
                </a:cubicBezTo>
                <a:cubicBezTo>
                  <a:pt x="88" y="557"/>
                  <a:pt x="88" y="555"/>
                  <a:pt x="88" y="553"/>
                </a:cubicBezTo>
                <a:cubicBezTo>
                  <a:pt x="112" y="551"/>
                  <a:pt x="112" y="551"/>
                  <a:pt x="112" y="551"/>
                </a:cubicBezTo>
                <a:cubicBezTo>
                  <a:pt x="112" y="545"/>
                  <a:pt x="112" y="545"/>
                  <a:pt x="112" y="545"/>
                </a:cubicBezTo>
                <a:cubicBezTo>
                  <a:pt x="88" y="546"/>
                  <a:pt x="88" y="546"/>
                  <a:pt x="88" y="546"/>
                </a:cubicBezTo>
                <a:cubicBezTo>
                  <a:pt x="87" y="544"/>
                  <a:pt x="87" y="542"/>
                  <a:pt x="87" y="540"/>
                </a:cubicBezTo>
                <a:cubicBezTo>
                  <a:pt x="111" y="539"/>
                  <a:pt x="111" y="539"/>
                  <a:pt x="111" y="539"/>
                </a:cubicBezTo>
                <a:cubicBezTo>
                  <a:pt x="111" y="533"/>
                  <a:pt x="111" y="533"/>
                  <a:pt x="111" y="533"/>
                </a:cubicBezTo>
                <a:cubicBezTo>
                  <a:pt x="87" y="533"/>
                  <a:pt x="87" y="533"/>
                  <a:pt x="87" y="533"/>
                </a:cubicBezTo>
                <a:cubicBezTo>
                  <a:pt x="87" y="531"/>
                  <a:pt x="87" y="529"/>
                  <a:pt x="87" y="527"/>
                </a:cubicBezTo>
                <a:cubicBezTo>
                  <a:pt x="111" y="527"/>
                  <a:pt x="111" y="527"/>
                  <a:pt x="111" y="527"/>
                </a:cubicBezTo>
                <a:cubicBezTo>
                  <a:pt x="111" y="520"/>
                  <a:pt x="111" y="520"/>
                  <a:pt x="111" y="520"/>
                </a:cubicBezTo>
                <a:cubicBezTo>
                  <a:pt x="87" y="521"/>
                  <a:pt x="87" y="521"/>
                  <a:pt x="87" y="521"/>
                </a:cubicBezTo>
                <a:cubicBezTo>
                  <a:pt x="87" y="519"/>
                  <a:pt x="87" y="519"/>
                  <a:pt x="87" y="519"/>
                </a:cubicBezTo>
                <a:cubicBezTo>
                  <a:pt x="87" y="518"/>
                  <a:pt x="87" y="516"/>
                  <a:pt x="87" y="515"/>
                </a:cubicBezTo>
                <a:cubicBezTo>
                  <a:pt x="87" y="514"/>
                  <a:pt x="87" y="514"/>
                  <a:pt x="87" y="514"/>
                </a:cubicBezTo>
                <a:cubicBezTo>
                  <a:pt x="111" y="515"/>
                  <a:pt x="111" y="515"/>
                  <a:pt x="111" y="515"/>
                </a:cubicBezTo>
                <a:cubicBezTo>
                  <a:pt x="111" y="508"/>
                  <a:pt x="111" y="508"/>
                  <a:pt x="111" y="508"/>
                </a:cubicBezTo>
                <a:cubicBezTo>
                  <a:pt x="87" y="508"/>
                  <a:pt x="87" y="508"/>
                  <a:pt x="87" y="508"/>
                </a:cubicBezTo>
                <a:cubicBezTo>
                  <a:pt x="87" y="506"/>
                  <a:pt x="87" y="504"/>
                  <a:pt x="87" y="502"/>
                </a:cubicBezTo>
                <a:cubicBezTo>
                  <a:pt x="111" y="503"/>
                  <a:pt x="111" y="503"/>
                  <a:pt x="111" y="503"/>
                </a:cubicBezTo>
                <a:cubicBezTo>
                  <a:pt x="112" y="496"/>
                  <a:pt x="112" y="496"/>
                  <a:pt x="112" y="496"/>
                </a:cubicBezTo>
                <a:cubicBezTo>
                  <a:pt x="87" y="495"/>
                  <a:pt x="87" y="495"/>
                  <a:pt x="87" y="495"/>
                </a:cubicBezTo>
                <a:cubicBezTo>
                  <a:pt x="87" y="493"/>
                  <a:pt x="88" y="491"/>
                  <a:pt x="88" y="489"/>
                </a:cubicBezTo>
                <a:cubicBezTo>
                  <a:pt x="112" y="491"/>
                  <a:pt x="112" y="491"/>
                  <a:pt x="112" y="491"/>
                </a:cubicBezTo>
                <a:cubicBezTo>
                  <a:pt x="113" y="484"/>
                  <a:pt x="113" y="484"/>
                  <a:pt x="113" y="484"/>
                </a:cubicBezTo>
                <a:cubicBezTo>
                  <a:pt x="88" y="482"/>
                  <a:pt x="88" y="482"/>
                  <a:pt x="88" y="482"/>
                </a:cubicBezTo>
                <a:cubicBezTo>
                  <a:pt x="88" y="480"/>
                  <a:pt x="89" y="478"/>
                  <a:pt x="89" y="476"/>
                </a:cubicBezTo>
                <a:cubicBezTo>
                  <a:pt x="113" y="478"/>
                  <a:pt x="113" y="478"/>
                  <a:pt x="113" y="478"/>
                </a:cubicBezTo>
                <a:cubicBezTo>
                  <a:pt x="114" y="472"/>
                  <a:pt x="114" y="472"/>
                  <a:pt x="114" y="472"/>
                </a:cubicBezTo>
                <a:cubicBezTo>
                  <a:pt x="90" y="469"/>
                  <a:pt x="90" y="469"/>
                  <a:pt x="90" y="469"/>
                </a:cubicBezTo>
                <a:cubicBezTo>
                  <a:pt x="90" y="467"/>
                  <a:pt x="90" y="465"/>
                  <a:pt x="90" y="463"/>
                </a:cubicBezTo>
                <a:cubicBezTo>
                  <a:pt x="114" y="466"/>
                  <a:pt x="114" y="466"/>
                  <a:pt x="114" y="466"/>
                </a:cubicBezTo>
                <a:cubicBezTo>
                  <a:pt x="115" y="460"/>
                  <a:pt x="115" y="460"/>
                  <a:pt x="115" y="460"/>
                </a:cubicBezTo>
                <a:cubicBezTo>
                  <a:pt x="91" y="457"/>
                  <a:pt x="91" y="457"/>
                  <a:pt x="91" y="457"/>
                </a:cubicBezTo>
                <a:cubicBezTo>
                  <a:pt x="92" y="455"/>
                  <a:pt x="92" y="453"/>
                  <a:pt x="92" y="451"/>
                </a:cubicBezTo>
                <a:cubicBezTo>
                  <a:pt x="116" y="455"/>
                  <a:pt x="116" y="455"/>
                  <a:pt x="116" y="455"/>
                </a:cubicBezTo>
                <a:cubicBezTo>
                  <a:pt x="117" y="448"/>
                  <a:pt x="117" y="448"/>
                  <a:pt x="117" y="448"/>
                </a:cubicBezTo>
                <a:cubicBezTo>
                  <a:pt x="93" y="444"/>
                  <a:pt x="93" y="444"/>
                  <a:pt x="93" y="444"/>
                </a:cubicBezTo>
                <a:cubicBezTo>
                  <a:pt x="94" y="442"/>
                  <a:pt x="94" y="440"/>
                  <a:pt x="94" y="438"/>
                </a:cubicBezTo>
                <a:cubicBezTo>
                  <a:pt x="118" y="443"/>
                  <a:pt x="118" y="443"/>
                  <a:pt x="118" y="443"/>
                </a:cubicBezTo>
                <a:cubicBezTo>
                  <a:pt x="120" y="436"/>
                  <a:pt x="120" y="436"/>
                  <a:pt x="120" y="436"/>
                </a:cubicBezTo>
                <a:cubicBezTo>
                  <a:pt x="96" y="432"/>
                  <a:pt x="96" y="432"/>
                  <a:pt x="96" y="432"/>
                </a:cubicBezTo>
                <a:cubicBezTo>
                  <a:pt x="96" y="429"/>
                  <a:pt x="97" y="427"/>
                  <a:pt x="97" y="425"/>
                </a:cubicBezTo>
                <a:cubicBezTo>
                  <a:pt x="121" y="431"/>
                  <a:pt x="121" y="431"/>
                  <a:pt x="121" y="431"/>
                </a:cubicBezTo>
                <a:cubicBezTo>
                  <a:pt x="122" y="425"/>
                  <a:pt x="122" y="425"/>
                  <a:pt x="122" y="425"/>
                </a:cubicBezTo>
                <a:cubicBezTo>
                  <a:pt x="99" y="419"/>
                  <a:pt x="99" y="419"/>
                  <a:pt x="99" y="419"/>
                </a:cubicBezTo>
                <a:cubicBezTo>
                  <a:pt x="99" y="417"/>
                  <a:pt x="100" y="415"/>
                  <a:pt x="100" y="413"/>
                </a:cubicBezTo>
                <a:cubicBezTo>
                  <a:pt x="124" y="419"/>
                  <a:pt x="124" y="419"/>
                  <a:pt x="124" y="419"/>
                </a:cubicBezTo>
                <a:cubicBezTo>
                  <a:pt x="125" y="413"/>
                  <a:pt x="125" y="413"/>
                  <a:pt x="125" y="413"/>
                </a:cubicBezTo>
                <a:cubicBezTo>
                  <a:pt x="102" y="407"/>
                  <a:pt x="102" y="407"/>
                  <a:pt x="102" y="407"/>
                </a:cubicBezTo>
                <a:cubicBezTo>
                  <a:pt x="102" y="405"/>
                  <a:pt x="103" y="403"/>
                  <a:pt x="103" y="401"/>
                </a:cubicBezTo>
                <a:cubicBezTo>
                  <a:pt x="127" y="407"/>
                  <a:pt x="127" y="407"/>
                  <a:pt x="127" y="407"/>
                </a:cubicBezTo>
                <a:cubicBezTo>
                  <a:pt x="129" y="401"/>
                  <a:pt x="129" y="401"/>
                  <a:pt x="129" y="401"/>
                </a:cubicBezTo>
                <a:cubicBezTo>
                  <a:pt x="105" y="394"/>
                  <a:pt x="105" y="394"/>
                  <a:pt x="105" y="394"/>
                </a:cubicBezTo>
                <a:cubicBezTo>
                  <a:pt x="106" y="392"/>
                  <a:pt x="107" y="390"/>
                  <a:pt x="107" y="388"/>
                </a:cubicBezTo>
                <a:cubicBezTo>
                  <a:pt x="130" y="396"/>
                  <a:pt x="130" y="396"/>
                  <a:pt x="130" y="396"/>
                </a:cubicBezTo>
                <a:cubicBezTo>
                  <a:pt x="132" y="390"/>
                  <a:pt x="132" y="390"/>
                  <a:pt x="132" y="390"/>
                </a:cubicBezTo>
                <a:cubicBezTo>
                  <a:pt x="109" y="382"/>
                  <a:pt x="109" y="382"/>
                  <a:pt x="109" y="382"/>
                </a:cubicBezTo>
                <a:cubicBezTo>
                  <a:pt x="110" y="380"/>
                  <a:pt x="111" y="378"/>
                  <a:pt x="111" y="376"/>
                </a:cubicBezTo>
                <a:cubicBezTo>
                  <a:pt x="134" y="384"/>
                  <a:pt x="134" y="384"/>
                  <a:pt x="134" y="384"/>
                </a:cubicBezTo>
                <a:cubicBezTo>
                  <a:pt x="136" y="378"/>
                  <a:pt x="136" y="378"/>
                  <a:pt x="136" y="378"/>
                </a:cubicBezTo>
                <a:cubicBezTo>
                  <a:pt x="114" y="370"/>
                  <a:pt x="114" y="370"/>
                  <a:pt x="114" y="370"/>
                </a:cubicBezTo>
                <a:cubicBezTo>
                  <a:pt x="114" y="368"/>
                  <a:pt x="115" y="366"/>
                  <a:pt x="116" y="364"/>
                </a:cubicBezTo>
                <a:cubicBezTo>
                  <a:pt x="138" y="373"/>
                  <a:pt x="138" y="373"/>
                  <a:pt x="138" y="373"/>
                </a:cubicBezTo>
                <a:cubicBezTo>
                  <a:pt x="141" y="367"/>
                  <a:pt x="141" y="367"/>
                  <a:pt x="141" y="367"/>
                </a:cubicBezTo>
                <a:cubicBezTo>
                  <a:pt x="118" y="358"/>
                  <a:pt x="118" y="358"/>
                  <a:pt x="118" y="358"/>
                </a:cubicBezTo>
                <a:cubicBezTo>
                  <a:pt x="119" y="356"/>
                  <a:pt x="120" y="354"/>
                  <a:pt x="121" y="352"/>
                </a:cubicBezTo>
                <a:cubicBezTo>
                  <a:pt x="143" y="362"/>
                  <a:pt x="143" y="362"/>
                  <a:pt x="143" y="362"/>
                </a:cubicBezTo>
                <a:cubicBezTo>
                  <a:pt x="146" y="356"/>
                  <a:pt x="146" y="356"/>
                  <a:pt x="146" y="356"/>
                </a:cubicBezTo>
                <a:cubicBezTo>
                  <a:pt x="123" y="346"/>
                  <a:pt x="123" y="346"/>
                  <a:pt x="123" y="346"/>
                </a:cubicBezTo>
                <a:cubicBezTo>
                  <a:pt x="124" y="344"/>
                  <a:pt x="125" y="342"/>
                  <a:pt x="126" y="340"/>
                </a:cubicBezTo>
                <a:cubicBezTo>
                  <a:pt x="148" y="351"/>
                  <a:pt x="148" y="351"/>
                  <a:pt x="148" y="351"/>
                </a:cubicBezTo>
                <a:cubicBezTo>
                  <a:pt x="151" y="345"/>
                  <a:pt x="151" y="345"/>
                  <a:pt x="151" y="345"/>
                </a:cubicBezTo>
                <a:cubicBezTo>
                  <a:pt x="129" y="335"/>
                  <a:pt x="129" y="335"/>
                  <a:pt x="129" y="335"/>
                </a:cubicBezTo>
                <a:cubicBezTo>
                  <a:pt x="130" y="333"/>
                  <a:pt x="131" y="331"/>
                  <a:pt x="132" y="329"/>
                </a:cubicBezTo>
                <a:cubicBezTo>
                  <a:pt x="153" y="340"/>
                  <a:pt x="153" y="340"/>
                  <a:pt x="153" y="340"/>
                </a:cubicBezTo>
                <a:cubicBezTo>
                  <a:pt x="156" y="334"/>
                  <a:pt x="156" y="334"/>
                  <a:pt x="156" y="334"/>
                </a:cubicBezTo>
                <a:cubicBezTo>
                  <a:pt x="135" y="323"/>
                  <a:pt x="135" y="323"/>
                  <a:pt x="135" y="323"/>
                </a:cubicBezTo>
                <a:cubicBezTo>
                  <a:pt x="136" y="321"/>
                  <a:pt x="137" y="319"/>
                  <a:pt x="138" y="317"/>
                </a:cubicBezTo>
                <a:cubicBezTo>
                  <a:pt x="159" y="329"/>
                  <a:pt x="159" y="329"/>
                  <a:pt x="159" y="329"/>
                </a:cubicBezTo>
                <a:cubicBezTo>
                  <a:pt x="162" y="323"/>
                  <a:pt x="162" y="323"/>
                  <a:pt x="162" y="323"/>
                </a:cubicBezTo>
                <a:cubicBezTo>
                  <a:pt x="141" y="312"/>
                  <a:pt x="141" y="312"/>
                  <a:pt x="141" y="312"/>
                </a:cubicBezTo>
                <a:cubicBezTo>
                  <a:pt x="142" y="310"/>
                  <a:pt x="143" y="308"/>
                  <a:pt x="144" y="306"/>
                </a:cubicBezTo>
                <a:cubicBezTo>
                  <a:pt x="165" y="318"/>
                  <a:pt x="165" y="318"/>
                  <a:pt x="165" y="318"/>
                </a:cubicBezTo>
                <a:cubicBezTo>
                  <a:pt x="168" y="313"/>
                  <a:pt x="168" y="313"/>
                  <a:pt x="168" y="313"/>
                </a:cubicBezTo>
                <a:cubicBezTo>
                  <a:pt x="147" y="301"/>
                  <a:pt x="147" y="301"/>
                  <a:pt x="147" y="301"/>
                </a:cubicBezTo>
                <a:cubicBezTo>
                  <a:pt x="148" y="299"/>
                  <a:pt x="149" y="297"/>
                  <a:pt x="150" y="295"/>
                </a:cubicBezTo>
                <a:cubicBezTo>
                  <a:pt x="171" y="308"/>
                  <a:pt x="171" y="308"/>
                  <a:pt x="171" y="308"/>
                </a:cubicBezTo>
                <a:cubicBezTo>
                  <a:pt x="174" y="303"/>
                  <a:pt x="174" y="303"/>
                  <a:pt x="174" y="303"/>
                </a:cubicBezTo>
                <a:cubicBezTo>
                  <a:pt x="154" y="290"/>
                  <a:pt x="154" y="290"/>
                  <a:pt x="154" y="290"/>
                </a:cubicBezTo>
                <a:cubicBezTo>
                  <a:pt x="155" y="288"/>
                  <a:pt x="156" y="286"/>
                  <a:pt x="157" y="284"/>
                </a:cubicBezTo>
                <a:cubicBezTo>
                  <a:pt x="177" y="298"/>
                  <a:pt x="177" y="298"/>
                  <a:pt x="177" y="298"/>
                </a:cubicBezTo>
                <a:cubicBezTo>
                  <a:pt x="181" y="293"/>
                  <a:pt x="181" y="293"/>
                  <a:pt x="181" y="293"/>
                </a:cubicBezTo>
                <a:cubicBezTo>
                  <a:pt x="161" y="279"/>
                  <a:pt x="161" y="279"/>
                  <a:pt x="161" y="279"/>
                </a:cubicBezTo>
                <a:cubicBezTo>
                  <a:pt x="162" y="277"/>
                  <a:pt x="163" y="276"/>
                  <a:pt x="165" y="274"/>
                </a:cubicBezTo>
                <a:cubicBezTo>
                  <a:pt x="184" y="288"/>
                  <a:pt x="184" y="288"/>
                  <a:pt x="184" y="288"/>
                </a:cubicBezTo>
                <a:cubicBezTo>
                  <a:pt x="188" y="283"/>
                  <a:pt x="188" y="283"/>
                  <a:pt x="188" y="283"/>
                </a:cubicBezTo>
                <a:cubicBezTo>
                  <a:pt x="168" y="269"/>
                  <a:pt x="168" y="269"/>
                  <a:pt x="168" y="269"/>
                </a:cubicBezTo>
                <a:cubicBezTo>
                  <a:pt x="170" y="267"/>
                  <a:pt x="171" y="265"/>
                  <a:pt x="172" y="263"/>
                </a:cubicBezTo>
                <a:cubicBezTo>
                  <a:pt x="191" y="278"/>
                  <a:pt x="191" y="278"/>
                  <a:pt x="191" y="278"/>
                </a:cubicBezTo>
                <a:cubicBezTo>
                  <a:pt x="195" y="273"/>
                  <a:pt x="195" y="273"/>
                  <a:pt x="195" y="273"/>
                </a:cubicBezTo>
                <a:cubicBezTo>
                  <a:pt x="176" y="258"/>
                  <a:pt x="176" y="258"/>
                  <a:pt x="176" y="258"/>
                </a:cubicBezTo>
                <a:cubicBezTo>
                  <a:pt x="177" y="257"/>
                  <a:pt x="179" y="255"/>
                  <a:pt x="180" y="253"/>
                </a:cubicBezTo>
                <a:cubicBezTo>
                  <a:pt x="199" y="268"/>
                  <a:pt x="199" y="268"/>
                  <a:pt x="199" y="268"/>
                </a:cubicBezTo>
                <a:cubicBezTo>
                  <a:pt x="203" y="264"/>
                  <a:pt x="203" y="264"/>
                  <a:pt x="203" y="264"/>
                </a:cubicBezTo>
                <a:cubicBezTo>
                  <a:pt x="184" y="248"/>
                  <a:pt x="184" y="248"/>
                  <a:pt x="184" y="248"/>
                </a:cubicBezTo>
                <a:cubicBezTo>
                  <a:pt x="185" y="247"/>
                  <a:pt x="187" y="245"/>
                  <a:pt x="188" y="243"/>
                </a:cubicBezTo>
                <a:cubicBezTo>
                  <a:pt x="206" y="259"/>
                  <a:pt x="206" y="259"/>
                  <a:pt x="206" y="259"/>
                </a:cubicBezTo>
                <a:cubicBezTo>
                  <a:pt x="211" y="254"/>
                  <a:pt x="211" y="254"/>
                  <a:pt x="211" y="254"/>
                </a:cubicBezTo>
                <a:cubicBezTo>
                  <a:pt x="192" y="239"/>
                  <a:pt x="192" y="239"/>
                  <a:pt x="192" y="239"/>
                </a:cubicBezTo>
                <a:cubicBezTo>
                  <a:pt x="194" y="237"/>
                  <a:pt x="195" y="235"/>
                  <a:pt x="197" y="234"/>
                </a:cubicBezTo>
                <a:cubicBezTo>
                  <a:pt x="214" y="250"/>
                  <a:pt x="214" y="250"/>
                  <a:pt x="214" y="250"/>
                </a:cubicBezTo>
                <a:cubicBezTo>
                  <a:pt x="219" y="245"/>
                  <a:pt x="219" y="245"/>
                  <a:pt x="219" y="245"/>
                </a:cubicBezTo>
                <a:cubicBezTo>
                  <a:pt x="201" y="229"/>
                  <a:pt x="201" y="229"/>
                  <a:pt x="201" y="229"/>
                </a:cubicBezTo>
                <a:cubicBezTo>
                  <a:pt x="202" y="227"/>
                  <a:pt x="204" y="226"/>
                  <a:pt x="205" y="224"/>
                </a:cubicBezTo>
                <a:cubicBezTo>
                  <a:pt x="223" y="241"/>
                  <a:pt x="223" y="241"/>
                  <a:pt x="223" y="241"/>
                </a:cubicBezTo>
                <a:cubicBezTo>
                  <a:pt x="227" y="237"/>
                  <a:pt x="227" y="237"/>
                  <a:pt x="227" y="237"/>
                </a:cubicBezTo>
                <a:cubicBezTo>
                  <a:pt x="210" y="220"/>
                  <a:pt x="210" y="220"/>
                  <a:pt x="210" y="220"/>
                </a:cubicBezTo>
                <a:cubicBezTo>
                  <a:pt x="211" y="218"/>
                  <a:pt x="213" y="217"/>
                  <a:pt x="214" y="215"/>
                </a:cubicBezTo>
                <a:cubicBezTo>
                  <a:pt x="231" y="233"/>
                  <a:pt x="231" y="233"/>
                  <a:pt x="231" y="233"/>
                </a:cubicBezTo>
                <a:cubicBezTo>
                  <a:pt x="236" y="228"/>
                  <a:pt x="236" y="228"/>
                  <a:pt x="236" y="228"/>
                </a:cubicBezTo>
                <a:cubicBezTo>
                  <a:pt x="219" y="211"/>
                  <a:pt x="219" y="211"/>
                  <a:pt x="219" y="211"/>
                </a:cubicBezTo>
                <a:cubicBezTo>
                  <a:pt x="221" y="209"/>
                  <a:pt x="222" y="208"/>
                  <a:pt x="224" y="207"/>
                </a:cubicBezTo>
                <a:cubicBezTo>
                  <a:pt x="240" y="224"/>
                  <a:pt x="240" y="224"/>
                  <a:pt x="240" y="224"/>
                </a:cubicBezTo>
                <a:cubicBezTo>
                  <a:pt x="245" y="220"/>
                  <a:pt x="245" y="220"/>
                  <a:pt x="245" y="220"/>
                </a:cubicBezTo>
                <a:cubicBezTo>
                  <a:pt x="228" y="202"/>
                  <a:pt x="228" y="202"/>
                  <a:pt x="228" y="202"/>
                </a:cubicBezTo>
                <a:cubicBezTo>
                  <a:pt x="230" y="201"/>
                  <a:pt x="231" y="199"/>
                  <a:pt x="233" y="198"/>
                </a:cubicBezTo>
                <a:cubicBezTo>
                  <a:pt x="249" y="216"/>
                  <a:pt x="249" y="216"/>
                  <a:pt x="249" y="216"/>
                </a:cubicBezTo>
                <a:cubicBezTo>
                  <a:pt x="254" y="212"/>
                  <a:pt x="254" y="212"/>
                  <a:pt x="254" y="212"/>
                </a:cubicBezTo>
                <a:cubicBezTo>
                  <a:pt x="238" y="194"/>
                  <a:pt x="238" y="194"/>
                  <a:pt x="238" y="194"/>
                </a:cubicBezTo>
                <a:cubicBezTo>
                  <a:pt x="240" y="192"/>
                  <a:pt x="241" y="191"/>
                  <a:pt x="243" y="190"/>
                </a:cubicBezTo>
                <a:cubicBezTo>
                  <a:pt x="258" y="208"/>
                  <a:pt x="258" y="208"/>
                  <a:pt x="258" y="208"/>
                </a:cubicBezTo>
                <a:cubicBezTo>
                  <a:pt x="263" y="204"/>
                  <a:pt x="263" y="204"/>
                  <a:pt x="263" y="204"/>
                </a:cubicBezTo>
                <a:cubicBezTo>
                  <a:pt x="248" y="186"/>
                  <a:pt x="248" y="186"/>
                  <a:pt x="248" y="186"/>
                </a:cubicBezTo>
                <a:cubicBezTo>
                  <a:pt x="250" y="184"/>
                  <a:pt x="251" y="183"/>
                  <a:pt x="253" y="182"/>
                </a:cubicBezTo>
                <a:cubicBezTo>
                  <a:pt x="268" y="201"/>
                  <a:pt x="268" y="201"/>
                  <a:pt x="268" y="201"/>
                </a:cubicBezTo>
                <a:cubicBezTo>
                  <a:pt x="273" y="197"/>
                  <a:pt x="273" y="197"/>
                  <a:pt x="273" y="197"/>
                </a:cubicBezTo>
                <a:cubicBezTo>
                  <a:pt x="258" y="178"/>
                  <a:pt x="258" y="178"/>
                  <a:pt x="258" y="178"/>
                </a:cubicBezTo>
                <a:cubicBezTo>
                  <a:pt x="260" y="176"/>
                  <a:pt x="261" y="175"/>
                  <a:pt x="263" y="174"/>
                </a:cubicBezTo>
                <a:cubicBezTo>
                  <a:pt x="277" y="194"/>
                  <a:pt x="277" y="194"/>
                  <a:pt x="277" y="194"/>
                </a:cubicBezTo>
                <a:cubicBezTo>
                  <a:pt x="282" y="190"/>
                  <a:pt x="282" y="190"/>
                  <a:pt x="282" y="190"/>
                </a:cubicBezTo>
                <a:cubicBezTo>
                  <a:pt x="268" y="170"/>
                  <a:pt x="268" y="170"/>
                  <a:pt x="268" y="170"/>
                </a:cubicBezTo>
                <a:cubicBezTo>
                  <a:pt x="270" y="169"/>
                  <a:pt x="272" y="168"/>
                  <a:pt x="274" y="167"/>
                </a:cubicBezTo>
                <a:cubicBezTo>
                  <a:pt x="287" y="187"/>
                  <a:pt x="287" y="187"/>
                  <a:pt x="287" y="187"/>
                </a:cubicBezTo>
                <a:cubicBezTo>
                  <a:pt x="292" y="183"/>
                  <a:pt x="292" y="183"/>
                  <a:pt x="292" y="183"/>
                </a:cubicBezTo>
                <a:cubicBezTo>
                  <a:pt x="279" y="163"/>
                  <a:pt x="279" y="163"/>
                  <a:pt x="279" y="163"/>
                </a:cubicBezTo>
                <a:cubicBezTo>
                  <a:pt x="281" y="162"/>
                  <a:pt x="282" y="161"/>
                  <a:pt x="284" y="160"/>
                </a:cubicBezTo>
                <a:cubicBezTo>
                  <a:pt x="297" y="180"/>
                  <a:pt x="297" y="180"/>
                  <a:pt x="297" y="180"/>
                </a:cubicBezTo>
                <a:cubicBezTo>
                  <a:pt x="302" y="177"/>
                  <a:pt x="302" y="177"/>
                  <a:pt x="302" y="177"/>
                </a:cubicBezTo>
                <a:cubicBezTo>
                  <a:pt x="290" y="156"/>
                  <a:pt x="290" y="156"/>
                  <a:pt x="290" y="156"/>
                </a:cubicBezTo>
                <a:cubicBezTo>
                  <a:pt x="292" y="155"/>
                  <a:pt x="293" y="154"/>
                  <a:pt x="295" y="153"/>
                </a:cubicBezTo>
                <a:cubicBezTo>
                  <a:pt x="307" y="174"/>
                  <a:pt x="307" y="174"/>
                  <a:pt x="307" y="174"/>
                </a:cubicBezTo>
                <a:cubicBezTo>
                  <a:pt x="313" y="171"/>
                  <a:pt x="313" y="171"/>
                  <a:pt x="313" y="171"/>
                </a:cubicBezTo>
                <a:cubicBezTo>
                  <a:pt x="301" y="150"/>
                  <a:pt x="301" y="150"/>
                  <a:pt x="301" y="150"/>
                </a:cubicBezTo>
                <a:cubicBezTo>
                  <a:pt x="303" y="149"/>
                  <a:pt x="304" y="148"/>
                  <a:pt x="306" y="147"/>
                </a:cubicBezTo>
                <a:cubicBezTo>
                  <a:pt x="318" y="168"/>
                  <a:pt x="318" y="168"/>
                  <a:pt x="318" y="168"/>
                </a:cubicBezTo>
                <a:cubicBezTo>
                  <a:pt x="323" y="165"/>
                  <a:pt x="323" y="165"/>
                  <a:pt x="323" y="165"/>
                </a:cubicBezTo>
                <a:cubicBezTo>
                  <a:pt x="312" y="143"/>
                  <a:pt x="312" y="143"/>
                  <a:pt x="312" y="143"/>
                </a:cubicBezTo>
                <a:cubicBezTo>
                  <a:pt x="314" y="142"/>
                  <a:pt x="316" y="141"/>
                  <a:pt x="317" y="140"/>
                </a:cubicBezTo>
                <a:cubicBezTo>
                  <a:pt x="329" y="162"/>
                  <a:pt x="329" y="162"/>
                  <a:pt x="329" y="162"/>
                </a:cubicBezTo>
                <a:cubicBezTo>
                  <a:pt x="334" y="159"/>
                  <a:pt x="334" y="159"/>
                  <a:pt x="334" y="159"/>
                </a:cubicBezTo>
                <a:cubicBezTo>
                  <a:pt x="323" y="138"/>
                  <a:pt x="323" y="138"/>
                  <a:pt x="323" y="138"/>
                </a:cubicBezTo>
                <a:cubicBezTo>
                  <a:pt x="325" y="137"/>
                  <a:pt x="327" y="136"/>
                  <a:pt x="329" y="135"/>
                </a:cubicBezTo>
                <a:cubicBezTo>
                  <a:pt x="339" y="157"/>
                  <a:pt x="339" y="157"/>
                  <a:pt x="339" y="157"/>
                </a:cubicBezTo>
                <a:cubicBezTo>
                  <a:pt x="345" y="154"/>
                  <a:pt x="345" y="154"/>
                  <a:pt x="345" y="154"/>
                </a:cubicBezTo>
                <a:cubicBezTo>
                  <a:pt x="335" y="132"/>
                  <a:pt x="335" y="132"/>
                  <a:pt x="335" y="132"/>
                </a:cubicBezTo>
                <a:cubicBezTo>
                  <a:pt x="337" y="131"/>
                  <a:pt x="339" y="130"/>
                  <a:pt x="340" y="129"/>
                </a:cubicBezTo>
                <a:cubicBezTo>
                  <a:pt x="350" y="152"/>
                  <a:pt x="350" y="152"/>
                  <a:pt x="350" y="152"/>
                </a:cubicBezTo>
                <a:cubicBezTo>
                  <a:pt x="356" y="149"/>
                  <a:pt x="356" y="149"/>
                  <a:pt x="356" y="149"/>
                </a:cubicBezTo>
                <a:cubicBezTo>
                  <a:pt x="346" y="127"/>
                  <a:pt x="346" y="127"/>
                  <a:pt x="346" y="127"/>
                </a:cubicBezTo>
                <a:cubicBezTo>
                  <a:pt x="348" y="126"/>
                  <a:pt x="350" y="125"/>
                  <a:pt x="352" y="124"/>
                </a:cubicBezTo>
                <a:cubicBezTo>
                  <a:pt x="361" y="147"/>
                  <a:pt x="361" y="147"/>
                  <a:pt x="361" y="147"/>
                </a:cubicBezTo>
                <a:cubicBezTo>
                  <a:pt x="367" y="145"/>
                  <a:pt x="367" y="145"/>
                  <a:pt x="367" y="145"/>
                </a:cubicBezTo>
                <a:cubicBezTo>
                  <a:pt x="358" y="122"/>
                  <a:pt x="358" y="122"/>
                  <a:pt x="358" y="122"/>
                </a:cubicBezTo>
                <a:cubicBezTo>
                  <a:pt x="360" y="121"/>
                  <a:pt x="362" y="120"/>
                  <a:pt x="364" y="120"/>
                </a:cubicBezTo>
                <a:cubicBezTo>
                  <a:pt x="373" y="142"/>
                  <a:pt x="373" y="142"/>
                  <a:pt x="373" y="142"/>
                </a:cubicBezTo>
                <a:cubicBezTo>
                  <a:pt x="378" y="140"/>
                  <a:pt x="378" y="140"/>
                  <a:pt x="378" y="140"/>
                </a:cubicBezTo>
                <a:cubicBezTo>
                  <a:pt x="370" y="117"/>
                  <a:pt x="370" y="117"/>
                  <a:pt x="370" y="117"/>
                </a:cubicBezTo>
                <a:cubicBezTo>
                  <a:pt x="372" y="117"/>
                  <a:pt x="374" y="116"/>
                  <a:pt x="376" y="115"/>
                </a:cubicBezTo>
                <a:cubicBezTo>
                  <a:pt x="384" y="138"/>
                  <a:pt x="384" y="138"/>
                  <a:pt x="384" y="138"/>
                </a:cubicBezTo>
                <a:cubicBezTo>
                  <a:pt x="390" y="136"/>
                  <a:pt x="390" y="136"/>
                  <a:pt x="390" y="136"/>
                </a:cubicBezTo>
                <a:cubicBezTo>
                  <a:pt x="382" y="113"/>
                  <a:pt x="382" y="113"/>
                  <a:pt x="382" y="113"/>
                </a:cubicBezTo>
                <a:cubicBezTo>
                  <a:pt x="384" y="113"/>
                  <a:pt x="386" y="112"/>
                  <a:pt x="388" y="111"/>
                </a:cubicBezTo>
                <a:cubicBezTo>
                  <a:pt x="395" y="135"/>
                  <a:pt x="395" y="135"/>
                  <a:pt x="395" y="135"/>
                </a:cubicBezTo>
                <a:cubicBezTo>
                  <a:pt x="401" y="133"/>
                  <a:pt x="401" y="133"/>
                  <a:pt x="401" y="133"/>
                </a:cubicBezTo>
                <a:cubicBezTo>
                  <a:pt x="395" y="110"/>
                  <a:pt x="395" y="110"/>
                  <a:pt x="395" y="110"/>
                </a:cubicBezTo>
                <a:cubicBezTo>
                  <a:pt x="397" y="109"/>
                  <a:pt x="399" y="108"/>
                  <a:pt x="401" y="108"/>
                </a:cubicBezTo>
                <a:cubicBezTo>
                  <a:pt x="407" y="131"/>
                  <a:pt x="407" y="131"/>
                  <a:pt x="407" y="131"/>
                </a:cubicBezTo>
                <a:cubicBezTo>
                  <a:pt x="413" y="130"/>
                  <a:pt x="413" y="130"/>
                  <a:pt x="413" y="130"/>
                </a:cubicBezTo>
                <a:cubicBezTo>
                  <a:pt x="407" y="106"/>
                  <a:pt x="407" y="106"/>
                  <a:pt x="407" y="106"/>
                </a:cubicBezTo>
                <a:cubicBezTo>
                  <a:pt x="409" y="106"/>
                  <a:pt x="411" y="105"/>
                  <a:pt x="413" y="105"/>
                </a:cubicBezTo>
                <a:cubicBezTo>
                  <a:pt x="419" y="128"/>
                  <a:pt x="419" y="128"/>
                  <a:pt x="419" y="128"/>
                </a:cubicBezTo>
                <a:cubicBezTo>
                  <a:pt x="425" y="127"/>
                  <a:pt x="425" y="127"/>
                  <a:pt x="425" y="127"/>
                </a:cubicBezTo>
                <a:cubicBezTo>
                  <a:pt x="420" y="103"/>
                  <a:pt x="420" y="103"/>
                  <a:pt x="420" y="103"/>
                </a:cubicBezTo>
                <a:cubicBezTo>
                  <a:pt x="422" y="103"/>
                  <a:pt x="424" y="102"/>
                  <a:pt x="426" y="102"/>
                </a:cubicBezTo>
                <a:cubicBezTo>
                  <a:pt x="431" y="126"/>
                  <a:pt x="431" y="126"/>
                  <a:pt x="431" y="126"/>
                </a:cubicBezTo>
                <a:cubicBezTo>
                  <a:pt x="437" y="124"/>
                  <a:pt x="437" y="124"/>
                  <a:pt x="437" y="124"/>
                </a:cubicBezTo>
                <a:cubicBezTo>
                  <a:pt x="432" y="101"/>
                  <a:pt x="432" y="101"/>
                  <a:pt x="432" y="101"/>
                </a:cubicBezTo>
                <a:cubicBezTo>
                  <a:pt x="434" y="100"/>
                  <a:pt x="436" y="100"/>
                  <a:pt x="438" y="99"/>
                </a:cubicBezTo>
                <a:cubicBezTo>
                  <a:pt x="442" y="123"/>
                  <a:pt x="442" y="123"/>
                  <a:pt x="442" y="123"/>
                </a:cubicBezTo>
                <a:cubicBezTo>
                  <a:pt x="449" y="122"/>
                  <a:pt x="449" y="122"/>
                  <a:pt x="449" y="122"/>
                </a:cubicBezTo>
                <a:cubicBezTo>
                  <a:pt x="445" y="98"/>
                  <a:pt x="445" y="98"/>
                  <a:pt x="445" y="98"/>
                </a:cubicBezTo>
                <a:cubicBezTo>
                  <a:pt x="447" y="98"/>
                  <a:pt x="449" y="98"/>
                  <a:pt x="451" y="97"/>
                </a:cubicBezTo>
                <a:cubicBezTo>
                  <a:pt x="454" y="121"/>
                  <a:pt x="454" y="121"/>
                  <a:pt x="454" y="121"/>
                </a:cubicBezTo>
                <a:cubicBezTo>
                  <a:pt x="461" y="121"/>
                  <a:pt x="461" y="121"/>
                  <a:pt x="461" y="121"/>
                </a:cubicBezTo>
                <a:cubicBezTo>
                  <a:pt x="457" y="97"/>
                  <a:pt x="457" y="97"/>
                  <a:pt x="457" y="97"/>
                </a:cubicBezTo>
                <a:cubicBezTo>
                  <a:pt x="459" y="96"/>
                  <a:pt x="462" y="96"/>
                  <a:pt x="464" y="96"/>
                </a:cubicBezTo>
                <a:cubicBezTo>
                  <a:pt x="466" y="120"/>
                  <a:pt x="466" y="120"/>
                  <a:pt x="466" y="120"/>
                </a:cubicBezTo>
                <a:cubicBezTo>
                  <a:pt x="473" y="119"/>
                  <a:pt x="473" y="119"/>
                  <a:pt x="473" y="119"/>
                </a:cubicBezTo>
                <a:cubicBezTo>
                  <a:pt x="470" y="95"/>
                  <a:pt x="470" y="95"/>
                  <a:pt x="470" y="95"/>
                </a:cubicBezTo>
                <a:cubicBezTo>
                  <a:pt x="472" y="95"/>
                  <a:pt x="474" y="95"/>
                  <a:pt x="476" y="94"/>
                </a:cubicBezTo>
                <a:cubicBezTo>
                  <a:pt x="478" y="119"/>
                  <a:pt x="478" y="119"/>
                  <a:pt x="478" y="119"/>
                </a:cubicBezTo>
                <a:cubicBezTo>
                  <a:pt x="485" y="118"/>
                  <a:pt x="485" y="118"/>
                  <a:pt x="485" y="118"/>
                </a:cubicBezTo>
                <a:cubicBezTo>
                  <a:pt x="483" y="94"/>
                  <a:pt x="483" y="94"/>
                  <a:pt x="483" y="94"/>
                </a:cubicBezTo>
                <a:cubicBezTo>
                  <a:pt x="485" y="94"/>
                  <a:pt x="487" y="94"/>
                  <a:pt x="489" y="94"/>
                </a:cubicBezTo>
                <a:cubicBezTo>
                  <a:pt x="490" y="118"/>
                  <a:pt x="490" y="118"/>
                  <a:pt x="490" y="118"/>
                </a:cubicBezTo>
                <a:cubicBezTo>
                  <a:pt x="497" y="118"/>
                  <a:pt x="497" y="118"/>
                  <a:pt x="497" y="118"/>
                </a:cubicBezTo>
                <a:cubicBezTo>
                  <a:pt x="496" y="93"/>
                  <a:pt x="496" y="93"/>
                  <a:pt x="496" y="93"/>
                </a:cubicBezTo>
                <a:cubicBezTo>
                  <a:pt x="498" y="93"/>
                  <a:pt x="500" y="93"/>
                  <a:pt x="502" y="93"/>
                </a:cubicBezTo>
                <a:cubicBezTo>
                  <a:pt x="502" y="117"/>
                  <a:pt x="502" y="117"/>
                  <a:pt x="502" y="117"/>
                </a:cubicBezTo>
                <a:cubicBezTo>
                  <a:pt x="509" y="117"/>
                  <a:pt x="509" y="117"/>
                  <a:pt x="509" y="117"/>
                </a:cubicBezTo>
                <a:cubicBezTo>
                  <a:pt x="508" y="93"/>
                  <a:pt x="508" y="93"/>
                  <a:pt x="508" y="93"/>
                </a:cubicBezTo>
                <a:cubicBezTo>
                  <a:pt x="509" y="93"/>
                  <a:pt x="509" y="93"/>
                  <a:pt x="509" y="93"/>
                </a:cubicBezTo>
                <a:cubicBezTo>
                  <a:pt x="510" y="93"/>
                  <a:pt x="512" y="93"/>
                  <a:pt x="513" y="93"/>
                </a:cubicBezTo>
                <a:cubicBezTo>
                  <a:pt x="515" y="93"/>
                  <a:pt x="515" y="93"/>
                  <a:pt x="515" y="93"/>
                </a:cubicBezTo>
                <a:cubicBezTo>
                  <a:pt x="515" y="117"/>
                  <a:pt x="515" y="117"/>
                  <a:pt x="515" y="117"/>
                </a:cubicBezTo>
                <a:cubicBezTo>
                  <a:pt x="521" y="117"/>
                  <a:pt x="521" y="117"/>
                  <a:pt x="521" y="117"/>
                </a:cubicBezTo>
                <a:cubicBezTo>
                  <a:pt x="521" y="93"/>
                  <a:pt x="521" y="93"/>
                  <a:pt x="521" y="93"/>
                </a:cubicBezTo>
                <a:cubicBezTo>
                  <a:pt x="523" y="93"/>
                  <a:pt x="525" y="93"/>
                  <a:pt x="528" y="93"/>
                </a:cubicBezTo>
                <a:cubicBezTo>
                  <a:pt x="527" y="117"/>
                  <a:pt x="527" y="117"/>
                  <a:pt x="527" y="117"/>
                </a:cubicBezTo>
                <a:cubicBezTo>
                  <a:pt x="533" y="118"/>
                  <a:pt x="533" y="118"/>
                  <a:pt x="533" y="118"/>
                </a:cubicBezTo>
                <a:cubicBezTo>
                  <a:pt x="534" y="93"/>
                  <a:pt x="534" y="93"/>
                  <a:pt x="534" y="93"/>
                </a:cubicBezTo>
                <a:cubicBezTo>
                  <a:pt x="536" y="93"/>
                  <a:pt x="538" y="94"/>
                  <a:pt x="540" y="94"/>
                </a:cubicBezTo>
                <a:cubicBezTo>
                  <a:pt x="539" y="118"/>
                  <a:pt x="539" y="118"/>
                  <a:pt x="539" y="118"/>
                </a:cubicBezTo>
                <a:cubicBezTo>
                  <a:pt x="545" y="118"/>
                  <a:pt x="545" y="118"/>
                  <a:pt x="545" y="118"/>
                </a:cubicBezTo>
                <a:cubicBezTo>
                  <a:pt x="547" y="94"/>
                  <a:pt x="547" y="94"/>
                  <a:pt x="547" y="94"/>
                </a:cubicBezTo>
                <a:cubicBezTo>
                  <a:pt x="549" y="94"/>
                  <a:pt x="551" y="95"/>
                  <a:pt x="553" y="95"/>
                </a:cubicBezTo>
                <a:cubicBezTo>
                  <a:pt x="551" y="119"/>
                  <a:pt x="551" y="119"/>
                  <a:pt x="551" y="119"/>
                </a:cubicBezTo>
                <a:cubicBezTo>
                  <a:pt x="557" y="120"/>
                  <a:pt x="557" y="120"/>
                  <a:pt x="557" y="120"/>
                </a:cubicBezTo>
                <a:cubicBezTo>
                  <a:pt x="560" y="95"/>
                  <a:pt x="560" y="95"/>
                  <a:pt x="560" y="95"/>
                </a:cubicBezTo>
                <a:cubicBezTo>
                  <a:pt x="562" y="96"/>
                  <a:pt x="564" y="96"/>
                  <a:pt x="566" y="96"/>
                </a:cubicBezTo>
                <a:cubicBezTo>
                  <a:pt x="563" y="120"/>
                  <a:pt x="563" y="120"/>
                  <a:pt x="563" y="120"/>
                </a:cubicBezTo>
                <a:cubicBezTo>
                  <a:pt x="569" y="121"/>
                  <a:pt x="569" y="121"/>
                  <a:pt x="569" y="121"/>
                </a:cubicBezTo>
                <a:cubicBezTo>
                  <a:pt x="572" y="97"/>
                  <a:pt x="572" y="97"/>
                  <a:pt x="572" y="97"/>
                </a:cubicBezTo>
                <a:cubicBezTo>
                  <a:pt x="574" y="97"/>
                  <a:pt x="576" y="98"/>
                  <a:pt x="579" y="98"/>
                </a:cubicBezTo>
                <a:cubicBezTo>
                  <a:pt x="575" y="122"/>
                  <a:pt x="575" y="122"/>
                  <a:pt x="575" y="122"/>
                </a:cubicBezTo>
                <a:cubicBezTo>
                  <a:pt x="581" y="123"/>
                  <a:pt x="581" y="123"/>
                  <a:pt x="581" y="123"/>
                </a:cubicBezTo>
                <a:cubicBezTo>
                  <a:pt x="585" y="99"/>
                  <a:pt x="585" y="99"/>
                  <a:pt x="585" y="99"/>
                </a:cubicBezTo>
                <a:cubicBezTo>
                  <a:pt x="587" y="99"/>
                  <a:pt x="589" y="100"/>
                  <a:pt x="591" y="100"/>
                </a:cubicBezTo>
                <a:cubicBezTo>
                  <a:pt x="587" y="124"/>
                  <a:pt x="587" y="124"/>
                  <a:pt x="587" y="124"/>
                </a:cubicBezTo>
                <a:cubicBezTo>
                  <a:pt x="593" y="125"/>
                  <a:pt x="593" y="125"/>
                  <a:pt x="593" y="125"/>
                </a:cubicBezTo>
                <a:cubicBezTo>
                  <a:pt x="598" y="101"/>
                  <a:pt x="598" y="101"/>
                  <a:pt x="598" y="101"/>
                </a:cubicBezTo>
                <a:cubicBezTo>
                  <a:pt x="600" y="102"/>
                  <a:pt x="602" y="102"/>
                  <a:pt x="604" y="103"/>
                </a:cubicBezTo>
                <a:cubicBezTo>
                  <a:pt x="599" y="126"/>
                  <a:pt x="599" y="126"/>
                  <a:pt x="599" y="126"/>
                </a:cubicBezTo>
                <a:cubicBezTo>
                  <a:pt x="605" y="128"/>
                  <a:pt x="605" y="128"/>
                  <a:pt x="605" y="128"/>
                </a:cubicBezTo>
                <a:cubicBezTo>
                  <a:pt x="610" y="104"/>
                  <a:pt x="610" y="104"/>
                  <a:pt x="610" y="104"/>
                </a:cubicBezTo>
                <a:cubicBezTo>
                  <a:pt x="612" y="104"/>
                  <a:pt x="614" y="105"/>
                  <a:pt x="616" y="105"/>
                </a:cubicBezTo>
                <a:cubicBezTo>
                  <a:pt x="610" y="129"/>
                  <a:pt x="610" y="129"/>
                  <a:pt x="610" y="129"/>
                </a:cubicBezTo>
                <a:cubicBezTo>
                  <a:pt x="616" y="131"/>
                  <a:pt x="616" y="131"/>
                  <a:pt x="616" y="131"/>
                </a:cubicBezTo>
                <a:cubicBezTo>
                  <a:pt x="623" y="107"/>
                  <a:pt x="623" y="107"/>
                  <a:pt x="623" y="107"/>
                </a:cubicBezTo>
                <a:cubicBezTo>
                  <a:pt x="625" y="108"/>
                  <a:pt x="627" y="108"/>
                  <a:pt x="629" y="109"/>
                </a:cubicBezTo>
                <a:cubicBezTo>
                  <a:pt x="622" y="132"/>
                  <a:pt x="622" y="132"/>
                  <a:pt x="622" y="132"/>
                </a:cubicBezTo>
                <a:cubicBezTo>
                  <a:pt x="628" y="134"/>
                  <a:pt x="628" y="134"/>
                  <a:pt x="628" y="134"/>
                </a:cubicBezTo>
                <a:cubicBezTo>
                  <a:pt x="635" y="111"/>
                  <a:pt x="635" y="111"/>
                  <a:pt x="635" y="111"/>
                </a:cubicBezTo>
                <a:cubicBezTo>
                  <a:pt x="637" y="111"/>
                  <a:pt x="639" y="112"/>
                  <a:pt x="641" y="112"/>
                </a:cubicBezTo>
                <a:cubicBezTo>
                  <a:pt x="634" y="136"/>
                  <a:pt x="634" y="136"/>
                  <a:pt x="634" y="136"/>
                </a:cubicBezTo>
                <a:cubicBezTo>
                  <a:pt x="640" y="138"/>
                  <a:pt x="640" y="138"/>
                  <a:pt x="640" y="138"/>
                </a:cubicBezTo>
                <a:cubicBezTo>
                  <a:pt x="647" y="114"/>
                  <a:pt x="647" y="114"/>
                  <a:pt x="647" y="114"/>
                </a:cubicBezTo>
                <a:cubicBezTo>
                  <a:pt x="649" y="115"/>
                  <a:pt x="651" y="116"/>
                  <a:pt x="653" y="116"/>
                </a:cubicBezTo>
                <a:cubicBezTo>
                  <a:pt x="645" y="139"/>
                  <a:pt x="645" y="139"/>
                  <a:pt x="645" y="139"/>
                </a:cubicBezTo>
                <a:cubicBezTo>
                  <a:pt x="651" y="141"/>
                  <a:pt x="651" y="141"/>
                  <a:pt x="651" y="141"/>
                </a:cubicBezTo>
                <a:cubicBezTo>
                  <a:pt x="659" y="119"/>
                  <a:pt x="659" y="119"/>
                  <a:pt x="659" y="119"/>
                </a:cubicBezTo>
                <a:cubicBezTo>
                  <a:pt x="661" y="119"/>
                  <a:pt x="663" y="120"/>
                  <a:pt x="665" y="121"/>
                </a:cubicBezTo>
                <a:cubicBezTo>
                  <a:pt x="656" y="144"/>
                  <a:pt x="656" y="144"/>
                  <a:pt x="656" y="144"/>
                </a:cubicBezTo>
                <a:cubicBezTo>
                  <a:pt x="662" y="146"/>
                  <a:pt x="662" y="146"/>
                  <a:pt x="662" y="146"/>
                </a:cubicBezTo>
                <a:cubicBezTo>
                  <a:pt x="671" y="123"/>
                  <a:pt x="671" y="123"/>
                  <a:pt x="671" y="123"/>
                </a:cubicBezTo>
                <a:cubicBezTo>
                  <a:pt x="673" y="124"/>
                  <a:pt x="675" y="125"/>
                  <a:pt x="677" y="126"/>
                </a:cubicBezTo>
                <a:cubicBezTo>
                  <a:pt x="668" y="148"/>
                  <a:pt x="668" y="148"/>
                  <a:pt x="668" y="148"/>
                </a:cubicBezTo>
                <a:cubicBezTo>
                  <a:pt x="674" y="150"/>
                  <a:pt x="674" y="150"/>
                  <a:pt x="674" y="150"/>
                </a:cubicBezTo>
                <a:cubicBezTo>
                  <a:pt x="683" y="128"/>
                  <a:pt x="683" y="128"/>
                  <a:pt x="683" y="128"/>
                </a:cubicBezTo>
                <a:cubicBezTo>
                  <a:pt x="685" y="129"/>
                  <a:pt x="687" y="130"/>
                  <a:pt x="689" y="131"/>
                </a:cubicBezTo>
                <a:cubicBezTo>
                  <a:pt x="679" y="153"/>
                  <a:pt x="679" y="153"/>
                  <a:pt x="679" y="153"/>
                </a:cubicBezTo>
                <a:cubicBezTo>
                  <a:pt x="685" y="156"/>
                  <a:pt x="685" y="156"/>
                  <a:pt x="685" y="156"/>
                </a:cubicBezTo>
                <a:cubicBezTo>
                  <a:pt x="695" y="134"/>
                  <a:pt x="695" y="134"/>
                  <a:pt x="695" y="134"/>
                </a:cubicBezTo>
                <a:cubicBezTo>
                  <a:pt x="697" y="134"/>
                  <a:pt x="699" y="135"/>
                  <a:pt x="701" y="136"/>
                </a:cubicBezTo>
                <a:cubicBezTo>
                  <a:pt x="690" y="158"/>
                  <a:pt x="690" y="158"/>
                  <a:pt x="690" y="158"/>
                </a:cubicBezTo>
                <a:cubicBezTo>
                  <a:pt x="695" y="161"/>
                  <a:pt x="695" y="161"/>
                  <a:pt x="695" y="161"/>
                </a:cubicBezTo>
                <a:cubicBezTo>
                  <a:pt x="706" y="139"/>
                  <a:pt x="706" y="139"/>
                  <a:pt x="706" y="139"/>
                </a:cubicBezTo>
                <a:cubicBezTo>
                  <a:pt x="708" y="140"/>
                  <a:pt x="710" y="141"/>
                  <a:pt x="712" y="142"/>
                </a:cubicBezTo>
                <a:cubicBezTo>
                  <a:pt x="701" y="164"/>
                  <a:pt x="701" y="164"/>
                  <a:pt x="701" y="164"/>
                </a:cubicBezTo>
                <a:cubicBezTo>
                  <a:pt x="706" y="167"/>
                  <a:pt x="706" y="167"/>
                  <a:pt x="706" y="167"/>
                </a:cubicBezTo>
                <a:cubicBezTo>
                  <a:pt x="718" y="145"/>
                  <a:pt x="718" y="145"/>
                  <a:pt x="718" y="145"/>
                </a:cubicBezTo>
                <a:cubicBezTo>
                  <a:pt x="720" y="146"/>
                  <a:pt x="721" y="147"/>
                  <a:pt x="723" y="148"/>
                </a:cubicBezTo>
                <a:cubicBezTo>
                  <a:pt x="711" y="169"/>
                  <a:pt x="711" y="169"/>
                  <a:pt x="711" y="169"/>
                </a:cubicBezTo>
                <a:cubicBezTo>
                  <a:pt x="717" y="172"/>
                  <a:pt x="717" y="172"/>
                  <a:pt x="717" y="172"/>
                </a:cubicBezTo>
                <a:cubicBezTo>
                  <a:pt x="729" y="152"/>
                  <a:pt x="729" y="152"/>
                  <a:pt x="729" y="152"/>
                </a:cubicBezTo>
                <a:cubicBezTo>
                  <a:pt x="731" y="153"/>
                  <a:pt x="733" y="154"/>
                  <a:pt x="734" y="155"/>
                </a:cubicBezTo>
                <a:cubicBezTo>
                  <a:pt x="722" y="175"/>
                  <a:pt x="722" y="175"/>
                  <a:pt x="722" y="175"/>
                </a:cubicBezTo>
                <a:cubicBezTo>
                  <a:pt x="727" y="179"/>
                  <a:pt x="727" y="179"/>
                  <a:pt x="727" y="179"/>
                </a:cubicBezTo>
                <a:cubicBezTo>
                  <a:pt x="740" y="158"/>
                  <a:pt x="740" y="158"/>
                  <a:pt x="740" y="158"/>
                </a:cubicBezTo>
                <a:cubicBezTo>
                  <a:pt x="742" y="159"/>
                  <a:pt x="743" y="161"/>
                  <a:pt x="745" y="162"/>
                </a:cubicBezTo>
                <a:cubicBezTo>
                  <a:pt x="732" y="182"/>
                  <a:pt x="732" y="182"/>
                  <a:pt x="732" y="182"/>
                </a:cubicBezTo>
                <a:cubicBezTo>
                  <a:pt x="737" y="185"/>
                  <a:pt x="737" y="185"/>
                  <a:pt x="737" y="185"/>
                </a:cubicBezTo>
                <a:cubicBezTo>
                  <a:pt x="751" y="165"/>
                  <a:pt x="751" y="165"/>
                  <a:pt x="751" y="165"/>
                </a:cubicBezTo>
                <a:cubicBezTo>
                  <a:pt x="752" y="166"/>
                  <a:pt x="754" y="168"/>
                  <a:pt x="756" y="169"/>
                </a:cubicBezTo>
                <a:cubicBezTo>
                  <a:pt x="742" y="189"/>
                  <a:pt x="742" y="189"/>
                  <a:pt x="742" y="189"/>
                </a:cubicBezTo>
                <a:cubicBezTo>
                  <a:pt x="747" y="192"/>
                  <a:pt x="747" y="192"/>
                  <a:pt x="747" y="192"/>
                </a:cubicBezTo>
                <a:cubicBezTo>
                  <a:pt x="761" y="173"/>
                  <a:pt x="761" y="173"/>
                  <a:pt x="761" y="173"/>
                </a:cubicBezTo>
                <a:cubicBezTo>
                  <a:pt x="763" y="174"/>
                  <a:pt x="765" y="175"/>
                  <a:pt x="766" y="176"/>
                </a:cubicBezTo>
                <a:cubicBezTo>
                  <a:pt x="752" y="196"/>
                  <a:pt x="752" y="196"/>
                  <a:pt x="752" y="196"/>
                </a:cubicBezTo>
                <a:cubicBezTo>
                  <a:pt x="757" y="199"/>
                  <a:pt x="757" y="199"/>
                  <a:pt x="757" y="199"/>
                </a:cubicBezTo>
                <a:cubicBezTo>
                  <a:pt x="771" y="180"/>
                  <a:pt x="771" y="180"/>
                  <a:pt x="771" y="180"/>
                </a:cubicBezTo>
                <a:cubicBezTo>
                  <a:pt x="773" y="182"/>
                  <a:pt x="775" y="183"/>
                  <a:pt x="776" y="184"/>
                </a:cubicBezTo>
                <a:cubicBezTo>
                  <a:pt x="761" y="203"/>
                  <a:pt x="761" y="203"/>
                  <a:pt x="761" y="203"/>
                </a:cubicBezTo>
                <a:cubicBezTo>
                  <a:pt x="766" y="207"/>
                  <a:pt x="766" y="207"/>
                  <a:pt x="766" y="207"/>
                </a:cubicBezTo>
                <a:cubicBezTo>
                  <a:pt x="782" y="188"/>
                  <a:pt x="782" y="188"/>
                  <a:pt x="782" y="188"/>
                </a:cubicBezTo>
                <a:cubicBezTo>
                  <a:pt x="783" y="189"/>
                  <a:pt x="785" y="191"/>
                  <a:pt x="786" y="192"/>
                </a:cubicBezTo>
                <a:cubicBezTo>
                  <a:pt x="771" y="211"/>
                  <a:pt x="771" y="211"/>
                  <a:pt x="771" y="211"/>
                </a:cubicBezTo>
                <a:cubicBezTo>
                  <a:pt x="776" y="215"/>
                  <a:pt x="776" y="215"/>
                  <a:pt x="776" y="215"/>
                </a:cubicBezTo>
                <a:cubicBezTo>
                  <a:pt x="791" y="196"/>
                  <a:pt x="791" y="196"/>
                  <a:pt x="791" y="196"/>
                </a:cubicBezTo>
                <a:cubicBezTo>
                  <a:pt x="793" y="198"/>
                  <a:pt x="795" y="199"/>
                  <a:pt x="796" y="201"/>
                </a:cubicBezTo>
                <a:cubicBezTo>
                  <a:pt x="780" y="219"/>
                  <a:pt x="780" y="219"/>
                  <a:pt x="780" y="219"/>
                </a:cubicBezTo>
                <a:cubicBezTo>
                  <a:pt x="785" y="223"/>
                  <a:pt x="785" y="223"/>
                  <a:pt x="785" y="223"/>
                </a:cubicBezTo>
                <a:cubicBezTo>
                  <a:pt x="801" y="205"/>
                  <a:pt x="801" y="205"/>
                  <a:pt x="801" y="205"/>
                </a:cubicBezTo>
                <a:cubicBezTo>
                  <a:pt x="802" y="206"/>
                  <a:pt x="804" y="208"/>
                  <a:pt x="806" y="209"/>
                </a:cubicBezTo>
                <a:cubicBezTo>
                  <a:pt x="789" y="227"/>
                  <a:pt x="789" y="227"/>
                  <a:pt x="789" y="227"/>
                </a:cubicBezTo>
                <a:cubicBezTo>
                  <a:pt x="793" y="231"/>
                  <a:pt x="793" y="231"/>
                  <a:pt x="793" y="231"/>
                </a:cubicBezTo>
                <a:cubicBezTo>
                  <a:pt x="810" y="214"/>
                  <a:pt x="810" y="214"/>
                  <a:pt x="810" y="214"/>
                </a:cubicBezTo>
                <a:cubicBezTo>
                  <a:pt x="812" y="215"/>
                  <a:pt x="813" y="217"/>
                  <a:pt x="815" y="218"/>
                </a:cubicBezTo>
                <a:cubicBezTo>
                  <a:pt x="798" y="235"/>
                  <a:pt x="798" y="235"/>
                  <a:pt x="798" y="235"/>
                </a:cubicBezTo>
                <a:cubicBezTo>
                  <a:pt x="802" y="240"/>
                  <a:pt x="802" y="240"/>
                  <a:pt x="802" y="240"/>
                </a:cubicBezTo>
                <a:cubicBezTo>
                  <a:pt x="819" y="223"/>
                  <a:pt x="819" y="223"/>
                  <a:pt x="819" y="223"/>
                </a:cubicBezTo>
                <a:cubicBezTo>
                  <a:pt x="821" y="224"/>
                  <a:pt x="822" y="226"/>
                  <a:pt x="824" y="227"/>
                </a:cubicBezTo>
                <a:cubicBezTo>
                  <a:pt x="806" y="244"/>
                  <a:pt x="806" y="244"/>
                  <a:pt x="806" y="244"/>
                </a:cubicBezTo>
                <a:cubicBezTo>
                  <a:pt x="810" y="248"/>
                  <a:pt x="810" y="248"/>
                  <a:pt x="810" y="248"/>
                </a:cubicBezTo>
                <a:cubicBezTo>
                  <a:pt x="828" y="232"/>
                  <a:pt x="828" y="232"/>
                  <a:pt x="828" y="232"/>
                </a:cubicBezTo>
                <a:cubicBezTo>
                  <a:pt x="829" y="234"/>
                  <a:pt x="831" y="235"/>
                  <a:pt x="832" y="237"/>
                </a:cubicBezTo>
                <a:cubicBezTo>
                  <a:pt x="814" y="253"/>
                  <a:pt x="814" y="253"/>
                  <a:pt x="814" y="253"/>
                </a:cubicBezTo>
                <a:cubicBezTo>
                  <a:pt x="818" y="257"/>
                  <a:pt x="818" y="257"/>
                  <a:pt x="818" y="257"/>
                </a:cubicBezTo>
                <a:cubicBezTo>
                  <a:pt x="837" y="242"/>
                  <a:pt x="837" y="242"/>
                  <a:pt x="837" y="242"/>
                </a:cubicBezTo>
                <a:cubicBezTo>
                  <a:pt x="838" y="243"/>
                  <a:pt x="839" y="245"/>
                  <a:pt x="841" y="246"/>
                </a:cubicBezTo>
                <a:cubicBezTo>
                  <a:pt x="822" y="262"/>
                  <a:pt x="822" y="262"/>
                  <a:pt x="822" y="262"/>
                </a:cubicBezTo>
                <a:cubicBezTo>
                  <a:pt x="826" y="267"/>
                  <a:pt x="826" y="267"/>
                  <a:pt x="826" y="267"/>
                </a:cubicBezTo>
                <a:cubicBezTo>
                  <a:pt x="845" y="252"/>
                  <a:pt x="845" y="252"/>
                  <a:pt x="845" y="252"/>
                </a:cubicBezTo>
                <a:cubicBezTo>
                  <a:pt x="846" y="253"/>
                  <a:pt x="847" y="255"/>
                  <a:pt x="849" y="256"/>
                </a:cubicBezTo>
                <a:cubicBezTo>
                  <a:pt x="830" y="271"/>
                  <a:pt x="830" y="271"/>
                  <a:pt x="830" y="271"/>
                </a:cubicBezTo>
                <a:cubicBezTo>
                  <a:pt x="833" y="276"/>
                  <a:pt x="833" y="276"/>
                  <a:pt x="833" y="276"/>
                </a:cubicBezTo>
                <a:cubicBezTo>
                  <a:pt x="853" y="262"/>
                  <a:pt x="853" y="262"/>
                  <a:pt x="853" y="262"/>
                </a:cubicBezTo>
                <a:cubicBezTo>
                  <a:pt x="854" y="263"/>
                  <a:pt x="855" y="265"/>
                  <a:pt x="856" y="267"/>
                </a:cubicBezTo>
                <a:cubicBezTo>
                  <a:pt x="837" y="281"/>
                  <a:pt x="837" y="281"/>
                  <a:pt x="837" y="281"/>
                </a:cubicBezTo>
                <a:cubicBezTo>
                  <a:pt x="841" y="286"/>
                  <a:pt x="841" y="286"/>
                  <a:pt x="841" y="286"/>
                </a:cubicBezTo>
                <a:cubicBezTo>
                  <a:pt x="860" y="272"/>
                  <a:pt x="860" y="272"/>
                  <a:pt x="860" y="272"/>
                </a:cubicBezTo>
                <a:cubicBezTo>
                  <a:pt x="861" y="274"/>
                  <a:pt x="863" y="275"/>
                  <a:pt x="864" y="277"/>
                </a:cubicBezTo>
                <a:cubicBezTo>
                  <a:pt x="844" y="291"/>
                  <a:pt x="844" y="291"/>
                  <a:pt x="844" y="291"/>
                </a:cubicBezTo>
                <a:cubicBezTo>
                  <a:pt x="845" y="292"/>
                  <a:pt x="845" y="292"/>
                  <a:pt x="845" y="292"/>
                </a:cubicBezTo>
                <a:cubicBezTo>
                  <a:pt x="845" y="293"/>
                  <a:pt x="847" y="296"/>
                  <a:pt x="847" y="296"/>
                </a:cubicBezTo>
                <a:cubicBezTo>
                  <a:pt x="868" y="282"/>
                  <a:pt x="868" y="282"/>
                  <a:pt x="868" y="282"/>
                </a:cubicBezTo>
                <a:cubicBezTo>
                  <a:pt x="869" y="284"/>
                  <a:pt x="870" y="286"/>
                  <a:pt x="871" y="288"/>
                </a:cubicBezTo>
                <a:cubicBezTo>
                  <a:pt x="851" y="301"/>
                  <a:pt x="851" y="301"/>
                  <a:pt x="851" y="301"/>
                </a:cubicBezTo>
                <a:cubicBezTo>
                  <a:pt x="854" y="306"/>
                  <a:pt x="854" y="306"/>
                  <a:pt x="854" y="306"/>
                </a:cubicBezTo>
                <a:cubicBezTo>
                  <a:pt x="874" y="293"/>
                  <a:pt x="874" y="293"/>
                  <a:pt x="874" y="293"/>
                </a:cubicBezTo>
                <a:cubicBezTo>
                  <a:pt x="876" y="295"/>
                  <a:pt x="877" y="297"/>
                  <a:pt x="878" y="298"/>
                </a:cubicBezTo>
                <a:cubicBezTo>
                  <a:pt x="857" y="311"/>
                  <a:pt x="857" y="311"/>
                  <a:pt x="857" y="311"/>
                </a:cubicBezTo>
                <a:cubicBezTo>
                  <a:pt x="860" y="316"/>
                  <a:pt x="860" y="316"/>
                  <a:pt x="860" y="316"/>
                </a:cubicBezTo>
                <a:cubicBezTo>
                  <a:pt x="881" y="304"/>
                  <a:pt x="881" y="304"/>
                  <a:pt x="881" y="304"/>
                </a:cubicBezTo>
                <a:cubicBezTo>
                  <a:pt x="882" y="306"/>
                  <a:pt x="883" y="308"/>
                  <a:pt x="884" y="309"/>
                </a:cubicBezTo>
                <a:cubicBezTo>
                  <a:pt x="863" y="321"/>
                  <a:pt x="863" y="321"/>
                  <a:pt x="863" y="321"/>
                </a:cubicBezTo>
                <a:cubicBezTo>
                  <a:pt x="866" y="327"/>
                  <a:pt x="866" y="327"/>
                  <a:pt x="866" y="327"/>
                </a:cubicBezTo>
                <a:cubicBezTo>
                  <a:pt x="887" y="315"/>
                  <a:pt x="887" y="315"/>
                  <a:pt x="887" y="315"/>
                </a:cubicBezTo>
                <a:cubicBezTo>
                  <a:pt x="888" y="317"/>
                  <a:pt x="889" y="319"/>
                  <a:pt x="890" y="321"/>
                </a:cubicBezTo>
                <a:cubicBezTo>
                  <a:pt x="869" y="332"/>
                  <a:pt x="869" y="332"/>
                  <a:pt x="869" y="332"/>
                </a:cubicBezTo>
                <a:cubicBezTo>
                  <a:pt x="872" y="338"/>
                  <a:pt x="872" y="338"/>
                  <a:pt x="872" y="338"/>
                </a:cubicBezTo>
                <a:cubicBezTo>
                  <a:pt x="893" y="326"/>
                  <a:pt x="893" y="326"/>
                  <a:pt x="893" y="326"/>
                </a:cubicBezTo>
                <a:cubicBezTo>
                  <a:pt x="894" y="328"/>
                  <a:pt x="895" y="330"/>
                  <a:pt x="896" y="332"/>
                </a:cubicBezTo>
                <a:cubicBezTo>
                  <a:pt x="874" y="343"/>
                  <a:pt x="874" y="343"/>
                  <a:pt x="874" y="343"/>
                </a:cubicBezTo>
                <a:cubicBezTo>
                  <a:pt x="877" y="348"/>
                  <a:pt x="877" y="348"/>
                  <a:pt x="877" y="348"/>
                </a:cubicBezTo>
                <a:cubicBezTo>
                  <a:pt x="899" y="338"/>
                  <a:pt x="899" y="338"/>
                  <a:pt x="899" y="338"/>
                </a:cubicBezTo>
                <a:cubicBezTo>
                  <a:pt x="900" y="340"/>
                  <a:pt x="901" y="342"/>
                  <a:pt x="902" y="344"/>
                </a:cubicBezTo>
                <a:cubicBezTo>
                  <a:pt x="880" y="354"/>
                  <a:pt x="880" y="354"/>
                  <a:pt x="880" y="354"/>
                </a:cubicBezTo>
                <a:cubicBezTo>
                  <a:pt x="880" y="355"/>
                  <a:pt x="880" y="355"/>
                  <a:pt x="880" y="355"/>
                </a:cubicBezTo>
                <a:cubicBezTo>
                  <a:pt x="881" y="356"/>
                  <a:pt x="882" y="359"/>
                  <a:pt x="882" y="359"/>
                </a:cubicBezTo>
                <a:cubicBezTo>
                  <a:pt x="904" y="350"/>
                  <a:pt x="904" y="350"/>
                  <a:pt x="904" y="350"/>
                </a:cubicBezTo>
                <a:cubicBezTo>
                  <a:pt x="905" y="351"/>
                  <a:pt x="906" y="353"/>
                  <a:pt x="907" y="355"/>
                </a:cubicBezTo>
                <a:cubicBezTo>
                  <a:pt x="884" y="365"/>
                  <a:pt x="884" y="365"/>
                  <a:pt x="884" y="365"/>
                </a:cubicBezTo>
                <a:cubicBezTo>
                  <a:pt x="887" y="370"/>
                  <a:pt x="887" y="370"/>
                  <a:pt x="887" y="370"/>
                </a:cubicBezTo>
                <a:cubicBezTo>
                  <a:pt x="909" y="361"/>
                  <a:pt x="909" y="361"/>
                  <a:pt x="909" y="361"/>
                </a:cubicBezTo>
                <a:cubicBezTo>
                  <a:pt x="910" y="363"/>
                  <a:pt x="911" y="365"/>
                  <a:pt x="912" y="367"/>
                </a:cubicBezTo>
                <a:cubicBezTo>
                  <a:pt x="889" y="376"/>
                  <a:pt x="889" y="376"/>
                  <a:pt x="889" y="376"/>
                </a:cubicBezTo>
                <a:cubicBezTo>
                  <a:pt x="891" y="382"/>
                  <a:pt x="891" y="382"/>
                  <a:pt x="891" y="382"/>
                </a:cubicBezTo>
                <a:cubicBezTo>
                  <a:pt x="914" y="373"/>
                  <a:pt x="914" y="373"/>
                  <a:pt x="914" y="373"/>
                </a:cubicBezTo>
                <a:cubicBezTo>
                  <a:pt x="915" y="375"/>
                  <a:pt x="915" y="377"/>
                  <a:pt x="916" y="379"/>
                </a:cubicBezTo>
                <a:cubicBezTo>
                  <a:pt x="893" y="387"/>
                  <a:pt x="893" y="387"/>
                  <a:pt x="893" y="387"/>
                </a:cubicBezTo>
                <a:cubicBezTo>
                  <a:pt x="895" y="393"/>
                  <a:pt x="895" y="393"/>
                  <a:pt x="895" y="393"/>
                </a:cubicBezTo>
                <a:cubicBezTo>
                  <a:pt x="918" y="385"/>
                  <a:pt x="918" y="385"/>
                  <a:pt x="918" y="385"/>
                </a:cubicBezTo>
                <a:cubicBezTo>
                  <a:pt x="919" y="387"/>
                  <a:pt x="919" y="389"/>
                  <a:pt x="920" y="391"/>
                </a:cubicBezTo>
                <a:cubicBezTo>
                  <a:pt x="897" y="399"/>
                  <a:pt x="897" y="399"/>
                  <a:pt x="897" y="399"/>
                </a:cubicBezTo>
                <a:cubicBezTo>
                  <a:pt x="899" y="405"/>
                  <a:pt x="899" y="405"/>
                  <a:pt x="899" y="405"/>
                </a:cubicBezTo>
                <a:cubicBezTo>
                  <a:pt x="922" y="398"/>
                  <a:pt x="922" y="398"/>
                  <a:pt x="922" y="398"/>
                </a:cubicBezTo>
                <a:cubicBezTo>
                  <a:pt x="922" y="400"/>
                  <a:pt x="923" y="402"/>
                  <a:pt x="924" y="404"/>
                </a:cubicBezTo>
                <a:cubicBezTo>
                  <a:pt x="900" y="410"/>
                  <a:pt x="900" y="410"/>
                  <a:pt x="900" y="410"/>
                </a:cubicBezTo>
                <a:cubicBezTo>
                  <a:pt x="901" y="411"/>
                  <a:pt x="901" y="411"/>
                  <a:pt x="901" y="411"/>
                </a:cubicBezTo>
                <a:cubicBezTo>
                  <a:pt x="901" y="413"/>
                  <a:pt x="901" y="414"/>
                  <a:pt x="902" y="415"/>
                </a:cubicBezTo>
                <a:cubicBezTo>
                  <a:pt x="902" y="416"/>
                  <a:pt x="902" y="416"/>
                  <a:pt x="902" y="416"/>
                </a:cubicBezTo>
                <a:cubicBezTo>
                  <a:pt x="925" y="410"/>
                  <a:pt x="925" y="410"/>
                  <a:pt x="925" y="410"/>
                </a:cubicBezTo>
                <a:cubicBezTo>
                  <a:pt x="926" y="412"/>
                  <a:pt x="926" y="414"/>
                  <a:pt x="927" y="416"/>
                </a:cubicBezTo>
                <a:cubicBezTo>
                  <a:pt x="903" y="422"/>
                  <a:pt x="903" y="422"/>
                  <a:pt x="903" y="422"/>
                </a:cubicBezTo>
                <a:cubicBezTo>
                  <a:pt x="905" y="428"/>
                  <a:pt x="905" y="428"/>
                  <a:pt x="905" y="428"/>
                </a:cubicBezTo>
                <a:cubicBezTo>
                  <a:pt x="928" y="422"/>
                  <a:pt x="928" y="422"/>
                  <a:pt x="928" y="422"/>
                </a:cubicBezTo>
                <a:cubicBezTo>
                  <a:pt x="929" y="424"/>
                  <a:pt x="929" y="427"/>
                  <a:pt x="930" y="429"/>
                </a:cubicBezTo>
                <a:cubicBezTo>
                  <a:pt x="906" y="434"/>
                  <a:pt x="906" y="434"/>
                  <a:pt x="906" y="434"/>
                </a:cubicBezTo>
                <a:cubicBezTo>
                  <a:pt x="907" y="440"/>
                  <a:pt x="907" y="440"/>
                  <a:pt x="907" y="440"/>
                </a:cubicBezTo>
                <a:cubicBezTo>
                  <a:pt x="931" y="435"/>
                  <a:pt x="931" y="435"/>
                  <a:pt x="931" y="435"/>
                </a:cubicBezTo>
                <a:cubicBezTo>
                  <a:pt x="932" y="437"/>
                  <a:pt x="932" y="439"/>
                  <a:pt x="932" y="441"/>
                </a:cubicBezTo>
                <a:cubicBezTo>
                  <a:pt x="908" y="445"/>
                  <a:pt x="908" y="445"/>
                  <a:pt x="908" y="445"/>
                </a:cubicBezTo>
                <a:cubicBezTo>
                  <a:pt x="910" y="452"/>
                  <a:pt x="910" y="452"/>
                  <a:pt x="910" y="452"/>
                </a:cubicBezTo>
                <a:cubicBezTo>
                  <a:pt x="934" y="448"/>
                  <a:pt x="934" y="448"/>
                  <a:pt x="934" y="448"/>
                </a:cubicBezTo>
                <a:cubicBezTo>
                  <a:pt x="934" y="450"/>
                  <a:pt x="934" y="452"/>
                  <a:pt x="935" y="454"/>
                </a:cubicBezTo>
                <a:cubicBezTo>
                  <a:pt x="910" y="457"/>
                  <a:pt x="910" y="457"/>
                  <a:pt x="910" y="457"/>
                </a:cubicBezTo>
                <a:cubicBezTo>
                  <a:pt x="911" y="464"/>
                  <a:pt x="911" y="464"/>
                  <a:pt x="911" y="464"/>
                </a:cubicBezTo>
                <a:cubicBezTo>
                  <a:pt x="935" y="460"/>
                  <a:pt x="935" y="460"/>
                  <a:pt x="935" y="460"/>
                </a:cubicBezTo>
                <a:cubicBezTo>
                  <a:pt x="936" y="462"/>
                  <a:pt x="936" y="464"/>
                  <a:pt x="936" y="466"/>
                </a:cubicBezTo>
                <a:cubicBezTo>
                  <a:pt x="912" y="469"/>
                  <a:pt x="912" y="469"/>
                  <a:pt x="912" y="469"/>
                </a:cubicBezTo>
                <a:cubicBezTo>
                  <a:pt x="913" y="476"/>
                  <a:pt x="913" y="476"/>
                  <a:pt x="913" y="476"/>
                </a:cubicBezTo>
                <a:cubicBezTo>
                  <a:pt x="937" y="473"/>
                  <a:pt x="937" y="473"/>
                  <a:pt x="937" y="473"/>
                </a:cubicBezTo>
                <a:cubicBezTo>
                  <a:pt x="937" y="475"/>
                  <a:pt x="937" y="477"/>
                  <a:pt x="938" y="479"/>
                </a:cubicBezTo>
                <a:cubicBezTo>
                  <a:pt x="913" y="481"/>
                  <a:pt x="913" y="481"/>
                  <a:pt x="913" y="481"/>
                </a:cubicBezTo>
                <a:cubicBezTo>
                  <a:pt x="914" y="488"/>
                  <a:pt x="914" y="488"/>
                  <a:pt x="914" y="488"/>
                </a:cubicBezTo>
                <a:cubicBezTo>
                  <a:pt x="938" y="486"/>
                  <a:pt x="938" y="486"/>
                  <a:pt x="938" y="486"/>
                </a:cubicBezTo>
                <a:cubicBezTo>
                  <a:pt x="938" y="488"/>
                  <a:pt x="939" y="490"/>
                  <a:pt x="939" y="492"/>
                </a:cubicBezTo>
                <a:cubicBezTo>
                  <a:pt x="914" y="493"/>
                  <a:pt x="914" y="493"/>
                  <a:pt x="914" y="493"/>
                </a:cubicBezTo>
                <a:cubicBezTo>
                  <a:pt x="915" y="500"/>
                  <a:pt x="915" y="500"/>
                  <a:pt x="915" y="500"/>
                </a:cubicBezTo>
                <a:cubicBezTo>
                  <a:pt x="939" y="499"/>
                  <a:pt x="939" y="499"/>
                  <a:pt x="939" y="499"/>
                </a:cubicBezTo>
                <a:cubicBezTo>
                  <a:pt x="939" y="501"/>
                  <a:pt x="939" y="503"/>
                  <a:pt x="939" y="505"/>
                </a:cubicBezTo>
                <a:cubicBezTo>
                  <a:pt x="915" y="506"/>
                  <a:pt x="915" y="506"/>
                  <a:pt x="915" y="506"/>
                </a:cubicBezTo>
                <a:cubicBezTo>
                  <a:pt x="915" y="512"/>
                  <a:pt x="915" y="512"/>
                  <a:pt x="915" y="512"/>
                </a:cubicBezTo>
                <a:cubicBezTo>
                  <a:pt x="939" y="511"/>
                  <a:pt x="939" y="511"/>
                  <a:pt x="939" y="511"/>
                </a:cubicBezTo>
                <a:cubicBezTo>
                  <a:pt x="940" y="513"/>
                  <a:pt x="940" y="516"/>
                  <a:pt x="940" y="518"/>
                </a:cubicBezTo>
                <a:cubicBezTo>
                  <a:pt x="915" y="518"/>
                  <a:pt x="915" y="518"/>
                  <a:pt x="915" y="518"/>
                </a:cubicBezTo>
                <a:cubicBezTo>
                  <a:pt x="915" y="524"/>
                  <a:pt x="915" y="524"/>
                  <a:pt x="915" y="524"/>
                </a:cubicBezTo>
                <a:cubicBezTo>
                  <a:pt x="940" y="525"/>
                  <a:pt x="940" y="525"/>
                  <a:pt x="940" y="525"/>
                </a:cubicBezTo>
                <a:cubicBezTo>
                  <a:pt x="939" y="527"/>
                  <a:pt x="939" y="529"/>
                  <a:pt x="939" y="531"/>
                </a:cubicBezTo>
                <a:cubicBezTo>
                  <a:pt x="915" y="530"/>
                  <a:pt x="915" y="530"/>
                  <a:pt x="915" y="530"/>
                </a:cubicBezTo>
                <a:cubicBezTo>
                  <a:pt x="915" y="537"/>
                  <a:pt x="915" y="537"/>
                  <a:pt x="915" y="537"/>
                </a:cubicBezTo>
                <a:cubicBezTo>
                  <a:pt x="939" y="538"/>
                  <a:pt x="939" y="538"/>
                  <a:pt x="939" y="538"/>
                </a:cubicBezTo>
                <a:cubicBezTo>
                  <a:pt x="939" y="540"/>
                  <a:pt x="939" y="542"/>
                  <a:pt x="939" y="544"/>
                </a:cubicBezTo>
                <a:cubicBezTo>
                  <a:pt x="915" y="542"/>
                  <a:pt x="915" y="542"/>
                  <a:pt x="915" y="542"/>
                </a:cubicBezTo>
                <a:cubicBezTo>
                  <a:pt x="914" y="549"/>
                  <a:pt x="914" y="549"/>
                  <a:pt x="914" y="549"/>
                </a:cubicBezTo>
                <a:cubicBezTo>
                  <a:pt x="938" y="550"/>
                  <a:pt x="938" y="550"/>
                  <a:pt x="938" y="550"/>
                </a:cubicBezTo>
                <a:cubicBezTo>
                  <a:pt x="938" y="552"/>
                  <a:pt x="938" y="554"/>
                  <a:pt x="938" y="557"/>
                </a:cubicBezTo>
                <a:cubicBezTo>
                  <a:pt x="914" y="554"/>
                  <a:pt x="914" y="554"/>
                  <a:pt x="914" y="554"/>
                </a:cubicBezTo>
                <a:cubicBezTo>
                  <a:pt x="913" y="561"/>
                  <a:pt x="913" y="561"/>
                  <a:pt x="913" y="561"/>
                </a:cubicBezTo>
                <a:cubicBezTo>
                  <a:pt x="937" y="563"/>
                  <a:pt x="937" y="563"/>
                  <a:pt x="937" y="563"/>
                </a:cubicBezTo>
                <a:cubicBezTo>
                  <a:pt x="937" y="565"/>
                  <a:pt x="937" y="567"/>
                  <a:pt x="937" y="569"/>
                </a:cubicBezTo>
                <a:cubicBezTo>
                  <a:pt x="912" y="566"/>
                  <a:pt x="912" y="566"/>
                  <a:pt x="912" y="566"/>
                </a:cubicBezTo>
                <a:cubicBezTo>
                  <a:pt x="912" y="573"/>
                  <a:pt x="912" y="573"/>
                  <a:pt x="912" y="573"/>
                </a:cubicBezTo>
                <a:cubicBezTo>
                  <a:pt x="936" y="576"/>
                  <a:pt x="936" y="576"/>
                  <a:pt x="936" y="576"/>
                </a:cubicBezTo>
                <a:cubicBezTo>
                  <a:pt x="936" y="578"/>
                  <a:pt x="935" y="580"/>
                  <a:pt x="935" y="582"/>
                </a:cubicBezTo>
                <a:cubicBezTo>
                  <a:pt x="911" y="578"/>
                  <a:pt x="911" y="578"/>
                  <a:pt x="911" y="578"/>
                </a:cubicBezTo>
                <a:cubicBezTo>
                  <a:pt x="910" y="585"/>
                  <a:pt x="910" y="585"/>
                  <a:pt x="910" y="585"/>
                </a:cubicBezTo>
                <a:cubicBezTo>
                  <a:pt x="934" y="589"/>
                  <a:pt x="934" y="589"/>
                  <a:pt x="934" y="589"/>
                </a:cubicBezTo>
                <a:cubicBezTo>
                  <a:pt x="934" y="591"/>
                  <a:pt x="933" y="593"/>
                  <a:pt x="933" y="595"/>
                </a:cubicBezTo>
                <a:cubicBezTo>
                  <a:pt x="909" y="590"/>
                  <a:pt x="909" y="590"/>
                  <a:pt x="909" y="590"/>
                </a:cubicBezTo>
                <a:cubicBezTo>
                  <a:pt x="908" y="597"/>
                  <a:pt x="908" y="597"/>
                  <a:pt x="908" y="597"/>
                </a:cubicBezTo>
                <a:cubicBezTo>
                  <a:pt x="932" y="601"/>
                  <a:pt x="932" y="601"/>
                  <a:pt x="932" y="601"/>
                </a:cubicBezTo>
                <a:cubicBezTo>
                  <a:pt x="931" y="603"/>
                  <a:pt x="931" y="605"/>
                  <a:pt x="930" y="607"/>
                </a:cubicBezTo>
                <a:cubicBezTo>
                  <a:pt x="907" y="602"/>
                  <a:pt x="907" y="602"/>
                  <a:pt x="907" y="602"/>
                </a:cubicBezTo>
                <a:cubicBezTo>
                  <a:pt x="905" y="608"/>
                  <a:pt x="905" y="608"/>
                  <a:pt x="905" y="608"/>
                </a:cubicBezTo>
                <a:cubicBezTo>
                  <a:pt x="929" y="614"/>
                  <a:pt x="929" y="614"/>
                  <a:pt x="929" y="614"/>
                </a:cubicBezTo>
                <a:cubicBezTo>
                  <a:pt x="929" y="616"/>
                  <a:pt x="928" y="618"/>
                  <a:pt x="928" y="620"/>
                </a:cubicBezTo>
                <a:cubicBezTo>
                  <a:pt x="904" y="614"/>
                  <a:pt x="904" y="614"/>
                  <a:pt x="904" y="614"/>
                </a:cubicBezTo>
                <a:cubicBezTo>
                  <a:pt x="902" y="620"/>
                  <a:pt x="902" y="620"/>
                  <a:pt x="902" y="620"/>
                </a:cubicBezTo>
                <a:cubicBezTo>
                  <a:pt x="926" y="626"/>
                  <a:pt x="926" y="626"/>
                  <a:pt x="926" y="626"/>
                </a:cubicBezTo>
                <a:cubicBezTo>
                  <a:pt x="925" y="628"/>
                  <a:pt x="925" y="630"/>
                  <a:pt x="924" y="632"/>
                </a:cubicBezTo>
                <a:cubicBezTo>
                  <a:pt x="901" y="626"/>
                  <a:pt x="901" y="626"/>
                  <a:pt x="901" y="626"/>
                </a:cubicBezTo>
                <a:cubicBezTo>
                  <a:pt x="899" y="632"/>
                  <a:pt x="899" y="632"/>
                  <a:pt x="899" y="632"/>
                </a:cubicBezTo>
                <a:cubicBezTo>
                  <a:pt x="923" y="638"/>
                  <a:pt x="923" y="638"/>
                  <a:pt x="923" y="638"/>
                </a:cubicBezTo>
                <a:cubicBezTo>
                  <a:pt x="922" y="641"/>
                  <a:pt x="921" y="643"/>
                  <a:pt x="921" y="645"/>
                </a:cubicBezTo>
                <a:cubicBezTo>
                  <a:pt x="898" y="637"/>
                  <a:pt x="898" y="637"/>
                  <a:pt x="898" y="637"/>
                </a:cubicBezTo>
                <a:cubicBezTo>
                  <a:pt x="896" y="643"/>
                  <a:pt x="896" y="643"/>
                  <a:pt x="896" y="643"/>
                </a:cubicBezTo>
                <a:cubicBezTo>
                  <a:pt x="919" y="651"/>
                  <a:pt x="919" y="651"/>
                  <a:pt x="919" y="651"/>
                </a:cubicBezTo>
                <a:cubicBezTo>
                  <a:pt x="918" y="653"/>
                  <a:pt x="918" y="655"/>
                  <a:pt x="917" y="657"/>
                </a:cubicBezTo>
                <a:cubicBezTo>
                  <a:pt x="894" y="649"/>
                  <a:pt x="894" y="649"/>
                  <a:pt x="894" y="649"/>
                </a:cubicBezTo>
                <a:cubicBezTo>
                  <a:pt x="892" y="655"/>
                  <a:pt x="892" y="655"/>
                  <a:pt x="892" y="655"/>
                </a:cubicBezTo>
                <a:cubicBezTo>
                  <a:pt x="915" y="663"/>
                  <a:pt x="915" y="663"/>
                  <a:pt x="915" y="663"/>
                </a:cubicBezTo>
                <a:cubicBezTo>
                  <a:pt x="914" y="665"/>
                  <a:pt x="913" y="667"/>
                  <a:pt x="912" y="669"/>
                </a:cubicBezTo>
                <a:cubicBezTo>
                  <a:pt x="890" y="660"/>
                  <a:pt x="890" y="660"/>
                  <a:pt x="890" y="660"/>
                </a:cubicBezTo>
                <a:cubicBezTo>
                  <a:pt x="888" y="666"/>
                  <a:pt x="888" y="666"/>
                  <a:pt x="888" y="666"/>
                </a:cubicBezTo>
                <a:cubicBezTo>
                  <a:pt x="910" y="675"/>
                  <a:pt x="910" y="675"/>
                  <a:pt x="910" y="675"/>
                </a:cubicBezTo>
                <a:cubicBezTo>
                  <a:pt x="909" y="677"/>
                  <a:pt x="909" y="679"/>
                  <a:pt x="908" y="681"/>
                </a:cubicBezTo>
                <a:cubicBezTo>
                  <a:pt x="885" y="672"/>
                  <a:pt x="885" y="672"/>
                  <a:pt x="885" y="672"/>
                </a:cubicBezTo>
                <a:cubicBezTo>
                  <a:pt x="883" y="677"/>
                  <a:pt x="883" y="677"/>
                  <a:pt x="883" y="677"/>
                </a:cubicBezTo>
                <a:cubicBezTo>
                  <a:pt x="905" y="687"/>
                  <a:pt x="905" y="687"/>
                  <a:pt x="905" y="687"/>
                </a:cubicBezTo>
                <a:cubicBezTo>
                  <a:pt x="904" y="689"/>
                  <a:pt x="904" y="691"/>
                  <a:pt x="903" y="693"/>
                </a:cubicBezTo>
                <a:cubicBezTo>
                  <a:pt x="882" y="683"/>
                  <a:pt x="882" y="683"/>
                  <a:pt x="882" y="683"/>
                </a:cubicBezTo>
                <a:cubicBezTo>
                  <a:pt x="881" y="683"/>
                  <a:pt x="881" y="683"/>
                  <a:pt x="881" y="683"/>
                </a:cubicBezTo>
                <a:cubicBezTo>
                  <a:pt x="878" y="688"/>
                  <a:pt x="878" y="688"/>
                  <a:pt x="878" y="688"/>
                </a:cubicBezTo>
                <a:cubicBezTo>
                  <a:pt x="900" y="699"/>
                  <a:pt x="900" y="699"/>
                  <a:pt x="900" y="699"/>
                </a:cubicBezTo>
                <a:cubicBezTo>
                  <a:pt x="899" y="701"/>
                  <a:pt x="898" y="702"/>
                  <a:pt x="897" y="704"/>
                </a:cubicBezTo>
                <a:cubicBezTo>
                  <a:pt x="876" y="694"/>
                  <a:pt x="876" y="694"/>
                  <a:pt x="876" y="694"/>
                </a:cubicBezTo>
                <a:cubicBezTo>
                  <a:pt x="873" y="699"/>
                  <a:pt x="873" y="699"/>
                  <a:pt x="873" y="699"/>
                </a:cubicBezTo>
                <a:cubicBezTo>
                  <a:pt x="894" y="710"/>
                  <a:pt x="894" y="710"/>
                  <a:pt x="894" y="710"/>
                </a:cubicBezTo>
                <a:cubicBezTo>
                  <a:pt x="893" y="712"/>
                  <a:pt x="893" y="714"/>
                  <a:pt x="892" y="716"/>
                </a:cubicBezTo>
                <a:cubicBezTo>
                  <a:pt x="870" y="705"/>
                  <a:pt x="870" y="705"/>
                  <a:pt x="870" y="705"/>
                </a:cubicBezTo>
                <a:cubicBezTo>
                  <a:pt x="867" y="710"/>
                  <a:pt x="867" y="710"/>
                  <a:pt x="867" y="710"/>
                </a:cubicBezTo>
                <a:cubicBezTo>
                  <a:pt x="888" y="722"/>
                  <a:pt x="888" y="722"/>
                  <a:pt x="888" y="722"/>
                </a:cubicBezTo>
                <a:cubicBezTo>
                  <a:pt x="887" y="723"/>
                  <a:pt x="886" y="725"/>
                  <a:pt x="885" y="727"/>
                </a:cubicBezTo>
                <a:cubicBezTo>
                  <a:pt x="864" y="715"/>
                  <a:pt x="864" y="715"/>
                  <a:pt x="864" y="715"/>
                </a:cubicBezTo>
                <a:cubicBezTo>
                  <a:pt x="861" y="721"/>
                  <a:pt x="861" y="721"/>
                  <a:pt x="861" y="721"/>
                </a:cubicBezTo>
                <a:cubicBezTo>
                  <a:pt x="882" y="733"/>
                  <a:pt x="882" y="733"/>
                  <a:pt x="882" y="733"/>
                </a:cubicBezTo>
                <a:cubicBezTo>
                  <a:pt x="881" y="735"/>
                  <a:pt x="880" y="736"/>
                  <a:pt x="879" y="738"/>
                </a:cubicBezTo>
                <a:cubicBezTo>
                  <a:pt x="858" y="726"/>
                  <a:pt x="858" y="726"/>
                  <a:pt x="858" y="726"/>
                </a:cubicBezTo>
                <a:cubicBezTo>
                  <a:pt x="855" y="731"/>
                  <a:pt x="855" y="731"/>
                  <a:pt x="855" y="731"/>
                </a:cubicBezTo>
                <a:cubicBezTo>
                  <a:pt x="876" y="744"/>
                  <a:pt x="876" y="744"/>
                  <a:pt x="876" y="744"/>
                </a:cubicBezTo>
                <a:cubicBezTo>
                  <a:pt x="874" y="746"/>
                  <a:pt x="873" y="747"/>
                  <a:pt x="872" y="749"/>
                </a:cubicBezTo>
                <a:cubicBezTo>
                  <a:pt x="852" y="736"/>
                  <a:pt x="852" y="736"/>
                  <a:pt x="852" y="736"/>
                </a:cubicBezTo>
                <a:cubicBezTo>
                  <a:pt x="848" y="741"/>
                  <a:pt x="848" y="741"/>
                  <a:pt x="848" y="741"/>
                </a:cubicBezTo>
                <a:cubicBezTo>
                  <a:pt x="869" y="755"/>
                  <a:pt x="869" y="755"/>
                  <a:pt x="869" y="755"/>
                </a:cubicBezTo>
                <a:cubicBezTo>
                  <a:pt x="867" y="756"/>
                  <a:pt x="866" y="758"/>
                  <a:pt x="865" y="760"/>
                </a:cubicBezTo>
                <a:cubicBezTo>
                  <a:pt x="845" y="746"/>
                  <a:pt x="845" y="746"/>
                  <a:pt x="845" y="746"/>
                </a:cubicBezTo>
                <a:cubicBezTo>
                  <a:pt x="842" y="751"/>
                  <a:pt x="842" y="751"/>
                  <a:pt x="842" y="751"/>
                </a:cubicBezTo>
                <a:cubicBezTo>
                  <a:pt x="861" y="765"/>
                  <a:pt x="861" y="765"/>
                  <a:pt x="861" y="765"/>
                </a:cubicBezTo>
                <a:cubicBezTo>
                  <a:pt x="860" y="767"/>
                  <a:pt x="859" y="769"/>
                  <a:pt x="858" y="770"/>
                </a:cubicBezTo>
                <a:cubicBezTo>
                  <a:pt x="838" y="756"/>
                  <a:pt x="838" y="756"/>
                  <a:pt x="838" y="756"/>
                </a:cubicBezTo>
                <a:cubicBezTo>
                  <a:pt x="834" y="761"/>
                  <a:pt x="834" y="761"/>
                  <a:pt x="834" y="761"/>
                </a:cubicBezTo>
                <a:cubicBezTo>
                  <a:pt x="854" y="775"/>
                  <a:pt x="854" y="775"/>
                  <a:pt x="854" y="775"/>
                </a:cubicBezTo>
                <a:cubicBezTo>
                  <a:pt x="853" y="777"/>
                  <a:pt x="851" y="779"/>
                  <a:pt x="850" y="780"/>
                </a:cubicBezTo>
                <a:cubicBezTo>
                  <a:pt x="831" y="766"/>
                  <a:pt x="831" y="766"/>
                  <a:pt x="831" y="766"/>
                </a:cubicBezTo>
                <a:cubicBezTo>
                  <a:pt x="827" y="771"/>
                  <a:pt x="827" y="771"/>
                  <a:pt x="827" y="771"/>
                </a:cubicBezTo>
                <a:cubicBezTo>
                  <a:pt x="846" y="786"/>
                  <a:pt x="846" y="786"/>
                  <a:pt x="846" y="786"/>
                </a:cubicBezTo>
                <a:cubicBezTo>
                  <a:pt x="845" y="787"/>
                  <a:pt x="843" y="789"/>
                  <a:pt x="842" y="790"/>
                </a:cubicBezTo>
                <a:cubicBezTo>
                  <a:pt x="823" y="775"/>
                  <a:pt x="823" y="775"/>
                  <a:pt x="823" y="775"/>
                </a:cubicBezTo>
                <a:cubicBezTo>
                  <a:pt x="819" y="780"/>
                  <a:pt x="819" y="780"/>
                  <a:pt x="819" y="780"/>
                </a:cubicBezTo>
                <a:cubicBezTo>
                  <a:pt x="838" y="795"/>
                  <a:pt x="838" y="795"/>
                  <a:pt x="838" y="795"/>
                </a:cubicBezTo>
                <a:cubicBezTo>
                  <a:pt x="836" y="797"/>
                  <a:pt x="835" y="799"/>
                  <a:pt x="834" y="800"/>
                </a:cubicBezTo>
                <a:cubicBezTo>
                  <a:pt x="816" y="784"/>
                  <a:pt x="816" y="784"/>
                  <a:pt x="816" y="784"/>
                </a:cubicBezTo>
                <a:cubicBezTo>
                  <a:pt x="811" y="789"/>
                  <a:pt x="811" y="789"/>
                  <a:pt x="811" y="789"/>
                </a:cubicBezTo>
                <a:cubicBezTo>
                  <a:pt x="829" y="805"/>
                  <a:pt x="829" y="805"/>
                  <a:pt x="829" y="805"/>
                </a:cubicBezTo>
                <a:cubicBezTo>
                  <a:pt x="828" y="807"/>
                  <a:pt x="827" y="808"/>
                  <a:pt x="825" y="810"/>
                </a:cubicBezTo>
                <a:cubicBezTo>
                  <a:pt x="807" y="793"/>
                  <a:pt x="807" y="793"/>
                  <a:pt x="807" y="793"/>
                </a:cubicBezTo>
                <a:cubicBezTo>
                  <a:pt x="803" y="798"/>
                  <a:pt x="803" y="798"/>
                  <a:pt x="803" y="798"/>
                </a:cubicBezTo>
                <a:cubicBezTo>
                  <a:pt x="821" y="815"/>
                  <a:pt x="821" y="815"/>
                  <a:pt x="821" y="815"/>
                </a:cubicBezTo>
                <a:cubicBezTo>
                  <a:pt x="819" y="816"/>
                  <a:pt x="818" y="817"/>
                  <a:pt x="816" y="819"/>
                </a:cubicBezTo>
                <a:lnTo>
                  <a:pt x="799" y="80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0" name="组合 89"/>
          <p:cNvGrpSpPr/>
          <p:nvPr/>
        </p:nvGrpSpPr>
        <p:grpSpPr>
          <a:xfrm>
            <a:off x="1418378" y="2451744"/>
            <a:ext cx="4702709" cy="4587870"/>
            <a:chOff x="11098213" y="1098550"/>
            <a:chExt cx="4189413" cy="4189413"/>
          </a:xfrm>
        </p:grpSpPr>
        <p:sp>
          <p:nvSpPr>
            <p:cNvPr id="91" name="Freeform 84"/>
            <p:cNvSpPr>
              <a:spLocks noEditPoints="1"/>
            </p:cNvSpPr>
            <p:nvPr/>
          </p:nvSpPr>
          <p:spPr bwMode="auto">
            <a:xfrm>
              <a:off x="11098213" y="1098550"/>
              <a:ext cx="4189413" cy="4035425"/>
            </a:xfrm>
            <a:custGeom>
              <a:avLst/>
              <a:gdLst>
                <a:gd name="T0" fmla="*/ 1028 w 1117"/>
                <a:gd name="T1" fmla="*/ 256 h 1076"/>
                <a:gd name="T2" fmla="*/ 993 w 1117"/>
                <a:gd name="T3" fmla="*/ 278 h 1076"/>
                <a:gd name="T4" fmla="*/ 564 w 1117"/>
                <a:gd name="T5" fmla="*/ 41 h 1076"/>
                <a:gd name="T6" fmla="*/ 565 w 1117"/>
                <a:gd name="T7" fmla="*/ 0 h 1076"/>
                <a:gd name="T8" fmla="*/ 558 w 1117"/>
                <a:gd name="T9" fmla="*/ 0 h 1076"/>
                <a:gd name="T10" fmla="*/ 0 w 1117"/>
                <a:gd name="T11" fmla="*/ 558 h 1076"/>
                <a:gd name="T12" fmla="*/ 193 w 1117"/>
                <a:gd name="T13" fmla="*/ 981 h 1076"/>
                <a:gd name="T14" fmla="*/ 220 w 1117"/>
                <a:gd name="T15" fmla="*/ 950 h 1076"/>
                <a:gd name="T16" fmla="*/ 558 w 1117"/>
                <a:gd name="T17" fmla="*/ 1076 h 1076"/>
                <a:gd name="T18" fmla="*/ 1076 w 1117"/>
                <a:gd name="T19" fmla="*/ 558 h 1076"/>
                <a:gd name="T20" fmla="*/ 1117 w 1117"/>
                <a:gd name="T21" fmla="*/ 558 h 1076"/>
                <a:gd name="T22" fmla="*/ 1028 w 1117"/>
                <a:gd name="T23" fmla="*/ 256 h 1076"/>
                <a:gd name="T24" fmla="*/ 558 w 1117"/>
                <a:gd name="T25" fmla="*/ 1068 h 1076"/>
                <a:gd name="T26" fmla="*/ 49 w 1117"/>
                <a:gd name="T27" fmla="*/ 558 h 1076"/>
                <a:gd name="T28" fmla="*/ 558 w 1117"/>
                <a:gd name="T29" fmla="*/ 49 h 1076"/>
                <a:gd name="T30" fmla="*/ 1067 w 1117"/>
                <a:gd name="T31" fmla="*/ 558 h 1076"/>
                <a:gd name="T32" fmla="*/ 558 w 1117"/>
                <a:gd name="T33" fmla="*/ 1068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7" h="1076">
                  <a:moveTo>
                    <a:pt x="1028" y="256"/>
                  </a:moveTo>
                  <a:cubicBezTo>
                    <a:pt x="993" y="278"/>
                    <a:pt x="993" y="278"/>
                    <a:pt x="993" y="278"/>
                  </a:cubicBezTo>
                  <a:cubicBezTo>
                    <a:pt x="902" y="137"/>
                    <a:pt x="744" y="43"/>
                    <a:pt x="564" y="41"/>
                  </a:cubicBezTo>
                  <a:cubicBezTo>
                    <a:pt x="565" y="0"/>
                    <a:pt x="565" y="0"/>
                    <a:pt x="565" y="0"/>
                  </a:cubicBezTo>
                  <a:cubicBezTo>
                    <a:pt x="562" y="0"/>
                    <a:pt x="560" y="0"/>
                    <a:pt x="558" y="0"/>
                  </a:cubicBezTo>
                  <a:cubicBezTo>
                    <a:pt x="250" y="0"/>
                    <a:pt x="0" y="250"/>
                    <a:pt x="0" y="558"/>
                  </a:cubicBezTo>
                  <a:cubicBezTo>
                    <a:pt x="0" y="727"/>
                    <a:pt x="75" y="879"/>
                    <a:pt x="193" y="981"/>
                  </a:cubicBezTo>
                  <a:cubicBezTo>
                    <a:pt x="220" y="950"/>
                    <a:pt x="220" y="950"/>
                    <a:pt x="220" y="950"/>
                  </a:cubicBezTo>
                  <a:cubicBezTo>
                    <a:pt x="311" y="1029"/>
                    <a:pt x="429" y="1076"/>
                    <a:pt x="558" y="1076"/>
                  </a:cubicBezTo>
                  <a:cubicBezTo>
                    <a:pt x="844" y="1076"/>
                    <a:pt x="1076" y="844"/>
                    <a:pt x="1076" y="558"/>
                  </a:cubicBezTo>
                  <a:cubicBezTo>
                    <a:pt x="1117" y="558"/>
                    <a:pt x="1117" y="558"/>
                    <a:pt x="1117" y="558"/>
                  </a:cubicBezTo>
                  <a:cubicBezTo>
                    <a:pt x="1117" y="447"/>
                    <a:pt x="1084" y="343"/>
                    <a:pt x="1028" y="256"/>
                  </a:cubicBezTo>
                  <a:close/>
                  <a:moveTo>
                    <a:pt x="558" y="1068"/>
                  </a:moveTo>
                  <a:cubicBezTo>
                    <a:pt x="277" y="1068"/>
                    <a:pt x="49" y="839"/>
                    <a:pt x="49" y="558"/>
                  </a:cubicBezTo>
                  <a:cubicBezTo>
                    <a:pt x="49" y="277"/>
                    <a:pt x="277" y="49"/>
                    <a:pt x="558" y="49"/>
                  </a:cubicBezTo>
                  <a:cubicBezTo>
                    <a:pt x="839" y="49"/>
                    <a:pt x="1067" y="277"/>
                    <a:pt x="1067" y="558"/>
                  </a:cubicBezTo>
                  <a:cubicBezTo>
                    <a:pt x="1067" y="839"/>
                    <a:pt x="839" y="1068"/>
                    <a:pt x="558" y="1068"/>
                  </a:cubicBez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85"/>
            <p:cNvSpPr>
              <a:spLocks/>
            </p:cNvSpPr>
            <p:nvPr/>
          </p:nvSpPr>
          <p:spPr bwMode="auto">
            <a:xfrm>
              <a:off x="13192126" y="4222750"/>
              <a:ext cx="1773238" cy="1065213"/>
            </a:xfrm>
            <a:custGeom>
              <a:avLst/>
              <a:gdLst>
                <a:gd name="T0" fmla="*/ 473 w 473"/>
                <a:gd name="T1" fmla="*/ 22 h 284"/>
                <a:gd name="T2" fmla="*/ 0 w 473"/>
                <a:gd name="T3" fmla="*/ 284 h 284"/>
                <a:gd name="T4" fmla="*/ 0 w 473"/>
                <a:gd name="T5" fmla="*/ 242 h 284"/>
                <a:gd name="T6" fmla="*/ 438 w 473"/>
                <a:gd name="T7" fmla="*/ 0 h 284"/>
                <a:gd name="T8" fmla="*/ 473 w 473"/>
                <a:gd name="T9" fmla="*/ 22 h 284"/>
              </a:gdLst>
              <a:ahLst/>
              <a:cxnLst>
                <a:cxn ang="0">
                  <a:pos x="T0" y="T1"/>
                </a:cxn>
                <a:cxn ang="0">
                  <a:pos x="T2" y="T3"/>
                </a:cxn>
                <a:cxn ang="0">
                  <a:pos x="T4" y="T5"/>
                </a:cxn>
                <a:cxn ang="0">
                  <a:pos x="T6" y="T7"/>
                </a:cxn>
                <a:cxn ang="0">
                  <a:pos x="T8" y="T9"/>
                </a:cxn>
              </a:cxnLst>
              <a:rect l="0" t="0" r="r" b="b"/>
              <a:pathLst>
                <a:path w="473" h="284">
                  <a:moveTo>
                    <a:pt x="473" y="22"/>
                  </a:moveTo>
                  <a:cubicBezTo>
                    <a:pt x="375" y="179"/>
                    <a:pt x="200" y="284"/>
                    <a:pt x="0" y="284"/>
                  </a:cubicBezTo>
                  <a:cubicBezTo>
                    <a:pt x="0" y="242"/>
                    <a:pt x="0" y="242"/>
                    <a:pt x="0" y="242"/>
                  </a:cubicBezTo>
                  <a:cubicBezTo>
                    <a:pt x="185" y="242"/>
                    <a:pt x="347" y="145"/>
                    <a:pt x="438" y="0"/>
                  </a:cubicBezTo>
                  <a:lnTo>
                    <a:pt x="473" y="2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Shape 772"/>
          <p:cNvSpPr txBox="1">
            <a:spLocks/>
          </p:cNvSpPr>
          <p:nvPr/>
        </p:nvSpPr>
        <p:spPr>
          <a:xfrm>
            <a:off x="16074351" y="8832398"/>
            <a:ext cx="546100" cy="534988"/>
          </a:xfrm>
          <a:prstGeom prst="rect">
            <a:avLst/>
          </a:prstGeom>
          <a:extLst>
            <a:ext uri="{C572A759-6A51-4108-AA02-DFA0A04FC94B}">
              <ma14:wrappingTextBoxFlag xmlns="" xmlns:ma14="http://schemas.microsoft.com/office/mac/drawingml/2011/main" val="1"/>
            </a:ext>
          </a:extLst>
        </p:spPr>
        <p:txBody>
          <a:bodyPr lIns="63935" tIns="31967" rIns="63935" bIns="31967"/>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401">
                <a:solidFill>
                  <a:schemeClr val="accent6"/>
                </a:solidFill>
                <a:latin typeface="微软雅黑" pitchFamily="34" charset="-122"/>
                <a:ea typeface="微软雅黑" pitchFamily="34" charset="-122"/>
              </a:rPr>
              <a:pPr>
                <a:defRPr sz="1800">
                  <a:solidFill>
                    <a:srgbClr val="000000"/>
                  </a:solidFill>
                </a:defRPr>
              </a:pPr>
              <a:t>2</a:t>
            </a:fld>
            <a:endParaRPr lang="zh-CN" altLang="en-US" sz="140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338434452"/>
      </p:ext>
    </p:extLst>
  </p:cSld>
  <p:clrMapOvr>
    <a:masterClrMapping/>
  </p:clrMapOvr>
  <mc:AlternateContent xmlns:mc="http://schemas.openxmlformats.org/markup-compatibility/2006" xmlns:p14="http://schemas.microsoft.com/office/powerpoint/2010/main">
    <mc:Choice Requires="p14">
      <p:transition spd="slow" p14:dur="2000" advTm="2634">
        <p14:vortex dir="r"/>
      </p:transition>
    </mc:Choice>
    <mc:Fallback xmlns="">
      <p:transition spd="slow" advTm="26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
                                        <p:tgtEl>
                                          <p:spTgt spid="45"/>
                                        </p:tgtEl>
                                      </p:cBhvr>
                                    </p:animEffect>
                                  </p:childTnLst>
                                </p:cTn>
                              </p:par>
                              <p:par>
                                <p:cTn id="8" presetID="10" presetClass="entr" presetSubtype="0" fill="hold" nodeType="withEffect">
                                  <p:stCondLst>
                                    <p:cond delay="150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100"/>
                                        <p:tgtEl>
                                          <p:spTgt spid="48"/>
                                        </p:tgtEl>
                                      </p:cBhvr>
                                    </p:animEffect>
                                  </p:childTnLst>
                                </p:cTn>
                              </p:par>
                              <p:par>
                                <p:cTn id="11" presetID="10" presetClass="entr" presetSubtype="0" fill="hold" nodeType="withEffect">
                                  <p:stCondLst>
                                    <p:cond delay="150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100"/>
                                        <p:tgtEl>
                                          <p:spTgt spid="51"/>
                                        </p:tgtEl>
                                      </p:cBhvr>
                                    </p:animEffect>
                                  </p:childTnLst>
                                </p:cTn>
                              </p:par>
                              <p:par>
                                <p:cTn id="14" presetID="42" presetClass="path" presetSubtype="0" accel="50000" decel="50000" fill="hold" nodeType="withEffect">
                                  <p:stCondLst>
                                    <p:cond delay="1500"/>
                                  </p:stCondLst>
                                  <p:childTnLst>
                                    <p:animMotion origin="layout" path="M 1.11111E-6 1.11111E-6 L -0.1658 0.06913 " pathEditMode="relative" rAng="0" ptsTypes="AA">
                                      <p:cBhvr>
                                        <p:cTn id="15" dur="1000" spd="-100000" fill="hold"/>
                                        <p:tgtEl>
                                          <p:spTgt spid="45"/>
                                        </p:tgtEl>
                                        <p:attrNameLst>
                                          <p:attrName>ppt_x</p:attrName>
                                          <p:attrName>ppt_y</p:attrName>
                                        </p:attrNameLst>
                                      </p:cBhvr>
                                      <p:rCtr x="-8299" y="3457"/>
                                    </p:animMotion>
                                  </p:childTnLst>
                                </p:cTn>
                              </p:par>
                              <p:par>
                                <p:cTn id="16" presetID="42" presetClass="path" presetSubtype="0" accel="50000" decel="50000" fill="hold" nodeType="withEffect">
                                  <p:stCondLst>
                                    <p:cond delay="1500"/>
                                  </p:stCondLst>
                                  <p:childTnLst>
                                    <p:animMotion origin="layout" path="M 3.88889E-6 6.17284E-7 L -0.16459 -0.09105 " pathEditMode="relative" rAng="0" ptsTypes="AA">
                                      <p:cBhvr>
                                        <p:cTn id="17" dur="1000" spd="-100000" fill="hold"/>
                                        <p:tgtEl>
                                          <p:spTgt spid="48"/>
                                        </p:tgtEl>
                                        <p:attrNameLst>
                                          <p:attrName>ppt_x</p:attrName>
                                          <p:attrName>ppt_y</p:attrName>
                                        </p:attrNameLst>
                                      </p:cBhvr>
                                      <p:rCtr x="-8229" y="-4568"/>
                                    </p:animMotion>
                                  </p:childTnLst>
                                </p:cTn>
                              </p:par>
                              <p:par>
                                <p:cTn id="18" presetID="42" presetClass="path" presetSubtype="0" accel="50000" decel="50000" fill="hold" nodeType="withEffect">
                                  <p:stCondLst>
                                    <p:cond delay="1500"/>
                                  </p:stCondLst>
                                  <p:childTnLst>
                                    <p:animMotion origin="layout" path="M 1.66667E-6 1.7284E-6 L -0.10712 -0.21296 " pathEditMode="relative" rAng="0" ptsTypes="AA">
                                      <p:cBhvr>
                                        <p:cTn id="19" dur="1000" spd="-100000" fill="hold"/>
                                        <p:tgtEl>
                                          <p:spTgt spid="51"/>
                                        </p:tgtEl>
                                        <p:attrNameLst>
                                          <p:attrName>ppt_x</p:attrName>
                                          <p:attrName>ppt_y</p:attrName>
                                        </p:attrNameLst>
                                      </p:cBhvr>
                                      <p:rCtr x="-5365" y="-10648"/>
                                    </p:animMotion>
                                  </p:childTnLst>
                                </p:cTn>
                              </p:par>
                              <p:par>
                                <p:cTn id="20" presetID="26" presetClass="emph" presetSubtype="0" fill="hold" nodeType="withEffect">
                                  <p:stCondLst>
                                    <p:cond delay="2500"/>
                                  </p:stCondLst>
                                  <p:childTnLst>
                                    <p:animEffect transition="out" filter="fade">
                                      <p:cBhvr>
                                        <p:cTn id="21" dur="300" tmFilter="0, 0; .2, .5; .8, .5; 1, 0"/>
                                        <p:tgtEl>
                                          <p:spTgt spid="45"/>
                                        </p:tgtEl>
                                      </p:cBhvr>
                                    </p:animEffect>
                                    <p:animScale>
                                      <p:cBhvr>
                                        <p:cTn id="22" dur="150" autoRev="1" fill="hold"/>
                                        <p:tgtEl>
                                          <p:spTgt spid="45"/>
                                        </p:tgtEl>
                                      </p:cBhvr>
                                      <p:by x="105000" y="105000"/>
                                    </p:animScale>
                                  </p:childTnLst>
                                </p:cTn>
                              </p:par>
                              <p:par>
                                <p:cTn id="23" presetID="26" presetClass="emph" presetSubtype="0" fill="hold" nodeType="withEffect">
                                  <p:stCondLst>
                                    <p:cond delay="2500"/>
                                  </p:stCondLst>
                                  <p:childTnLst>
                                    <p:animEffect transition="out" filter="fade">
                                      <p:cBhvr>
                                        <p:cTn id="24" dur="300" tmFilter="0, 0; .2, .5; .8, .5; 1, 0"/>
                                        <p:tgtEl>
                                          <p:spTgt spid="48"/>
                                        </p:tgtEl>
                                      </p:cBhvr>
                                    </p:animEffect>
                                    <p:animScale>
                                      <p:cBhvr>
                                        <p:cTn id="25" dur="150" autoRev="1" fill="hold"/>
                                        <p:tgtEl>
                                          <p:spTgt spid="48"/>
                                        </p:tgtEl>
                                      </p:cBhvr>
                                      <p:by x="105000" y="105000"/>
                                    </p:animScale>
                                  </p:childTnLst>
                                </p:cTn>
                              </p:par>
                              <p:par>
                                <p:cTn id="26" presetID="26" presetClass="emph" presetSubtype="0" fill="hold" nodeType="withEffect">
                                  <p:stCondLst>
                                    <p:cond delay="2500"/>
                                  </p:stCondLst>
                                  <p:childTnLst>
                                    <p:animEffect transition="out" filter="fade">
                                      <p:cBhvr>
                                        <p:cTn id="27" dur="300" tmFilter="0, 0; .2, .5; .8, .5; 1, 0"/>
                                        <p:tgtEl>
                                          <p:spTgt spid="51"/>
                                        </p:tgtEl>
                                      </p:cBhvr>
                                    </p:animEffect>
                                    <p:animScale>
                                      <p:cBhvr>
                                        <p:cTn id="28" dur="150" autoRev="1" fill="hold"/>
                                        <p:tgtEl>
                                          <p:spTgt spid="51"/>
                                        </p:tgtEl>
                                      </p:cBhvr>
                                      <p:by x="105000" y="105000"/>
                                    </p:animScale>
                                  </p:childTnLst>
                                </p:cTn>
                              </p:par>
                              <p:par>
                                <p:cTn id="29" presetID="22" presetClass="entr" presetSubtype="1" fill="hold" grpId="0" nodeType="withEffect">
                                  <p:stCondLst>
                                    <p:cond delay="2750"/>
                                  </p:stCondLst>
                                  <p:childTnLst>
                                    <p:set>
                                      <p:cBhvr>
                                        <p:cTn id="30" dur="1" fill="hold">
                                          <p:stCondLst>
                                            <p:cond delay="0"/>
                                          </p:stCondLst>
                                        </p:cTn>
                                        <p:tgtEl>
                                          <p:spTgt spid="44"/>
                                        </p:tgtEl>
                                        <p:attrNameLst>
                                          <p:attrName>style.visibility</p:attrName>
                                        </p:attrNameLst>
                                      </p:cBhvr>
                                      <p:to>
                                        <p:strVal val="visible"/>
                                      </p:to>
                                    </p:set>
                                    <p:animEffect transition="in" filter="wipe(up)">
                                      <p:cBhvr>
                                        <p:cTn id="31" dur="500"/>
                                        <p:tgtEl>
                                          <p:spTgt spid="44"/>
                                        </p:tgtEl>
                                      </p:cBhvr>
                                    </p:animEffect>
                                  </p:childTnLst>
                                </p:cTn>
                              </p:par>
                              <p:par>
                                <p:cTn id="32" presetID="2" presetClass="entr" presetSubtype="2" fill="hold" nodeType="withEffect">
                                  <p:stCondLst>
                                    <p:cond delay="300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500" fill="hold"/>
                                        <p:tgtEl>
                                          <p:spTgt spid="32"/>
                                        </p:tgtEl>
                                        <p:attrNameLst>
                                          <p:attrName>ppt_x</p:attrName>
                                        </p:attrNameLst>
                                      </p:cBhvr>
                                      <p:tavLst>
                                        <p:tav tm="0">
                                          <p:val>
                                            <p:strVal val="1+#ppt_w/2"/>
                                          </p:val>
                                        </p:tav>
                                        <p:tav tm="100000">
                                          <p:val>
                                            <p:strVal val="#ppt_x"/>
                                          </p:val>
                                        </p:tav>
                                      </p:tavLst>
                                    </p:anim>
                                    <p:anim calcmode="lin" valueType="num">
                                      <p:cBhvr additive="base">
                                        <p:cTn id="35" dur="500" fill="hold"/>
                                        <p:tgtEl>
                                          <p:spTgt spid="32"/>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325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1+#ppt_w/2"/>
                                          </p:val>
                                        </p:tav>
                                        <p:tav tm="100000">
                                          <p:val>
                                            <p:strVal val="#ppt_x"/>
                                          </p:val>
                                        </p:tav>
                                      </p:tavLst>
                                    </p:anim>
                                    <p:anim calcmode="lin" valueType="num">
                                      <p:cBhvr additive="base">
                                        <p:cTn id="39" dur="500" fill="hold"/>
                                        <p:tgtEl>
                                          <p:spTgt spid="35"/>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350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1+#ppt_w/2"/>
                                          </p:val>
                                        </p:tav>
                                        <p:tav tm="100000">
                                          <p:val>
                                            <p:strVal val="#ppt_x"/>
                                          </p:val>
                                        </p:tav>
                                      </p:tavLst>
                                    </p:anim>
                                    <p:anim calcmode="lin" valueType="num">
                                      <p:cBhvr additive="base">
                                        <p:cTn id="43" dur="500" fill="hold"/>
                                        <p:tgtEl>
                                          <p:spTgt spid="38"/>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375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1+#ppt_w/2"/>
                                          </p:val>
                                        </p:tav>
                                        <p:tav tm="100000">
                                          <p:val>
                                            <p:strVal val="#ppt_x"/>
                                          </p:val>
                                        </p:tav>
                                      </p:tavLst>
                                    </p:anim>
                                    <p:anim calcmode="lin" valueType="num">
                                      <p:cBhvr additive="base">
                                        <p:cTn id="47" dur="500" fill="hold"/>
                                        <p:tgtEl>
                                          <p:spTgt spid="41"/>
                                        </p:tgtEl>
                                        <p:attrNameLst>
                                          <p:attrName>ppt_y</p:attrName>
                                        </p:attrNameLst>
                                      </p:cBhvr>
                                      <p:tavLst>
                                        <p:tav tm="0">
                                          <p:val>
                                            <p:strVal val="#ppt_y"/>
                                          </p:val>
                                        </p:tav>
                                        <p:tav tm="100000">
                                          <p:val>
                                            <p:strVal val="#ppt_y"/>
                                          </p:val>
                                        </p:tav>
                                      </p:tavLst>
                                    </p:anim>
                                  </p:childTnLst>
                                </p:cTn>
                              </p:par>
                              <p:par>
                                <p:cTn id="48" presetID="10" presetClass="entr" presetSubtype="0" fill="hold" nodeType="withEffect">
                                  <p:stCondLst>
                                    <p:cond delay="150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100"/>
                                        <p:tgtEl>
                                          <p:spTgt spid="59"/>
                                        </p:tgtEl>
                                      </p:cBhvr>
                                    </p:animEffect>
                                  </p:childTnLst>
                                </p:cTn>
                              </p:par>
                              <p:par>
                                <p:cTn id="51" presetID="42" presetClass="path" presetSubtype="0" accel="50000" decel="50000" fill="hold" nodeType="withEffect">
                                  <p:stCondLst>
                                    <p:cond delay="1500"/>
                                  </p:stCondLst>
                                  <p:childTnLst>
                                    <p:animMotion origin="layout" path="M 1.38889E-6 -2.42775E-6 L -0.10938 0.19792 " pathEditMode="relative" rAng="0" ptsTypes="AA">
                                      <p:cBhvr>
                                        <p:cTn id="52" dur="1000" spd="-100000" fill="hold"/>
                                        <p:tgtEl>
                                          <p:spTgt spid="59"/>
                                        </p:tgtEl>
                                        <p:attrNameLst>
                                          <p:attrName>ppt_x</p:attrName>
                                          <p:attrName>ppt_y</p:attrName>
                                        </p:attrNameLst>
                                      </p:cBhvr>
                                      <p:rCtr x="-5469" y="9896"/>
                                    </p:animMotion>
                                  </p:childTnLst>
                                </p:cTn>
                              </p:par>
                              <p:par>
                                <p:cTn id="53" presetID="26" presetClass="emph" presetSubtype="0" fill="hold" nodeType="withEffect">
                                  <p:stCondLst>
                                    <p:cond delay="2500"/>
                                  </p:stCondLst>
                                  <p:childTnLst>
                                    <p:animEffect transition="out" filter="fade">
                                      <p:cBhvr>
                                        <p:cTn id="54" dur="300" tmFilter="0, 0; .2, .5; .8, .5; 1, 0"/>
                                        <p:tgtEl>
                                          <p:spTgt spid="59"/>
                                        </p:tgtEl>
                                      </p:cBhvr>
                                    </p:animEffect>
                                    <p:animScale>
                                      <p:cBhvr>
                                        <p:cTn id="55" dur="150" autoRev="1" fill="hold"/>
                                        <p:tgtEl>
                                          <p:spTgt spid="59"/>
                                        </p:tgtEl>
                                      </p:cBhvr>
                                      <p:by x="105000" y="105000"/>
                                    </p:animScale>
                                  </p:childTnLst>
                                </p:cTn>
                              </p:par>
                              <p:par>
                                <p:cTn id="56" presetID="53" presetClass="entr" presetSubtype="16" fill="hold" nodeType="withEffect">
                                  <p:stCondLst>
                                    <p:cond delay="0"/>
                                  </p:stCondLst>
                                  <p:childTnLst>
                                    <p:set>
                                      <p:cBhvr>
                                        <p:cTn id="57" dur="1" fill="hold">
                                          <p:stCondLst>
                                            <p:cond delay="0"/>
                                          </p:stCondLst>
                                        </p:cTn>
                                        <p:tgtEl>
                                          <p:spTgt spid="81"/>
                                        </p:tgtEl>
                                        <p:attrNameLst>
                                          <p:attrName>style.visibility</p:attrName>
                                        </p:attrNameLst>
                                      </p:cBhvr>
                                      <p:to>
                                        <p:strVal val="visible"/>
                                      </p:to>
                                    </p:set>
                                    <p:anim calcmode="lin" valueType="num">
                                      <p:cBhvr>
                                        <p:cTn id="58" dur="500" fill="hold"/>
                                        <p:tgtEl>
                                          <p:spTgt spid="81"/>
                                        </p:tgtEl>
                                        <p:attrNameLst>
                                          <p:attrName>ppt_w</p:attrName>
                                        </p:attrNameLst>
                                      </p:cBhvr>
                                      <p:tavLst>
                                        <p:tav tm="0">
                                          <p:val>
                                            <p:fltVal val="0"/>
                                          </p:val>
                                        </p:tav>
                                        <p:tav tm="100000">
                                          <p:val>
                                            <p:strVal val="#ppt_w"/>
                                          </p:val>
                                        </p:tav>
                                      </p:tavLst>
                                    </p:anim>
                                    <p:anim calcmode="lin" valueType="num">
                                      <p:cBhvr>
                                        <p:cTn id="59" dur="500" fill="hold"/>
                                        <p:tgtEl>
                                          <p:spTgt spid="81"/>
                                        </p:tgtEl>
                                        <p:attrNameLst>
                                          <p:attrName>ppt_h</p:attrName>
                                        </p:attrNameLst>
                                      </p:cBhvr>
                                      <p:tavLst>
                                        <p:tav tm="0">
                                          <p:val>
                                            <p:fltVal val="0"/>
                                          </p:val>
                                        </p:tav>
                                        <p:tav tm="100000">
                                          <p:val>
                                            <p:strVal val="#ppt_h"/>
                                          </p:val>
                                        </p:tav>
                                      </p:tavLst>
                                    </p:anim>
                                    <p:animEffect transition="in" filter="fade">
                                      <p:cBhvr>
                                        <p:cTn id="60" dur="500"/>
                                        <p:tgtEl>
                                          <p:spTgt spid="81"/>
                                        </p:tgtEl>
                                      </p:cBhvr>
                                    </p:animEffect>
                                  </p:childTnLst>
                                </p:cTn>
                              </p:par>
                              <p:par>
                                <p:cTn id="61" presetID="53" presetClass="entr" presetSubtype="16" fill="hold" nodeType="withEffect">
                                  <p:stCondLst>
                                    <p:cond delay="100"/>
                                  </p:stCondLst>
                                  <p:childTnLst>
                                    <p:set>
                                      <p:cBhvr>
                                        <p:cTn id="62" dur="1" fill="hold">
                                          <p:stCondLst>
                                            <p:cond delay="0"/>
                                          </p:stCondLst>
                                        </p:cTn>
                                        <p:tgtEl>
                                          <p:spTgt spid="86"/>
                                        </p:tgtEl>
                                        <p:attrNameLst>
                                          <p:attrName>style.visibility</p:attrName>
                                        </p:attrNameLst>
                                      </p:cBhvr>
                                      <p:to>
                                        <p:strVal val="visible"/>
                                      </p:to>
                                    </p:set>
                                    <p:anim calcmode="lin" valueType="num">
                                      <p:cBhvr>
                                        <p:cTn id="63" dur="500" fill="hold"/>
                                        <p:tgtEl>
                                          <p:spTgt spid="86"/>
                                        </p:tgtEl>
                                        <p:attrNameLst>
                                          <p:attrName>ppt_w</p:attrName>
                                        </p:attrNameLst>
                                      </p:cBhvr>
                                      <p:tavLst>
                                        <p:tav tm="0">
                                          <p:val>
                                            <p:fltVal val="0"/>
                                          </p:val>
                                        </p:tav>
                                        <p:tav tm="100000">
                                          <p:val>
                                            <p:strVal val="#ppt_w"/>
                                          </p:val>
                                        </p:tav>
                                      </p:tavLst>
                                    </p:anim>
                                    <p:anim calcmode="lin" valueType="num">
                                      <p:cBhvr>
                                        <p:cTn id="64" dur="500" fill="hold"/>
                                        <p:tgtEl>
                                          <p:spTgt spid="86"/>
                                        </p:tgtEl>
                                        <p:attrNameLst>
                                          <p:attrName>ppt_h</p:attrName>
                                        </p:attrNameLst>
                                      </p:cBhvr>
                                      <p:tavLst>
                                        <p:tav tm="0">
                                          <p:val>
                                            <p:fltVal val="0"/>
                                          </p:val>
                                        </p:tav>
                                        <p:tav tm="100000">
                                          <p:val>
                                            <p:strVal val="#ppt_h"/>
                                          </p:val>
                                        </p:tav>
                                      </p:tavLst>
                                    </p:anim>
                                    <p:animEffect transition="in" filter="fade">
                                      <p:cBhvr>
                                        <p:cTn id="65" dur="500"/>
                                        <p:tgtEl>
                                          <p:spTgt spid="86"/>
                                        </p:tgtEl>
                                      </p:cBhvr>
                                    </p:animEffect>
                                  </p:childTnLst>
                                </p:cTn>
                              </p:par>
                              <p:par>
                                <p:cTn id="66" presetID="53" presetClass="entr" presetSubtype="16" fill="hold" grpId="0" nodeType="withEffect">
                                  <p:stCondLst>
                                    <p:cond delay="200"/>
                                  </p:stCondLst>
                                  <p:childTnLst>
                                    <p:set>
                                      <p:cBhvr>
                                        <p:cTn id="67" dur="1" fill="hold">
                                          <p:stCondLst>
                                            <p:cond delay="0"/>
                                          </p:stCondLst>
                                        </p:cTn>
                                        <p:tgtEl>
                                          <p:spTgt spid="89"/>
                                        </p:tgtEl>
                                        <p:attrNameLst>
                                          <p:attrName>style.visibility</p:attrName>
                                        </p:attrNameLst>
                                      </p:cBhvr>
                                      <p:to>
                                        <p:strVal val="visible"/>
                                      </p:to>
                                    </p:set>
                                    <p:anim calcmode="lin" valueType="num">
                                      <p:cBhvr>
                                        <p:cTn id="68" dur="500" fill="hold"/>
                                        <p:tgtEl>
                                          <p:spTgt spid="89"/>
                                        </p:tgtEl>
                                        <p:attrNameLst>
                                          <p:attrName>ppt_w</p:attrName>
                                        </p:attrNameLst>
                                      </p:cBhvr>
                                      <p:tavLst>
                                        <p:tav tm="0">
                                          <p:val>
                                            <p:fltVal val="0"/>
                                          </p:val>
                                        </p:tav>
                                        <p:tav tm="100000">
                                          <p:val>
                                            <p:strVal val="#ppt_w"/>
                                          </p:val>
                                        </p:tav>
                                      </p:tavLst>
                                    </p:anim>
                                    <p:anim calcmode="lin" valueType="num">
                                      <p:cBhvr>
                                        <p:cTn id="69" dur="500" fill="hold"/>
                                        <p:tgtEl>
                                          <p:spTgt spid="89"/>
                                        </p:tgtEl>
                                        <p:attrNameLst>
                                          <p:attrName>ppt_h</p:attrName>
                                        </p:attrNameLst>
                                      </p:cBhvr>
                                      <p:tavLst>
                                        <p:tav tm="0">
                                          <p:val>
                                            <p:fltVal val="0"/>
                                          </p:val>
                                        </p:tav>
                                        <p:tav tm="100000">
                                          <p:val>
                                            <p:strVal val="#ppt_h"/>
                                          </p:val>
                                        </p:tav>
                                      </p:tavLst>
                                    </p:anim>
                                    <p:animEffect transition="in" filter="fade">
                                      <p:cBhvr>
                                        <p:cTn id="70" dur="500"/>
                                        <p:tgtEl>
                                          <p:spTgt spid="89"/>
                                        </p:tgtEl>
                                      </p:cBhvr>
                                    </p:animEffect>
                                  </p:childTnLst>
                                </p:cTn>
                              </p:par>
                              <p:par>
                                <p:cTn id="71" presetID="53" presetClass="entr" presetSubtype="16" fill="hold" nodeType="withEffect">
                                  <p:stCondLst>
                                    <p:cond delay="300"/>
                                  </p:stCondLst>
                                  <p:childTnLst>
                                    <p:set>
                                      <p:cBhvr>
                                        <p:cTn id="72" dur="1" fill="hold">
                                          <p:stCondLst>
                                            <p:cond delay="0"/>
                                          </p:stCondLst>
                                        </p:cTn>
                                        <p:tgtEl>
                                          <p:spTgt spid="90"/>
                                        </p:tgtEl>
                                        <p:attrNameLst>
                                          <p:attrName>style.visibility</p:attrName>
                                        </p:attrNameLst>
                                      </p:cBhvr>
                                      <p:to>
                                        <p:strVal val="visible"/>
                                      </p:to>
                                    </p:set>
                                    <p:anim calcmode="lin" valueType="num">
                                      <p:cBhvr>
                                        <p:cTn id="73" dur="500" fill="hold"/>
                                        <p:tgtEl>
                                          <p:spTgt spid="90"/>
                                        </p:tgtEl>
                                        <p:attrNameLst>
                                          <p:attrName>ppt_w</p:attrName>
                                        </p:attrNameLst>
                                      </p:cBhvr>
                                      <p:tavLst>
                                        <p:tav tm="0">
                                          <p:val>
                                            <p:fltVal val="0"/>
                                          </p:val>
                                        </p:tav>
                                        <p:tav tm="100000">
                                          <p:val>
                                            <p:strVal val="#ppt_w"/>
                                          </p:val>
                                        </p:tav>
                                      </p:tavLst>
                                    </p:anim>
                                    <p:anim calcmode="lin" valueType="num">
                                      <p:cBhvr>
                                        <p:cTn id="74" dur="500" fill="hold"/>
                                        <p:tgtEl>
                                          <p:spTgt spid="90"/>
                                        </p:tgtEl>
                                        <p:attrNameLst>
                                          <p:attrName>ppt_h</p:attrName>
                                        </p:attrNameLst>
                                      </p:cBhvr>
                                      <p:tavLst>
                                        <p:tav tm="0">
                                          <p:val>
                                            <p:fltVal val="0"/>
                                          </p:val>
                                        </p:tav>
                                        <p:tav tm="100000">
                                          <p:val>
                                            <p:strVal val="#ppt_h"/>
                                          </p:val>
                                        </p:tav>
                                      </p:tavLst>
                                    </p:anim>
                                    <p:animEffect transition="in" filter="fade">
                                      <p:cBhvr>
                                        <p:cTn id="75" dur="500"/>
                                        <p:tgtEl>
                                          <p:spTgt spid="90"/>
                                        </p:tgtEl>
                                      </p:cBhvr>
                                    </p:animEffect>
                                  </p:childTnLst>
                                </p:cTn>
                              </p:par>
                              <p:par>
                                <p:cTn id="76" presetID="53" presetClass="entr" presetSubtype="16" fill="hold" nodeType="withEffect">
                                  <p:stCondLst>
                                    <p:cond delay="750"/>
                                  </p:stCondLst>
                                  <p:childTnLst>
                                    <p:set>
                                      <p:cBhvr>
                                        <p:cTn id="77" dur="1" fill="hold">
                                          <p:stCondLst>
                                            <p:cond delay="0"/>
                                          </p:stCondLst>
                                        </p:cTn>
                                        <p:tgtEl>
                                          <p:spTgt spid="55"/>
                                        </p:tgtEl>
                                        <p:attrNameLst>
                                          <p:attrName>style.visibility</p:attrName>
                                        </p:attrNameLst>
                                      </p:cBhvr>
                                      <p:to>
                                        <p:strVal val="visible"/>
                                      </p:to>
                                    </p:set>
                                    <p:anim calcmode="lin" valueType="num">
                                      <p:cBhvr>
                                        <p:cTn id="78" dur="500" fill="hold"/>
                                        <p:tgtEl>
                                          <p:spTgt spid="55"/>
                                        </p:tgtEl>
                                        <p:attrNameLst>
                                          <p:attrName>ppt_w</p:attrName>
                                        </p:attrNameLst>
                                      </p:cBhvr>
                                      <p:tavLst>
                                        <p:tav tm="0">
                                          <p:val>
                                            <p:fltVal val="0"/>
                                          </p:val>
                                        </p:tav>
                                        <p:tav tm="100000">
                                          <p:val>
                                            <p:strVal val="#ppt_w"/>
                                          </p:val>
                                        </p:tav>
                                      </p:tavLst>
                                    </p:anim>
                                    <p:anim calcmode="lin" valueType="num">
                                      <p:cBhvr>
                                        <p:cTn id="79" dur="500" fill="hold"/>
                                        <p:tgtEl>
                                          <p:spTgt spid="55"/>
                                        </p:tgtEl>
                                        <p:attrNameLst>
                                          <p:attrName>ppt_h</p:attrName>
                                        </p:attrNameLst>
                                      </p:cBhvr>
                                      <p:tavLst>
                                        <p:tav tm="0">
                                          <p:val>
                                            <p:fltVal val="0"/>
                                          </p:val>
                                        </p:tav>
                                        <p:tav tm="100000">
                                          <p:val>
                                            <p:strVal val="#ppt_h"/>
                                          </p:val>
                                        </p:tav>
                                      </p:tavLst>
                                    </p:anim>
                                    <p:animEffect transition="in" filter="fade">
                                      <p:cBhvr>
                                        <p:cTn id="80" dur="500"/>
                                        <p:tgtEl>
                                          <p:spTgt spid="55"/>
                                        </p:tgtEl>
                                      </p:cBhvr>
                                    </p:animEffect>
                                  </p:childTnLst>
                                </p:cTn>
                              </p:par>
                              <p:par>
                                <p:cTn id="81" presetID="8" presetClass="emph" presetSubtype="0" repeatCount="indefinite" fill="hold" nodeType="withEffect">
                                  <p:stCondLst>
                                    <p:cond delay="750"/>
                                  </p:stCondLst>
                                  <p:endCondLst>
                                    <p:cond evt="onNext" delay="0">
                                      <p:tgtEl>
                                        <p:sldTgt/>
                                      </p:tgtEl>
                                    </p:cond>
                                  </p:endCondLst>
                                  <p:childTnLst>
                                    <p:animRot by="21600000">
                                      <p:cBhvr>
                                        <p:cTn id="82" dur="1250" fill="hold"/>
                                        <p:tgtEl>
                                          <p:spTgt spid="81"/>
                                        </p:tgtEl>
                                        <p:attrNameLst>
                                          <p:attrName>r</p:attrName>
                                        </p:attrNameLst>
                                      </p:cBhvr>
                                    </p:animRot>
                                  </p:childTnLst>
                                </p:cTn>
                              </p:par>
                              <p:par>
                                <p:cTn id="83" presetID="8" presetClass="emph" presetSubtype="0" repeatCount="indefinite" fill="hold" nodeType="withEffect">
                                  <p:stCondLst>
                                    <p:cond delay="750"/>
                                  </p:stCondLst>
                                  <p:endCondLst>
                                    <p:cond evt="onNext" delay="0">
                                      <p:tgtEl>
                                        <p:sldTgt/>
                                      </p:tgtEl>
                                    </p:cond>
                                  </p:endCondLst>
                                  <p:childTnLst>
                                    <p:animRot by="21600000">
                                      <p:cBhvr>
                                        <p:cTn id="84" dur="1250" fill="hold"/>
                                        <p:tgtEl>
                                          <p:spTgt spid="86"/>
                                        </p:tgtEl>
                                        <p:attrNameLst>
                                          <p:attrName>r</p:attrName>
                                        </p:attrNameLst>
                                      </p:cBhvr>
                                    </p:animRot>
                                  </p:childTnLst>
                                </p:cTn>
                              </p:par>
                              <p:par>
                                <p:cTn id="85" presetID="8" presetClass="emph" presetSubtype="0" repeatCount="indefinite" fill="hold" grpId="1" nodeType="withEffect">
                                  <p:stCondLst>
                                    <p:cond delay="750"/>
                                  </p:stCondLst>
                                  <p:endCondLst>
                                    <p:cond evt="onNext" delay="0">
                                      <p:tgtEl>
                                        <p:sldTgt/>
                                      </p:tgtEl>
                                    </p:cond>
                                  </p:endCondLst>
                                  <p:childTnLst>
                                    <p:animRot by="21600000">
                                      <p:cBhvr>
                                        <p:cTn id="86" dur="1250" fill="hold"/>
                                        <p:tgtEl>
                                          <p:spTgt spid="89"/>
                                        </p:tgtEl>
                                        <p:attrNameLst>
                                          <p:attrName>r</p:attrName>
                                        </p:attrNameLst>
                                      </p:cBhvr>
                                    </p:animRot>
                                  </p:childTnLst>
                                </p:cTn>
                              </p:par>
                              <p:par>
                                <p:cTn id="87" presetID="8" presetClass="emph" presetSubtype="0" repeatCount="indefinite" fill="hold" nodeType="withEffect">
                                  <p:stCondLst>
                                    <p:cond delay="750"/>
                                  </p:stCondLst>
                                  <p:endCondLst>
                                    <p:cond evt="onNext" delay="0">
                                      <p:tgtEl>
                                        <p:sldTgt/>
                                      </p:tgtEl>
                                    </p:cond>
                                  </p:endCondLst>
                                  <p:childTnLst>
                                    <p:animRot by="-21600000">
                                      <p:cBhvr>
                                        <p:cTn id="88" dur="1250" fill="hold"/>
                                        <p:tgtEl>
                                          <p:spTgt spid="9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89" grpId="0" animBg="1"/>
      <p:bldP spid="8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651" y="5720827"/>
            <a:ext cx="5348567" cy="2674283"/>
          </a:xfrm>
          <a:prstGeom prst="rect">
            <a:avLst/>
          </a:prstGeom>
        </p:spPr>
      </p:pic>
      <p:sp>
        <p:nvSpPr>
          <p:cNvPr id="6" name="TextBox 5"/>
          <p:cNvSpPr txBox="1"/>
          <p:nvPr/>
        </p:nvSpPr>
        <p:spPr>
          <a:xfrm>
            <a:off x="5896481" y="3261460"/>
            <a:ext cx="5230919" cy="800219"/>
          </a:xfrm>
          <a:prstGeom prst="rect">
            <a:avLst/>
          </a:prstGeom>
          <a:noFill/>
        </p:spPr>
        <p:txBody>
          <a:bodyPr wrap="none" rtlCol="0">
            <a:spAutoFit/>
          </a:bodyPr>
          <a:lstStyle/>
          <a:p>
            <a:r>
              <a:rPr lang="en-US" altLang="zh-CN" sz="4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Project</a:t>
            </a:r>
            <a:r>
              <a:rPr lang="en-US" altLang="zh-CN" sz="4600" b="1" dirty="0">
                <a:solidFill>
                  <a:schemeClr val="accent3">
                    <a:lumMod val="20000"/>
                    <a:lumOff val="80000"/>
                  </a:schemeClr>
                </a:solidFill>
                <a:latin typeface="微软雅黑" panose="020B0503020204020204" pitchFamily="34" charset="-122"/>
                <a:ea typeface="微软雅黑" panose="020B0503020204020204" pitchFamily="34" charset="-122"/>
              </a:rPr>
              <a:t> Overview</a:t>
            </a:r>
            <a:endParaRPr lang="zh-CN" altLang="en-US" sz="4600" b="1" dirty="0">
              <a:solidFill>
                <a:schemeClr val="accent3">
                  <a:lumMod val="20000"/>
                  <a:lumOff val="80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flipH="1">
            <a:off x="3548049" y="1847088"/>
            <a:ext cx="9927772"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sp>
        <p:nvSpPr>
          <p:cNvPr id="17" name="Freeform 6"/>
          <p:cNvSpPr>
            <a:spLocks/>
          </p:cNvSpPr>
          <p:nvPr/>
        </p:nvSpPr>
        <p:spPr bwMode="auto">
          <a:xfrm>
            <a:off x="10553670" y="3189288"/>
            <a:ext cx="655638" cy="944562"/>
          </a:xfrm>
          <a:custGeom>
            <a:avLst/>
            <a:gdLst>
              <a:gd name="T0" fmla="*/ 0 w 413"/>
              <a:gd name="T1" fmla="*/ 0 h 595"/>
              <a:gd name="T2" fmla="*/ 0 w 413"/>
              <a:gd name="T3" fmla="*/ 10 h 595"/>
              <a:gd name="T4" fmla="*/ 404 w 413"/>
              <a:gd name="T5" fmla="*/ 10 h 595"/>
              <a:gd name="T6" fmla="*/ 404 w 413"/>
              <a:gd name="T7" fmla="*/ 586 h 595"/>
              <a:gd name="T8" fmla="*/ 0 w 413"/>
              <a:gd name="T9" fmla="*/ 586 h 595"/>
              <a:gd name="T10" fmla="*/ 0 w 413"/>
              <a:gd name="T11" fmla="*/ 595 h 595"/>
              <a:gd name="T12" fmla="*/ 413 w 413"/>
              <a:gd name="T13" fmla="*/ 595 h 595"/>
              <a:gd name="T14" fmla="*/ 413 w 413"/>
              <a:gd name="T15" fmla="*/ 0 h 595"/>
              <a:gd name="T16" fmla="*/ 0 w 413"/>
              <a:gd name="T17"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3" h="595">
                <a:moveTo>
                  <a:pt x="0" y="0"/>
                </a:moveTo>
                <a:lnTo>
                  <a:pt x="0" y="10"/>
                </a:lnTo>
                <a:lnTo>
                  <a:pt x="404" y="10"/>
                </a:lnTo>
                <a:lnTo>
                  <a:pt x="404" y="586"/>
                </a:lnTo>
                <a:lnTo>
                  <a:pt x="0" y="586"/>
                </a:lnTo>
                <a:lnTo>
                  <a:pt x="0" y="595"/>
                </a:lnTo>
                <a:lnTo>
                  <a:pt x="413" y="595"/>
                </a:lnTo>
                <a:lnTo>
                  <a:pt x="413" y="0"/>
                </a:lnTo>
                <a:lnTo>
                  <a:pt x="0" y="0"/>
                </a:lnTo>
                <a:close/>
              </a:path>
            </a:pathLst>
          </a:custGeom>
          <a:solidFill>
            <a:srgbClr val="43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p:cNvSpPr>
            <a:spLocks/>
          </p:cNvSpPr>
          <p:nvPr/>
        </p:nvSpPr>
        <p:spPr bwMode="auto">
          <a:xfrm>
            <a:off x="5790982" y="3189288"/>
            <a:ext cx="652462" cy="944562"/>
          </a:xfrm>
          <a:custGeom>
            <a:avLst/>
            <a:gdLst>
              <a:gd name="T0" fmla="*/ 411 w 411"/>
              <a:gd name="T1" fmla="*/ 586 h 595"/>
              <a:gd name="T2" fmla="*/ 9 w 411"/>
              <a:gd name="T3" fmla="*/ 586 h 595"/>
              <a:gd name="T4" fmla="*/ 9 w 411"/>
              <a:gd name="T5" fmla="*/ 10 h 595"/>
              <a:gd name="T6" fmla="*/ 411 w 411"/>
              <a:gd name="T7" fmla="*/ 10 h 595"/>
              <a:gd name="T8" fmla="*/ 411 w 411"/>
              <a:gd name="T9" fmla="*/ 0 h 595"/>
              <a:gd name="T10" fmla="*/ 0 w 411"/>
              <a:gd name="T11" fmla="*/ 0 h 595"/>
              <a:gd name="T12" fmla="*/ 0 w 411"/>
              <a:gd name="T13" fmla="*/ 595 h 595"/>
              <a:gd name="T14" fmla="*/ 411 w 411"/>
              <a:gd name="T15" fmla="*/ 595 h 595"/>
              <a:gd name="T16" fmla="*/ 411 w 411"/>
              <a:gd name="T17" fmla="*/ 586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595">
                <a:moveTo>
                  <a:pt x="411" y="586"/>
                </a:moveTo>
                <a:lnTo>
                  <a:pt x="9" y="586"/>
                </a:lnTo>
                <a:lnTo>
                  <a:pt x="9" y="10"/>
                </a:lnTo>
                <a:lnTo>
                  <a:pt x="411" y="10"/>
                </a:lnTo>
                <a:lnTo>
                  <a:pt x="411" y="0"/>
                </a:lnTo>
                <a:lnTo>
                  <a:pt x="0" y="0"/>
                </a:lnTo>
                <a:lnTo>
                  <a:pt x="0" y="595"/>
                </a:lnTo>
                <a:lnTo>
                  <a:pt x="411" y="595"/>
                </a:lnTo>
                <a:lnTo>
                  <a:pt x="411" y="586"/>
                </a:lnTo>
                <a:close/>
              </a:path>
            </a:pathLst>
          </a:custGeom>
          <a:solidFill>
            <a:srgbClr val="43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bwMode="auto">
          <a:xfrm>
            <a:off x="2297151" y="2630847"/>
            <a:ext cx="12377854" cy="5998806"/>
          </a:xfrm>
          <a:prstGeom prst="rect">
            <a:avLst/>
          </a:prstGeom>
          <a:noFill/>
          <a:ln>
            <a:solidFill>
              <a:schemeClr val="accent6"/>
            </a:solid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8" name="Shape 120"/>
          <p:cNvSpPr/>
          <p:nvPr/>
        </p:nvSpPr>
        <p:spPr>
          <a:xfrm>
            <a:off x="2910469" y="2935647"/>
            <a:ext cx="11206976" cy="375487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just" defTabSz="452885">
              <a:spcBef>
                <a:spcPts val="1189"/>
              </a:spcBef>
              <a:defRPr sz="1800"/>
            </a:pPr>
            <a:r>
              <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rPr>
              <a:t>	As movies have become important part of our daily lives, people go to see movies for various reasons. Some go for their favorite actors, some go because of other people’s good reviews, and some just go for fun. As a group, we think that there are a diversity of potential factors that can significantly contribute to a hit movie, so we made this research, based on some tools we’ve learned in the course.</a:t>
            </a:r>
          </a:p>
          <a:p>
            <a:pPr algn="just" defTabSz="452885">
              <a:spcBef>
                <a:spcPts val="1189"/>
              </a:spcBef>
              <a:defRPr sz="1800"/>
            </a:pPr>
            <a:endPar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endParaRPr>
          </a:p>
          <a:p>
            <a:pPr algn="just" defTabSz="452885">
              <a:spcBef>
                <a:spcPts val="1189"/>
              </a:spcBef>
              <a:defRPr sz="1800"/>
            </a:pPr>
            <a:endParaRPr sz="2800" dirty="0">
              <a:solidFill>
                <a:schemeClr val="accent6"/>
              </a:solidFill>
              <a:latin typeface="Arial" panose="020B0604020202020204" pitchFamily="34" charset="0"/>
              <a:ea typeface="微软雅黑" pitchFamily="34" charset="-122"/>
              <a:cs typeface="Arial" panose="020B0604020202020204" pitchFamily="34" charset="0"/>
              <a:sym typeface="Lato"/>
            </a:endParaRPr>
          </a:p>
        </p:txBody>
      </p:sp>
      <p:sp>
        <p:nvSpPr>
          <p:cNvPr id="25" name="Freeform 94"/>
          <p:cNvSpPr>
            <a:spLocks/>
          </p:cNvSpPr>
          <p:nvPr/>
        </p:nvSpPr>
        <p:spPr bwMode="auto">
          <a:xfrm>
            <a:off x="2568291" y="2721526"/>
            <a:ext cx="448714" cy="448714"/>
          </a:xfrm>
          <a:custGeom>
            <a:avLst/>
            <a:gdLst>
              <a:gd name="T0" fmla="*/ 0 w 177"/>
              <a:gd name="T1" fmla="*/ 0 h 177"/>
              <a:gd name="T2" fmla="*/ 0 w 177"/>
              <a:gd name="T3" fmla="*/ 177 h 177"/>
              <a:gd name="T4" fmla="*/ 177 w 177"/>
              <a:gd name="T5" fmla="*/ 0 h 177"/>
              <a:gd name="T6" fmla="*/ 0 w 177"/>
              <a:gd name="T7" fmla="*/ 0 h 177"/>
            </a:gdLst>
            <a:ahLst/>
            <a:cxnLst>
              <a:cxn ang="0">
                <a:pos x="T0" y="T1"/>
              </a:cxn>
              <a:cxn ang="0">
                <a:pos x="T2" y="T3"/>
              </a:cxn>
              <a:cxn ang="0">
                <a:pos x="T4" y="T5"/>
              </a:cxn>
              <a:cxn ang="0">
                <a:pos x="T6" y="T7"/>
              </a:cxn>
            </a:cxnLst>
            <a:rect l="0" t="0" r="r" b="b"/>
            <a:pathLst>
              <a:path w="177" h="177">
                <a:moveTo>
                  <a:pt x="0" y="0"/>
                </a:moveTo>
                <a:lnTo>
                  <a:pt x="0" y="177"/>
                </a:lnTo>
                <a:lnTo>
                  <a:pt x="177" y="0"/>
                </a:lnTo>
                <a:lnTo>
                  <a:pt x="0" y="0"/>
                </a:lnTo>
                <a:close/>
              </a:path>
            </a:pathLst>
          </a:custGeom>
          <a:solidFill>
            <a:schemeClr val="accent6">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94"/>
          <p:cNvSpPr>
            <a:spLocks/>
          </p:cNvSpPr>
          <p:nvPr/>
        </p:nvSpPr>
        <p:spPr bwMode="auto">
          <a:xfrm rot="10800000">
            <a:off x="13964023" y="8125896"/>
            <a:ext cx="448714" cy="448714"/>
          </a:xfrm>
          <a:custGeom>
            <a:avLst/>
            <a:gdLst>
              <a:gd name="T0" fmla="*/ 0 w 177"/>
              <a:gd name="T1" fmla="*/ 0 h 177"/>
              <a:gd name="T2" fmla="*/ 0 w 177"/>
              <a:gd name="T3" fmla="*/ 177 h 177"/>
              <a:gd name="T4" fmla="*/ 177 w 177"/>
              <a:gd name="T5" fmla="*/ 0 h 177"/>
              <a:gd name="T6" fmla="*/ 0 w 177"/>
              <a:gd name="T7" fmla="*/ 0 h 177"/>
            </a:gdLst>
            <a:ahLst/>
            <a:cxnLst>
              <a:cxn ang="0">
                <a:pos x="T0" y="T1"/>
              </a:cxn>
              <a:cxn ang="0">
                <a:pos x="T2" y="T3"/>
              </a:cxn>
              <a:cxn ang="0">
                <a:pos x="T4" y="T5"/>
              </a:cxn>
              <a:cxn ang="0">
                <a:pos x="T6" y="T7"/>
              </a:cxn>
            </a:cxnLst>
            <a:rect l="0" t="0" r="r" b="b"/>
            <a:pathLst>
              <a:path w="177" h="177">
                <a:moveTo>
                  <a:pt x="0" y="0"/>
                </a:moveTo>
                <a:lnTo>
                  <a:pt x="0" y="177"/>
                </a:lnTo>
                <a:lnTo>
                  <a:pt x="177" y="0"/>
                </a:lnTo>
                <a:lnTo>
                  <a:pt x="0" y="0"/>
                </a:lnTo>
                <a:close/>
              </a:path>
            </a:pathLst>
          </a:custGeom>
          <a:solidFill>
            <a:schemeClr val="accent6">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27" name="直接连接符 26"/>
          <p:cNvCxnSpPr/>
          <p:nvPr/>
        </p:nvCxnSpPr>
        <p:spPr>
          <a:xfrm flipH="1">
            <a:off x="3548048" y="1999489"/>
            <a:ext cx="6480000"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cxnSp>
        <p:nvCxnSpPr>
          <p:cNvPr id="28" name="直接连接符 27"/>
          <p:cNvCxnSpPr/>
          <p:nvPr/>
        </p:nvCxnSpPr>
        <p:spPr>
          <a:xfrm flipH="1">
            <a:off x="3548051" y="2151888"/>
            <a:ext cx="3600000"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sp>
        <p:nvSpPr>
          <p:cNvPr id="13" name="Shape 772"/>
          <p:cNvSpPr txBox="1">
            <a:spLocks/>
          </p:cNvSpPr>
          <p:nvPr/>
        </p:nvSpPr>
        <p:spPr>
          <a:xfrm>
            <a:off x="16074351" y="8832398"/>
            <a:ext cx="546100" cy="534988"/>
          </a:xfrm>
          <a:prstGeom prst="rect">
            <a:avLst/>
          </a:prstGeom>
          <a:extLst>
            <a:ext uri="{C572A759-6A51-4108-AA02-DFA0A04FC94B}">
              <ma14:wrappingTextBoxFlag xmlns="" xmlns:ma14="http://schemas.microsoft.com/office/mac/drawingml/2011/main" val="1"/>
            </a:ext>
          </a:extLst>
        </p:spPr>
        <p:txBody>
          <a:bodyPr lIns="63935" tIns="31967" rIns="63935" bIns="31967"/>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401">
                <a:solidFill>
                  <a:schemeClr val="accent6"/>
                </a:solidFill>
                <a:latin typeface="微软雅黑" pitchFamily="34" charset="-122"/>
                <a:ea typeface="微软雅黑" pitchFamily="34" charset="-122"/>
              </a:rPr>
              <a:pPr>
                <a:defRPr sz="1800">
                  <a:solidFill>
                    <a:srgbClr val="000000"/>
                  </a:solidFill>
                </a:defRPr>
              </a:pPr>
              <a:t>3</a:t>
            </a:fld>
            <a:endParaRPr lang="zh-CN" altLang="en-US" sz="140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2841796133"/>
      </p:ext>
    </p:extLst>
  </p:cSld>
  <p:clrMapOvr>
    <a:masterClrMapping/>
  </p:clrMapOvr>
  <mc:AlternateContent xmlns:mc="http://schemas.openxmlformats.org/markup-compatibility/2006" xmlns:p14="http://schemas.microsoft.com/office/powerpoint/2010/main">
    <mc:Choice Requires="p14">
      <p:transition spd="slow" p14:dur="1250" advTm="23966">
        <p14:honeycomb/>
      </p:transition>
    </mc:Choice>
    <mc:Fallback xmlns="">
      <p:transition spd="slow" advTm="239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50" fill="hold"/>
                                        <p:tgtEl>
                                          <p:spTgt spid="17"/>
                                        </p:tgtEl>
                                        <p:attrNameLst>
                                          <p:attrName>ppt_w</p:attrName>
                                        </p:attrNameLst>
                                      </p:cBhvr>
                                      <p:tavLst>
                                        <p:tav tm="0">
                                          <p:val>
                                            <p:fltVal val="0"/>
                                          </p:val>
                                        </p:tav>
                                        <p:tav tm="100000">
                                          <p:val>
                                            <p:strVal val="#ppt_w"/>
                                          </p:val>
                                        </p:tav>
                                      </p:tavLst>
                                    </p:anim>
                                    <p:anim calcmode="lin" valueType="num">
                                      <p:cBhvr>
                                        <p:cTn id="8" dur="250" fill="hold"/>
                                        <p:tgtEl>
                                          <p:spTgt spid="17"/>
                                        </p:tgtEl>
                                        <p:attrNameLst>
                                          <p:attrName>ppt_h</p:attrName>
                                        </p:attrNameLst>
                                      </p:cBhvr>
                                      <p:tavLst>
                                        <p:tav tm="0">
                                          <p:val>
                                            <p:fltVal val="0"/>
                                          </p:val>
                                        </p:tav>
                                        <p:tav tm="100000">
                                          <p:val>
                                            <p:strVal val="#ppt_h"/>
                                          </p:val>
                                        </p:tav>
                                      </p:tavLst>
                                    </p:anim>
                                    <p:animEffect transition="in" filter="fade">
                                      <p:cBhvr>
                                        <p:cTn id="9" dur="25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250" fill="hold"/>
                                        <p:tgtEl>
                                          <p:spTgt spid="18"/>
                                        </p:tgtEl>
                                        <p:attrNameLst>
                                          <p:attrName>ppt_w</p:attrName>
                                        </p:attrNameLst>
                                      </p:cBhvr>
                                      <p:tavLst>
                                        <p:tav tm="0">
                                          <p:val>
                                            <p:fltVal val="0"/>
                                          </p:val>
                                        </p:tav>
                                        <p:tav tm="100000">
                                          <p:val>
                                            <p:strVal val="#ppt_w"/>
                                          </p:val>
                                        </p:tav>
                                      </p:tavLst>
                                    </p:anim>
                                    <p:anim calcmode="lin" valueType="num">
                                      <p:cBhvr>
                                        <p:cTn id="13" dur="250" fill="hold"/>
                                        <p:tgtEl>
                                          <p:spTgt spid="18"/>
                                        </p:tgtEl>
                                        <p:attrNameLst>
                                          <p:attrName>ppt_h</p:attrName>
                                        </p:attrNameLst>
                                      </p:cBhvr>
                                      <p:tavLst>
                                        <p:tav tm="0">
                                          <p:val>
                                            <p:fltVal val="0"/>
                                          </p:val>
                                        </p:tav>
                                        <p:tav tm="100000">
                                          <p:val>
                                            <p:strVal val="#ppt_h"/>
                                          </p:val>
                                        </p:tav>
                                      </p:tavLst>
                                    </p:anim>
                                    <p:animEffect transition="in" filter="fade">
                                      <p:cBhvr>
                                        <p:cTn id="14" dur="250"/>
                                        <p:tgtEl>
                                          <p:spTgt spid="18"/>
                                        </p:tgtEl>
                                      </p:cBhvr>
                                    </p:animEffect>
                                  </p:childTnLst>
                                </p:cTn>
                              </p:par>
                              <p:par>
                                <p:cTn id="15" presetID="63" presetClass="path" presetSubtype="0" accel="50000" decel="50000" fill="hold" grpId="1" nodeType="withEffect">
                                  <p:stCondLst>
                                    <p:cond delay="250"/>
                                  </p:stCondLst>
                                  <p:childTnLst>
                                    <p:animMotion origin="layout" path="M 2.32558E-6 -1.06249E-6 L 0.08288 -1.06249E-6 " pathEditMode="relative" rAng="0" ptsTypes="AA">
                                      <p:cBhvr>
                                        <p:cTn id="16" dur="1000" fill="hold"/>
                                        <p:tgtEl>
                                          <p:spTgt spid="17"/>
                                        </p:tgtEl>
                                        <p:attrNameLst>
                                          <p:attrName>ppt_x</p:attrName>
                                          <p:attrName>ppt_y</p:attrName>
                                        </p:attrNameLst>
                                      </p:cBhvr>
                                      <p:rCtr x="4140" y="0"/>
                                    </p:animMotion>
                                  </p:childTnLst>
                                </p:cTn>
                              </p:par>
                              <p:par>
                                <p:cTn id="17" presetID="35" presetClass="path" presetSubtype="0" accel="50000" decel="50000" fill="hold" grpId="1" nodeType="withEffect">
                                  <p:stCondLst>
                                    <p:cond delay="250"/>
                                  </p:stCondLst>
                                  <p:childTnLst>
                                    <p:animMotion origin="layout" path="M -4.88372E-6 -1.06249E-6 L -0.07934 -1.06249E-6 " pathEditMode="relative" rAng="0" ptsTypes="AA">
                                      <p:cBhvr>
                                        <p:cTn id="18" dur="1000" fill="hold"/>
                                        <p:tgtEl>
                                          <p:spTgt spid="18"/>
                                        </p:tgtEl>
                                        <p:attrNameLst>
                                          <p:attrName>ppt_x</p:attrName>
                                          <p:attrName>ppt_y</p:attrName>
                                        </p:attrNameLst>
                                      </p:cBhvr>
                                      <p:rCtr x="-3972" y="0"/>
                                    </p:animMotion>
                                  </p:childTnLst>
                                </p:cTn>
                              </p:par>
                              <p:par>
                                <p:cTn id="19" presetID="53" presetClass="entr" presetSubtype="16" fill="hold" grpId="0" nodeType="withEffect">
                                  <p:stCondLst>
                                    <p:cond delay="125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4" presetClass="path" presetSubtype="0" accel="50000" decel="50000" fill="hold" grpId="1" nodeType="withEffect">
                                  <p:stCondLst>
                                    <p:cond delay="2000"/>
                                  </p:stCondLst>
                                  <p:childTnLst>
                                    <p:animMotion origin="layout" path="M 0 0 L 0 -0.25 E" pathEditMode="relative" ptsTypes="">
                                      <p:cBhvr>
                                        <p:cTn id="25" dur="1200" fill="hold"/>
                                        <p:tgtEl>
                                          <p:spTgt spid="6"/>
                                        </p:tgtEl>
                                        <p:attrNameLst>
                                          <p:attrName>ppt_x</p:attrName>
                                          <p:attrName>ppt_y</p:attrName>
                                        </p:attrNameLst>
                                      </p:cBhvr>
                                    </p:animMotion>
                                  </p:childTnLst>
                                </p:cTn>
                              </p:par>
                              <p:par>
                                <p:cTn id="26" presetID="2" presetClass="exit" presetSubtype="1" fill="hold" grpId="2" nodeType="withEffect">
                                  <p:stCondLst>
                                    <p:cond delay="2250"/>
                                  </p:stCondLst>
                                  <p:childTnLst>
                                    <p:anim calcmode="lin" valueType="num">
                                      <p:cBhvr additive="base">
                                        <p:cTn id="27" dur="1000"/>
                                        <p:tgtEl>
                                          <p:spTgt spid="17"/>
                                        </p:tgtEl>
                                        <p:attrNameLst>
                                          <p:attrName>ppt_x</p:attrName>
                                        </p:attrNameLst>
                                      </p:cBhvr>
                                      <p:tavLst>
                                        <p:tav tm="0">
                                          <p:val>
                                            <p:strVal val="ppt_x"/>
                                          </p:val>
                                        </p:tav>
                                        <p:tav tm="100000">
                                          <p:val>
                                            <p:strVal val="ppt_x"/>
                                          </p:val>
                                        </p:tav>
                                      </p:tavLst>
                                    </p:anim>
                                    <p:anim calcmode="lin" valueType="num">
                                      <p:cBhvr additive="base">
                                        <p:cTn id="28" dur="1000"/>
                                        <p:tgtEl>
                                          <p:spTgt spid="17"/>
                                        </p:tgtEl>
                                        <p:attrNameLst>
                                          <p:attrName>ppt_y</p:attrName>
                                        </p:attrNameLst>
                                      </p:cBhvr>
                                      <p:tavLst>
                                        <p:tav tm="0">
                                          <p:val>
                                            <p:strVal val="ppt_y"/>
                                          </p:val>
                                        </p:tav>
                                        <p:tav tm="100000">
                                          <p:val>
                                            <p:strVal val="0-ppt_h/2"/>
                                          </p:val>
                                        </p:tav>
                                      </p:tavLst>
                                    </p:anim>
                                    <p:set>
                                      <p:cBhvr>
                                        <p:cTn id="29" dur="1" fill="hold">
                                          <p:stCondLst>
                                            <p:cond delay="999"/>
                                          </p:stCondLst>
                                        </p:cTn>
                                        <p:tgtEl>
                                          <p:spTgt spid="17"/>
                                        </p:tgtEl>
                                        <p:attrNameLst>
                                          <p:attrName>style.visibility</p:attrName>
                                        </p:attrNameLst>
                                      </p:cBhvr>
                                      <p:to>
                                        <p:strVal val="hidden"/>
                                      </p:to>
                                    </p:set>
                                  </p:childTnLst>
                                </p:cTn>
                              </p:par>
                              <p:par>
                                <p:cTn id="30" presetID="2" presetClass="exit" presetSubtype="1" fill="hold" grpId="2" nodeType="withEffect">
                                  <p:stCondLst>
                                    <p:cond delay="2250"/>
                                  </p:stCondLst>
                                  <p:childTnLst>
                                    <p:anim calcmode="lin" valueType="num">
                                      <p:cBhvr additive="base">
                                        <p:cTn id="31" dur="1000"/>
                                        <p:tgtEl>
                                          <p:spTgt spid="18"/>
                                        </p:tgtEl>
                                        <p:attrNameLst>
                                          <p:attrName>ppt_x</p:attrName>
                                        </p:attrNameLst>
                                      </p:cBhvr>
                                      <p:tavLst>
                                        <p:tav tm="0">
                                          <p:val>
                                            <p:strVal val="ppt_x"/>
                                          </p:val>
                                        </p:tav>
                                        <p:tav tm="100000">
                                          <p:val>
                                            <p:strVal val="ppt_x"/>
                                          </p:val>
                                        </p:tav>
                                      </p:tavLst>
                                    </p:anim>
                                    <p:anim calcmode="lin" valueType="num">
                                      <p:cBhvr additive="base">
                                        <p:cTn id="32" dur="1000"/>
                                        <p:tgtEl>
                                          <p:spTgt spid="18"/>
                                        </p:tgtEl>
                                        <p:attrNameLst>
                                          <p:attrName>ppt_y</p:attrName>
                                        </p:attrNameLst>
                                      </p:cBhvr>
                                      <p:tavLst>
                                        <p:tav tm="0">
                                          <p:val>
                                            <p:strVal val="ppt_y"/>
                                          </p:val>
                                        </p:tav>
                                        <p:tav tm="100000">
                                          <p:val>
                                            <p:strVal val="0-ppt_h/2"/>
                                          </p:val>
                                        </p:tav>
                                      </p:tavLst>
                                    </p:anim>
                                    <p:set>
                                      <p:cBhvr>
                                        <p:cTn id="33" dur="1" fill="hold">
                                          <p:stCondLst>
                                            <p:cond delay="999"/>
                                          </p:stCondLst>
                                        </p:cTn>
                                        <p:tgtEl>
                                          <p:spTgt spid="18"/>
                                        </p:tgtEl>
                                        <p:attrNameLst>
                                          <p:attrName>style.visibility</p:attrName>
                                        </p:attrNameLst>
                                      </p:cBhvr>
                                      <p:to>
                                        <p:strVal val="hidden"/>
                                      </p:to>
                                    </p:set>
                                  </p:childTnLst>
                                </p:cTn>
                              </p:par>
                              <p:par>
                                <p:cTn id="34" presetID="53" presetClass="entr" presetSubtype="16" fill="hold" nodeType="withEffect">
                                  <p:stCondLst>
                                    <p:cond delay="275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nodeType="withEffect">
                                  <p:stCondLst>
                                    <p:cond delay="275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par>
                                <p:cTn id="44" presetID="53" presetClass="entr" presetSubtype="16" fill="hold" nodeType="withEffect">
                                  <p:stCondLst>
                                    <p:cond delay="275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par>
                                <p:cTn id="49" presetID="22" presetClass="entr" presetSubtype="1" fill="hold" grpId="0" nodeType="withEffect">
                                  <p:stCondLst>
                                    <p:cond delay="325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500"/>
                                        <p:tgtEl>
                                          <p:spTgt spid="23"/>
                                        </p:tgtEl>
                                      </p:cBhvr>
                                    </p:animEffect>
                                  </p:childTnLst>
                                </p:cTn>
                              </p:par>
                              <p:par>
                                <p:cTn id="52" presetID="10" presetClass="entr" presetSubtype="0" repeatCount="4000" fill="hold" grpId="0" nodeType="withEffect">
                                  <p:stCondLst>
                                    <p:cond delay="340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50"/>
                                        <p:tgtEl>
                                          <p:spTgt spid="25"/>
                                        </p:tgtEl>
                                      </p:cBhvr>
                                    </p:animEffect>
                                  </p:childTnLst>
                                </p:cTn>
                              </p:par>
                              <p:par>
                                <p:cTn id="55" presetID="10" presetClass="entr" presetSubtype="0" repeatCount="4000" fill="hold" grpId="0" nodeType="withEffect">
                                  <p:stCondLst>
                                    <p:cond delay="340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50"/>
                                        <p:tgtEl>
                                          <p:spTgt spid="26"/>
                                        </p:tgtEl>
                                      </p:cBhvr>
                                    </p:animEffect>
                                  </p:childTnLst>
                                </p:cTn>
                              </p:par>
                              <p:par>
                                <p:cTn id="58" presetID="22" presetClass="entr" presetSubtype="1" fill="hold" grpId="0" nodeType="withEffect">
                                  <p:stCondLst>
                                    <p:cond delay="340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500"/>
                                        <p:tgtEl>
                                          <p:spTgt spid="8"/>
                                        </p:tgtEl>
                                      </p:cBhvr>
                                    </p:animEffect>
                                  </p:childTnLst>
                                </p:cTn>
                              </p:par>
                              <p:par>
                                <p:cTn id="61" presetID="42" presetClass="entr" presetSubtype="0" fill="hold" nodeType="withEffect">
                                  <p:stCondLst>
                                    <p:cond delay="400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1000"/>
                                        <p:tgtEl>
                                          <p:spTgt spid="3"/>
                                        </p:tgtEl>
                                      </p:cBhvr>
                                    </p:animEffect>
                                    <p:anim calcmode="lin" valueType="num">
                                      <p:cBhvr>
                                        <p:cTn id="64" dur="1000" fill="hold"/>
                                        <p:tgtEl>
                                          <p:spTgt spid="3"/>
                                        </p:tgtEl>
                                        <p:attrNameLst>
                                          <p:attrName>ppt_x</p:attrName>
                                        </p:attrNameLst>
                                      </p:cBhvr>
                                      <p:tavLst>
                                        <p:tav tm="0">
                                          <p:val>
                                            <p:strVal val="#ppt_x"/>
                                          </p:val>
                                        </p:tav>
                                        <p:tav tm="100000">
                                          <p:val>
                                            <p:strVal val="#ppt_x"/>
                                          </p:val>
                                        </p:tav>
                                      </p:tavLst>
                                    </p:anim>
                                    <p:anim calcmode="lin" valueType="num">
                                      <p:cBhvr>
                                        <p:cTn id="6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animBg="1"/>
      <p:bldP spid="17" grpId="1" animBg="1"/>
      <p:bldP spid="17" grpId="2" animBg="1"/>
      <p:bldP spid="18" grpId="0" animBg="1"/>
      <p:bldP spid="18" grpId="1" animBg="1"/>
      <p:bldP spid="18" grpId="2" animBg="1"/>
      <p:bldP spid="23" grpId="0" animBg="1"/>
      <p:bldP spid="8" grpId="0" animBg="1"/>
      <p:bldP spid="25"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sldNum" sz="quarter" idx="4294967295"/>
          </p:nvPr>
        </p:nvSpPr>
        <p:spPr>
          <a:xfrm>
            <a:off x="16814800" y="150813"/>
            <a:ext cx="211138" cy="312737"/>
          </a:xfrm>
          <a:prstGeom prst="rect">
            <a:avLst/>
          </a:prstGeom>
          <a:extLst>
            <a:ext uri="{C572A759-6A51-4108-AA02-DFA0A04FC94B}">
              <ma14:wrappingTextBoxFlag xmlns="" xmlns:ma14="http://schemas.microsoft.com/office/mac/drawingml/2011/main" val="1"/>
            </a:ext>
          </a:extLst>
        </p:spPr>
        <p:txBody>
          <a:bodyPr lIns="63935" tIns="31967" rIns="63935" bIns="31967"/>
          <a:lstStyle/>
          <a:p>
            <a:pPr lvl="0">
              <a:defRPr sz="1800">
                <a:solidFill>
                  <a:srgbClr val="000000"/>
                </a:solidFill>
              </a:defRPr>
            </a:pPr>
            <a:fld id="{86CB4B4D-7CA3-9044-876B-883B54F8677D}" type="slidenum">
              <a:rPr sz="1401">
                <a:solidFill>
                  <a:schemeClr val="accent5">
                    <a:lumMod val="20000"/>
                    <a:lumOff val="80000"/>
                  </a:schemeClr>
                </a:solidFill>
                <a:latin typeface="微软雅黑" pitchFamily="34" charset="-122"/>
                <a:ea typeface="微软雅黑" pitchFamily="34" charset="-122"/>
              </a:rPr>
              <a:pPr lvl="0">
                <a:defRPr sz="1800">
                  <a:solidFill>
                    <a:srgbClr val="000000"/>
                  </a:solidFill>
                </a:defRPr>
              </a:pPr>
              <a:t>4</a:t>
            </a:fld>
            <a:endParaRPr sz="1401">
              <a:solidFill>
                <a:schemeClr val="accent5">
                  <a:lumMod val="20000"/>
                  <a:lumOff val="80000"/>
                </a:schemeClr>
              </a:solidFill>
              <a:latin typeface="微软雅黑" pitchFamily="34" charset="-122"/>
              <a:ea typeface="微软雅黑" pitchFamily="34" charset="-122"/>
            </a:endParaRPr>
          </a:p>
        </p:txBody>
      </p:sp>
      <p:pic>
        <p:nvPicPr>
          <p:cNvPr id="24" name="Picture 46" descr="iPhone6_mockup_front_whit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83287" y="1197870"/>
            <a:ext cx="5235444" cy="8173598"/>
          </a:xfrm>
          <a:prstGeom prst="rect">
            <a:avLst/>
          </a:prstGeom>
        </p:spPr>
      </p:pic>
      <p:grpSp>
        <p:nvGrpSpPr>
          <p:cNvPr id="25" name="Group 37"/>
          <p:cNvGrpSpPr/>
          <p:nvPr/>
        </p:nvGrpSpPr>
        <p:grpSpPr>
          <a:xfrm>
            <a:off x="219055" y="4461332"/>
            <a:ext cx="5839943" cy="1477291"/>
            <a:chOff x="1462141" y="6266087"/>
            <a:chExt cx="8344329" cy="2115663"/>
          </a:xfrm>
        </p:grpSpPr>
        <p:grpSp>
          <p:nvGrpSpPr>
            <p:cNvPr id="26" name="Group 38"/>
            <p:cNvGrpSpPr/>
            <p:nvPr/>
          </p:nvGrpSpPr>
          <p:grpSpPr>
            <a:xfrm>
              <a:off x="8401547" y="6527169"/>
              <a:ext cx="1404923" cy="1294259"/>
              <a:chOff x="13296064" y="10607541"/>
              <a:chExt cx="1265763" cy="1166060"/>
            </a:xfrm>
            <a:solidFill>
              <a:schemeClr val="accent2"/>
            </a:solidFill>
          </p:grpSpPr>
          <p:sp>
            <p:nvSpPr>
              <p:cNvPr id="35"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sp>
            <p:nvSpPr>
              <p:cNvPr id="36" name="Freeform 270"/>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sp>
          <p:nvSpPr>
            <p:cNvPr id="27" name="Freeform 39"/>
            <p:cNvSpPr>
              <a:spLocks noChangeArrowheads="1"/>
            </p:cNvSpPr>
            <p:nvPr/>
          </p:nvSpPr>
          <p:spPr bwMode="auto">
            <a:xfrm>
              <a:off x="8823697" y="6906421"/>
              <a:ext cx="532732" cy="532736"/>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nvGrpSpPr>
            <p:cNvPr id="28" name="Group 41"/>
            <p:cNvGrpSpPr/>
            <p:nvPr/>
          </p:nvGrpSpPr>
          <p:grpSpPr>
            <a:xfrm>
              <a:off x="7972912" y="7036446"/>
              <a:ext cx="304072" cy="303870"/>
              <a:chOff x="8571240" y="5550087"/>
              <a:chExt cx="304072" cy="303870"/>
            </a:xfrm>
          </p:grpSpPr>
          <p:sp>
            <p:nvSpPr>
              <p:cNvPr id="31" name="Freeform 324"/>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nvGrpSpPr>
              <p:cNvPr id="32" name="Group 47"/>
              <p:cNvGrpSpPr/>
              <p:nvPr/>
            </p:nvGrpSpPr>
            <p:grpSpPr>
              <a:xfrm>
                <a:off x="8633181" y="5620427"/>
                <a:ext cx="183006" cy="180070"/>
                <a:chOff x="8633181" y="5620427"/>
                <a:chExt cx="183006" cy="180070"/>
              </a:xfrm>
              <a:solidFill>
                <a:schemeClr val="bg1"/>
              </a:solidFill>
            </p:grpSpPr>
            <p:sp>
              <p:nvSpPr>
                <p:cNvPr id="33"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sp>
              <p:nvSpPr>
                <p:cNvPr id="34"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grpSp>
        <p:sp>
          <p:nvSpPr>
            <p:cNvPr id="29" name="TextBox 28"/>
            <p:cNvSpPr txBox="1"/>
            <p:nvPr/>
          </p:nvSpPr>
          <p:spPr>
            <a:xfrm>
              <a:off x="1462141" y="6266087"/>
              <a:ext cx="6523959" cy="2115663"/>
            </a:xfrm>
            <a:prstGeom prst="rect">
              <a:avLst/>
            </a:prstGeom>
            <a:noFill/>
          </p:spPr>
          <p:txBody>
            <a:bodyPr wrap="none" lIns="182844" tIns="91422" rIns="182844" bIns="91422" rtlCol="0">
              <a:spAutoFit/>
            </a:bodyPr>
            <a:lstStyle/>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Budget</a:t>
              </a:r>
            </a:p>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Open Weekend Revenue</a:t>
              </a:r>
            </a:p>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Gross Revenue</a:t>
              </a:r>
              <a:endParaRPr lang="id-ID"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endParaRPr>
            </a:p>
          </p:txBody>
        </p:sp>
      </p:grpSp>
      <p:grpSp>
        <p:nvGrpSpPr>
          <p:cNvPr id="37" name="Group 55"/>
          <p:cNvGrpSpPr/>
          <p:nvPr/>
        </p:nvGrpSpPr>
        <p:grpSpPr>
          <a:xfrm flipH="1">
            <a:off x="3022404" y="5730502"/>
            <a:ext cx="3036576" cy="1477291"/>
            <a:chOff x="14570915" y="6172849"/>
            <a:chExt cx="4338771" cy="2115663"/>
          </a:xfrm>
        </p:grpSpPr>
        <p:grpSp>
          <p:nvGrpSpPr>
            <p:cNvPr id="38" name="Group 56"/>
            <p:cNvGrpSpPr/>
            <p:nvPr/>
          </p:nvGrpSpPr>
          <p:grpSpPr>
            <a:xfrm>
              <a:off x="14570915" y="6527320"/>
              <a:ext cx="1404923" cy="1294259"/>
              <a:chOff x="14726875" y="6750120"/>
              <a:chExt cx="1404923" cy="1294259"/>
            </a:xfrm>
          </p:grpSpPr>
          <p:grpSp>
            <p:nvGrpSpPr>
              <p:cNvPr id="46" name="Group 80"/>
              <p:cNvGrpSpPr/>
              <p:nvPr/>
            </p:nvGrpSpPr>
            <p:grpSpPr>
              <a:xfrm>
                <a:off x="14726875" y="6750120"/>
                <a:ext cx="1404923" cy="1294259"/>
                <a:chOff x="13296064" y="10607541"/>
                <a:chExt cx="1265763" cy="1166060"/>
              </a:xfrm>
              <a:solidFill>
                <a:schemeClr val="accent2"/>
              </a:solidFill>
            </p:grpSpPr>
            <p:sp>
              <p:nvSpPr>
                <p:cNvPr id="48"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4"/>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sp>
              <p:nvSpPr>
                <p:cNvPr id="49" name="Freeform 270"/>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4"/>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grpSp>
          <p:sp>
            <p:nvSpPr>
              <p:cNvPr id="47" name="Freeform 116"/>
              <p:cNvSpPr>
                <a:spLocks noChangeArrowheads="1"/>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grpSp>
        <p:sp>
          <p:nvSpPr>
            <p:cNvPr id="39" name="TextBox 38"/>
            <p:cNvSpPr txBox="1"/>
            <p:nvPr/>
          </p:nvSpPr>
          <p:spPr>
            <a:xfrm>
              <a:off x="16412305" y="6172849"/>
              <a:ext cx="2497381" cy="2115663"/>
            </a:xfrm>
            <a:prstGeom prst="rect">
              <a:avLst/>
            </a:prstGeom>
            <a:noFill/>
          </p:spPr>
          <p:txBody>
            <a:bodyPr wrap="none" lIns="182844" tIns="91422" rIns="182844" bIns="91422" rtlCol="0">
              <a:spAutoFit/>
            </a:bodyPr>
            <a:lstStyle/>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Actor</a:t>
              </a:r>
            </a:p>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Director</a:t>
              </a:r>
            </a:p>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Writer</a:t>
              </a:r>
              <a:endParaRPr lang="id-ID"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endParaRPr>
            </a:p>
          </p:txBody>
        </p:sp>
        <p:grpSp>
          <p:nvGrpSpPr>
            <p:cNvPr id="40" name="Group 58"/>
            <p:cNvGrpSpPr/>
            <p:nvPr/>
          </p:nvGrpSpPr>
          <p:grpSpPr>
            <a:xfrm>
              <a:off x="16087511" y="7015531"/>
              <a:ext cx="304072" cy="303870"/>
              <a:chOff x="8571240" y="5550087"/>
              <a:chExt cx="304072" cy="303870"/>
            </a:xfrm>
          </p:grpSpPr>
          <p:sp>
            <p:nvSpPr>
              <p:cNvPr id="42" name="Freeform 324"/>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grpSp>
            <p:nvGrpSpPr>
              <p:cNvPr id="43" name="Group 65"/>
              <p:cNvGrpSpPr/>
              <p:nvPr/>
            </p:nvGrpSpPr>
            <p:grpSpPr>
              <a:xfrm>
                <a:off x="8633181" y="5620427"/>
                <a:ext cx="183006" cy="180070"/>
                <a:chOff x="8633181" y="5620427"/>
                <a:chExt cx="183006" cy="180070"/>
              </a:xfrm>
              <a:solidFill>
                <a:schemeClr val="bg1"/>
              </a:solidFill>
            </p:grpSpPr>
            <p:sp>
              <p:nvSpPr>
                <p:cNvPr id="44"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sp>
              <p:nvSpPr>
                <p:cNvPr id="45"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grpSp>
        </p:grpSp>
      </p:grpSp>
      <p:grpSp>
        <p:nvGrpSpPr>
          <p:cNvPr id="50" name="Group 86"/>
          <p:cNvGrpSpPr/>
          <p:nvPr/>
        </p:nvGrpSpPr>
        <p:grpSpPr>
          <a:xfrm>
            <a:off x="345326" y="7013465"/>
            <a:ext cx="5713654" cy="1908178"/>
            <a:chOff x="1642586" y="6171851"/>
            <a:chExt cx="8163884" cy="2732744"/>
          </a:xfrm>
        </p:grpSpPr>
        <p:grpSp>
          <p:nvGrpSpPr>
            <p:cNvPr id="51" name="Group 87"/>
            <p:cNvGrpSpPr/>
            <p:nvPr/>
          </p:nvGrpSpPr>
          <p:grpSpPr>
            <a:xfrm>
              <a:off x="8401547" y="6527169"/>
              <a:ext cx="1404923" cy="1294259"/>
              <a:chOff x="13296064" y="10607541"/>
              <a:chExt cx="1265763" cy="1166060"/>
            </a:xfrm>
            <a:solidFill>
              <a:schemeClr val="accent2"/>
            </a:solidFill>
          </p:grpSpPr>
          <p:sp>
            <p:nvSpPr>
              <p:cNvPr id="60"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sp>
            <p:nvSpPr>
              <p:cNvPr id="61" name="Freeform 270"/>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sp>
          <p:nvSpPr>
            <p:cNvPr id="52" name="Freeform 88"/>
            <p:cNvSpPr>
              <a:spLocks noChangeArrowheads="1"/>
            </p:cNvSpPr>
            <p:nvPr/>
          </p:nvSpPr>
          <p:spPr bwMode="auto">
            <a:xfrm>
              <a:off x="8823697" y="6906421"/>
              <a:ext cx="532732" cy="532736"/>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nvGrpSpPr>
            <p:cNvPr id="53" name="Group 89"/>
            <p:cNvGrpSpPr/>
            <p:nvPr/>
          </p:nvGrpSpPr>
          <p:grpSpPr>
            <a:xfrm>
              <a:off x="7972912" y="7036446"/>
              <a:ext cx="304072" cy="303870"/>
              <a:chOff x="8571240" y="5550087"/>
              <a:chExt cx="304072" cy="303870"/>
            </a:xfrm>
          </p:grpSpPr>
          <p:sp>
            <p:nvSpPr>
              <p:cNvPr id="56" name="Freeform 324"/>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nvGrpSpPr>
              <p:cNvPr id="57" name="Group 93"/>
              <p:cNvGrpSpPr/>
              <p:nvPr/>
            </p:nvGrpSpPr>
            <p:grpSpPr>
              <a:xfrm>
                <a:off x="8633181" y="5620427"/>
                <a:ext cx="183006" cy="180070"/>
                <a:chOff x="8633181" y="5620427"/>
                <a:chExt cx="183006" cy="180070"/>
              </a:xfrm>
              <a:solidFill>
                <a:schemeClr val="bg1"/>
              </a:solidFill>
            </p:grpSpPr>
            <p:sp>
              <p:nvSpPr>
                <p:cNvPr id="58"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sp>
              <p:nvSpPr>
                <p:cNvPr id="59"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grpSp>
        <p:sp>
          <p:nvSpPr>
            <p:cNvPr id="54" name="TextBox 53"/>
            <p:cNvSpPr txBox="1"/>
            <p:nvPr/>
          </p:nvSpPr>
          <p:spPr>
            <a:xfrm>
              <a:off x="1642586" y="6171851"/>
              <a:ext cx="6322493" cy="2732744"/>
            </a:xfrm>
            <a:prstGeom prst="rect">
              <a:avLst/>
            </a:prstGeom>
            <a:noFill/>
          </p:spPr>
          <p:txBody>
            <a:bodyPr wrap="none" lIns="182844" tIns="91422" rIns="182844" bIns="91422" rtlCol="0">
              <a:spAutoFit/>
            </a:bodyPr>
            <a:lstStyle/>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Meta-Score</a:t>
              </a:r>
            </a:p>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Reviews from Critics</a:t>
              </a:r>
            </a:p>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Reviews from Audience</a:t>
              </a:r>
            </a:p>
            <a:p>
              <a:pPr algn="r"/>
              <a:endParaRPr lang="id-ID"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endParaRPr>
            </a:p>
          </p:txBody>
        </p:sp>
      </p:grpSp>
      <p:grpSp>
        <p:nvGrpSpPr>
          <p:cNvPr id="75" name="Group 111"/>
          <p:cNvGrpSpPr/>
          <p:nvPr/>
        </p:nvGrpSpPr>
        <p:grpSpPr>
          <a:xfrm>
            <a:off x="3411087" y="2492016"/>
            <a:ext cx="2647896" cy="903732"/>
            <a:chOff x="6023051" y="6527169"/>
            <a:chExt cx="3783419" cy="1294259"/>
          </a:xfrm>
        </p:grpSpPr>
        <p:grpSp>
          <p:nvGrpSpPr>
            <p:cNvPr id="76" name="Group 112"/>
            <p:cNvGrpSpPr/>
            <p:nvPr/>
          </p:nvGrpSpPr>
          <p:grpSpPr>
            <a:xfrm>
              <a:off x="8401547" y="6527169"/>
              <a:ext cx="1404923" cy="1294259"/>
              <a:chOff x="13296064" y="10607541"/>
              <a:chExt cx="1265763" cy="1166060"/>
            </a:xfrm>
            <a:solidFill>
              <a:schemeClr val="accent2"/>
            </a:solidFill>
          </p:grpSpPr>
          <p:sp>
            <p:nvSpPr>
              <p:cNvPr id="85"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sp>
            <p:nvSpPr>
              <p:cNvPr id="86" name="Freeform 270"/>
              <p:cNvSpPr>
                <a:spLocks noChangeArrowheads="1"/>
              </p:cNvSpPr>
              <p:nvPr/>
            </p:nvSpPr>
            <p:spPr bwMode="auto">
              <a:xfrm>
                <a:off x="13296064"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sp>
          <p:nvSpPr>
            <p:cNvPr id="77" name="Freeform 113"/>
            <p:cNvSpPr>
              <a:spLocks noChangeArrowheads="1"/>
            </p:cNvSpPr>
            <p:nvPr/>
          </p:nvSpPr>
          <p:spPr bwMode="auto">
            <a:xfrm>
              <a:off x="8823697" y="6906421"/>
              <a:ext cx="532732" cy="532736"/>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nvGrpSpPr>
            <p:cNvPr id="78" name="Group 114"/>
            <p:cNvGrpSpPr/>
            <p:nvPr/>
          </p:nvGrpSpPr>
          <p:grpSpPr>
            <a:xfrm>
              <a:off x="7972912" y="7036446"/>
              <a:ext cx="304072" cy="303870"/>
              <a:chOff x="8571240" y="5550087"/>
              <a:chExt cx="304072" cy="303870"/>
            </a:xfrm>
          </p:grpSpPr>
          <p:sp>
            <p:nvSpPr>
              <p:cNvPr id="81" name="Freeform 324"/>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nvGrpSpPr>
              <p:cNvPr id="82" name="Group 118"/>
              <p:cNvGrpSpPr/>
              <p:nvPr/>
            </p:nvGrpSpPr>
            <p:grpSpPr>
              <a:xfrm>
                <a:off x="8633181" y="5620427"/>
                <a:ext cx="183006" cy="180070"/>
                <a:chOff x="8633181" y="5620427"/>
                <a:chExt cx="183006" cy="180070"/>
              </a:xfrm>
              <a:solidFill>
                <a:schemeClr val="bg1"/>
              </a:solidFill>
            </p:grpSpPr>
            <p:sp>
              <p:nvSpPr>
                <p:cNvPr id="83"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sp>
              <p:nvSpPr>
                <p:cNvPr id="84"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accent5">
                        <a:lumMod val="20000"/>
                        <a:lumOff val="80000"/>
                      </a:schemeClr>
                    </a:solidFill>
                    <a:latin typeface="微软雅黑" pitchFamily="34" charset="-122"/>
                    <a:ea typeface="微软雅黑" pitchFamily="34" charset="-122"/>
                  </a:endParaRPr>
                </a:p>
              </p:txBody>
            </p:sp>
          </p:grpSp>
        </p:grpSp>
        <p:sp>
          <p:nvSpPr>
            <p:cNvPr id="79" name="TextBox 78"/>
            <p:cNvSpPr txBox="1"/>
            <p:nvPr/>
          </p:nvSpPr>
          <p:spPr>
            <a:xfrm>
              <a:off x="6023051" y="6745424"/>
              <a:ext cx="2011813" cy="881501"/>
            </a:xfrm>
            <a:prstGeom prst="rect">
              <a:avLst/>
            </a:prstGeom>
            <a:noFill/>
          </p:spPr>
          <p:txBody>
            <a:bodyPr wrap="none" lIns="182844" tIns="91422" rIns="182844" bIns="91422" rtlCol="0">
              <a:spAutoFit/>
            </a:bodyPr>
            <a:lstStyle/>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Genre</a:t>
              </a:r>
              <a:endParaRPr lang="id-ID"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endParaRPr>
            </a:p>
          </p:txBody>
        </p:sp>
      </p:grpSp>
      <p:grpSp>
        <p:nvGrpSpPr>
          <p:cNvPr id="87" name="Group 123"/>
          <p:cNvGrpSpPr/>
          <p:nvPr/>
        </p:nvGrpSpPr>
        <p:grpSpPr>
          <a:xfrm flipH="1">
            <a:off x="2208841" y="3466344"/>
            <a:ext cx="3850151" cy="1046404"/>
            <a:chOff x="14570914" y="6418910"/>
            <a:chExt cx="5501240" cy="1498579"/>
          </a:xfrm>
        </p:grpSpPr>
        <p:grpSp>
          <p:nvGrpSpPr>
            <p:cNvPr id="88" name="Group 124"/>
            <p:cNvGrpSpPr/>
            <p:nvPr/>
          </p:nvGrpSpPr>
          <p:grpSpPr>
            <a:xfrm>
              <a:off x="14570914" y="6527320"/>
              <a:ext cx="1404923" cy="1294259"/>
              <a:chOff x="14726874" y="6750120"/>
              <a:chExt cx="1404923" cy="1294259"/>
            </a:xfrm>
          </p:grpSpPr>
          <p:grpSp>
            <p:nvGrpSpPr>
              <p:cNvPr id="118" name="Group 132"/>
              <p:cNvGrpSpPr/>
              <p:nvPr/>
            </p:nvGrpSpPr>
            <p:grpSpPr>
              <a:xfrm>
                <a:off x="14726874" y="6750120"/>
                <a:ext cx="1404923" cy="1294259"/>
                <a:chOff x="13296063" y="10607541"/>
                <a:chExt cx="1265763" cy="1166060"/>
              </a:xfrm>
              <a:solidFill>
                <a:schemeClr val="accent2"/>
              </a:solidFill>
            </p:grpSpPr>
            <p:sp>
              <p:nvSpPr>
                <p:cNvPr id="120" name="Freeform 269"/>
                <p:cNvSpPr>
                  <a:spLocks noChangeArrowheads="1"/>
                </p:cNvSpPr>
                <p:nvPr/>
              </p:nvSpPr>
              <p:spPr bwMode="auto">
                <a:xfrm>
                  <a:off x="13349333" y="10670914"/>
                  <a:ext cx="1141470" cy="1039314"/>
                </a:xfrm>
                <a:custGeom>
                  <a:avLst/>
                  <a:gdLst>
                    <a:gd name="T0" fmla="*/ 994 w 1989"/>
                    <a:gd name="T1" fmla="*/ 0 h 1812"/>
                    <a:gd name="T2" fmla="*/ 994 w 1989"/>
                    <a:gd name="T3" fmla="*/ 0 h 1812"/>
                    <a:gd name="T4" fmla="*/ 354 w 1989"/>
                    <a:gd name="T5" fmla="*/ 268 h 1812"/>
                    <a:gd name="T6" fmla="*/ 354 w 1989"/>
                    <a:gd name="T7" fmla="*/ 1548 h 1812"/>
                    <a:gd name="T8" fmla="*/ 994 w 1989"/>
                    <a:gd name="T9" fmla="*/ 1811 h 1812"/>
                    <a:gd name="T10" fmla="*/ 1634 w 1989"/>
                    <a:gd name="T11" fmla="*/ 1548 h 1812"/>
                    <a:gd name="T12" fmla="*/ 1634 w 1989"/>
                    <a:gd name="T13" fmla="*/ 268 h 1812"/>
                    <a:gd name="T14" fmla="*/ 994 w 1989"/>
                    <a:gd name="T15" fmla="*/ 0 h 18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89" h="1812">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2"/>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sp>
              <p:nvSpPr>
                <p:cNvPr id="121" name="Freeform 270"/>
                <p:cNvSpPr>
                  <a:spLocks noChangeArrowheads="1"/>
                </p:cNvSpPr>
                <p:nvPr/>
              </p:nvSpPr>
              <p:spPr bwMode="auto">
                <a:xfrm>
                  <a:off x="13296063" y="10607541"/>
                  <a:ext cx="1265763" cy="1166060"/>
                </a:xfrm>
                <a:custGeom>
                  <a:avLst/>
                  <a:gdLst>
                    <a:gd name="T0" fmla="*/ 1085 w 2206"/>
                    <a:gd name="T1" fmla="*/ 2005 h 2035"/>
                    <a:gd name="T2" fmla="*/ 1085 w 2206"/>
                    <a:gd name="T3" fmla="*/ 2005 h 2035"/>
                    <a:gd name="T4" fmla="*/ 383 w 2206"/>
                    <a:gd name="T5" fmla="*/ 1714 h 2035"/>
                    <a:gd name="T6" fmla="*/ 383 w 2206"/>
                    <a:gd name="T7" fmla="*/ 314 h 2035"/>
                    <a:gd name="T8" fmla="*/ 1085 w 2206"/>
                    <a:gd name="T9" fmla="*/ 23 h 2035"/>
                    <a:gd name="T10" fmla="*/ 1788 w 2206"/>
                    <a:gd name="T11" fmla="*/ 314 h 2035"/>
                    <a:gd name="T12" fmla="*/ 1788 w 2206"/>
                    <a:gd name="T13" fmla="*/ 1714 h 2035"/>
                    <a:gd name="T14" fmla="*/ 1085 w 2206"/>
                    <a:gd name="T15" fmla="*/ 2005 h 2035"/>
                    <a:gd name="T16" fmla="*/ 1085 w 2206"/>
                    <a:gd name="T17" fmla="*/ 0 h 2035"/>
                    <a:gd name="T18" fmla="*/ 1085 w 2206"/>
                    <a:gd name="T19" fmla="*/ 0 h 2035"/>
                    <a:gd name="T20" fmla="*/ 366 w 2206"/>
                    <a:gd name="T21" fmla="*/ 297 h 2035"/>
                    <a:gd name="T22" fmla="*/ 68 w 2206"/>
                    <a:gd name="T23" fmla="*/ 1017 h 2035"/>
                    <a:gd name="T24" fmla="*/ 366 w 2206"/>
                    <a:gd name="T25" fmla="*/ 1737 h 2035"/>
                    <a:gd name="T26" fmla="*/ 1085 w 2206"/>
                    <a:gd name="T27" fmla="*/ 2034 h 2035"/>
                    <a:gd name="T28" fmla="*/ 1085 w 2206"/>
                    <a:gd name="T29" fmla="*/ 2034 h 2035"/>
                    <a:gd name="T30" fmla="*/ 1805 w 2206"/>
                    <a:gd name="T31" fmla="*/ 1737 h 2035"/>
                    <a:gd name="T32" fmla="*/ 1805 w 2206"/>
                    <a:gd name="T33" fmla="*/ 297 h 2035"/>
                    <a:gd name="T34" fmla="*/ 1085 w 2206"/>
                    <a:gd name="T35" fmla="*/ 0 h 2035"/>
                    <a:gd name="T36" fmla="*/ 1085 w 2206"/>
                    <a:gd name="T37" fmla="*/ 200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06" h="2035">
                      <a:moveTo>
                        <a:pt x="1085" y="2005"/>
                      </a:moveTo>
                      <a:lnTo>
                        <a:pt x="1085" y="2005"/>
                      </a:lnTo>
                      <a:cubicBezTo>
                        <a:pt x="823" y="2005"/>
                        <a:pt x="571" y="1902"/>
                        <a:pt x="383" y="1714"/>
                      </a:cubicBezTo>
                      <a:cubicBezTo>
                        <a:pt x="0" y="1331"/>
                        <a:pt x="0" y="703"/>
                        <a:pt x="383" y="314"/>
                      </a:cubicBezTo>
                      <a:cubicBezTo>
                        <a:pt x="571" y="126"/>
                        <a:pt x="823" y="23"/>
                        <a:pt x="1085" y="23"/>
                      </a:cubicBezTo>
                      <a:cubicBezTo>
                        <a:pt x="1354" y="23"/>
                        <a:pt x="1600" y="126"/>
                        <a:pt x="1788" y="314"/>
                      </a:cubicBezTo>
                      <a:cubicBezTo>
                        <a:pt x="2177" y="703"/>
                        <a:pt x="2177" y="1331"/>
                        <a:pt x="1788" y="1714"/>
                      </a:cubicBezTo>
                      <a:cubicBezTo>
                        <a:pt x="1600" y="1902"/>
                        <a:pt x="1354" y="2005"/>
                        <a:pt x="1085" y="2005"/>
                      </a:cubicBezTo>
                      <a:lnTo>
                        <a:pt x="1085" y="0"/>
                      </a:lnTo>
                      <a:lnTo>
                        <a:pt x="1085" y="0"/>
                      </a:lnTo>
                      <a:cubicBezTo>
                        <a:pt x="817" y="0"/>
                        <a:pt x="560" y="103"/>
                        <a:pt x="366" y="297"/>
                      </a:cubicBezTo>
                      <a:cubicBezTo>
                        <a:pt x="177" y="486"/>
                        <a:pt x="68" y="743"/>
                        <a:pt x="68" y="1017"/>
                      </a:cubicBezTo>
                      <a:cubicBezTo>
                        <a:pt x="68" y="1285"/>
                        <a:pt x="177" y="1542"/>
                        <a:pt x="366" y="1737"/>
                      </a:cubicBezTo>
                      <a:cubicBezTo>
                        <a:pt x="560" y="1925"/>
                        <a:pt x="817" y="2034"/>
                        <a:pt x="1085" y="2034"/>
                      </a:cubicBezTo>
                      <a:lnTo>
                        <a:pt x="1085" y="2034"/>
                      </a:lnTo>
                      <a:cubicBezTo>
                        <a:pt x="1360" y="2034"/>
                        <a:pt x="1611" y="1925"/>
                        <a:pt x="1805" y="1737"/>
                      </a:cubicBezTo>
                      <a:cubicBezTo>
                        <a:pt x="2205" y="1337"/>
                        <a:pt x="2205" y="691"/>
                        <a:pt x="1805" y="297"/>
                      </a:cubicBezTo>
                      <a:cubicBezTo>
                        <a:pt x="1611" y="103"/>
                        <a:pt x="1360" y="0"/>
                        <a:pt x="1085" y="0"/>
                      </a:cubicBezTo>
                      <a:lnTo>
                        <a:pt x="1085" y="2005"/>
                      </a:lnTo>
                    </a:path>
                  </a:pathLst>
                </a:custGeom>
                <a:solidFill>
                  <a:schemeClr val="accent2"/>
                </a:solid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grpSp>
          <p:sp>
            <p:nvSpPr>
              <p:cNvPr id="119" name="Freeform 116"/>
              <p:cNvSpPr>
                <a:spLocks noChangeArrowheads="1"/>
              </p:cNvSpPr>
              <p:nvPr/>
            </p:nvSpPr>
            <p:spPr bwMode="auto">
              <a:xfrm>
                <a:off x="15167722" y="7085367"/>
                <a:ext cx="532736" cy="553830"/>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grpSp>
        <p:sp>
          <p:nvSpPr>
            <p:cNvPr id="89" name="TextBox 88"/>
            <p:cNvSpPr txBox="1"/>
            <p:nvPr/>
          </p:nvSpPr>
          <p:spPr>
            <a:xfrm>
              <a:off x="16342521" y="6418910"/>
              <a:ext cx="3729633" cy="1498579"/>
            </a:xfrm>
            <a:prstGeom prst="rect">
              <a:avLst/>
            </a:prstGeom>
            <a:noFill/>
          </p:spPr>
          <p:txBody>
            <a:bodyPr wrap="none" lIns="182844" tIns="91422" rIns="182844" bIns="91422" rtlCol="0">
              <a:spAutoFit/>
            </a:bodyPr>
            <a:lstStyle/>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Release Date</a:t>
              </a:r>
            </a:p>
            <a:p>
              <a:pPr algn="r"/>
              <a:r>
                <a:rPr lang="en-US"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rPr>
                <a:t>Studio</a:t>
              </a:r>
              <a:endParaRPr lang="id-ID" sz="2800" b="1" dirty="0">
                <a:solidFill>
                  <a:schemeClr val="accent5">
                    <a:lumMod val="20000"/>
                    <a:lumOff val="80000"/>
                  </a:schemeClr>
                </a:solidFill>
                <a:latin typeface="Arial" panose="020B0604020202020204" pitchFamily="34" charset="0"/>
                <a:ea typeface="微软雅黑" pitchFamily="34" charset="-122"/>
                <a:cs typeface="Arial" panose="020B0604020202020204" pitchFamily="34" charset="0"/>
              </a:endParaRPr>
            </a:p>
          </p:txBody>
        </p:sp>
        <p:grpSp>
          <p:nvGrpSpPr>
            <p:cNvPr id="90" name="Group 126"/>
            <p:cNvGrpSpPr/>
            <p:nvPr/>
          </p:nvGrpSpPr>
          <p:grpSpPr>
            <a:xfrm>
              <a:off x="16087511" y="7015531"/>
              <a:ext cx="304072" cy="303870"/>
              <a:chOff x="8571240" y="5550087"/>
              <a:chExt cx="304072" cy="303870"/>
            </a:xfrm>
          </p:grpSpPr>
          <p:sp>
            <p:nvSpPr>
              <p:cNvPr id="92" name="Freeform 324"/>
              <p:cNvSpPr>
                <a:spLocks noChangeArrowheads="1"/>
              </p:cNvSpPr>
              <p:nvPr/>
            </p:nvSpPr>
            <p:spPr bwMode="auto">
              <a:xfrm>
                <a:off x="8571240" y="5550087"/>
                <a:ext cx="304072" cy="303870"/>
              </a:xfrm>
              <a:custGeom>
                <a:avLst/>
                <a:gdLst>
                  <a:gd name="T0" fmla="*/ 480 w 481"/>
                  <a:gd name="T1" fmla="*/ 240 h 481"/>
                  <a:gd name="T2" fmla="*/ 480 w 481"/>
                  <a:gd name="T3" fmla="*/ 240 h 481"/>
                  <a:gd name="T4" fmla="*/ 240 w 481"/>
                  <a:gd name="T5" fmla="*/ 0 h 481"/>
                  <a:gd name="T6" fmla="*/ 0 w 481"/>
                  <a:gd name="T7" fmla="*/ 240 h 481"/>
                  <a:gd name="T8" fmla="*/ 240 w 481"/>
                  <a:gd name="T9" fmla="*/ 480 h 481"/>
                  <a:gd name="T10" fmla="*/ 480 w 481"/>
                  <a:gd name="T11" fmla="*/ 240 h 481"/>
                </a:gdLst>
                <a:ahLst/>
                <a:cxnLst>
                  <a:cxn ang="0">
                    <a:pos x="T0" y="T1"/>
                  </a:cxn>
                  <a:cxn ang="0">
                    <a:pos x="T2" y="T3"/>
                  </a:cxn>
                  <a:cxn ang="0">
                    <a:pos x="T4" y="T5"/>
                  </a:cxn>
                  <a:cxn ang="0">
                    <a:pos x="T6" y="T7"/>
                  </a:cxn>
                  <a:cxn ang="0">
                    <a:pos x="T8" y="T9"/>
                  </a:cxn>
                  <a:cxn ang="0">
                    <a:pos x="T10" y="T11"/>
                  </a:cxn>
                </a:cxnLst>
                <a:rect l="0" t="0" r="r" b="b"/>
                <a:pathLst>
                  <a:path w="481" h="481">
                    <a:moveTo>
                      <a:pt x="480" y="240"/>
                    </a:moveTo>
                    <a:lnTo>
                      <a:pt x="480" y="240"/>
                    </a:lnTo>
                    <a:cubicBezTo>
                      <a:pt x="480" y="109"/>
                      <a:pt x="371" y="0"/>
                      <a:pt x="240" y="0"/>
                    </a:cubicBezTo>
                    <a:cubicBezTo>
                      <a:pt x="103" y="0"/>
                      <a:pt x="0" y="109"/>
                      <a:pt x="0" y="240"/>
                    </a:cubicBezTo>
                    <a:cubicBezTo>
                      <a:pt x="0" y="372"/>
                      <a:pt x="103" y="480"/>
                      <a:pt x="240" y="480"/>
                    </a:cubicBezTo>
                    <a:cubicBezTo>
                      <a:pt x="371" y="480"/>
                      <a:pt x="480" y="372"/>
                      <a:pt x="480" y="240"/>
                    </a:cubicBezTo>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grpSp>
            <p:nvGrpSpPr>
              <p:cNvPr id="115" name="Group 129"/>
              <p:cNvGrpSpPr/>
              <p:nvPr/>
            </p:nvGrpSpPr>
            <p:grpSpPr>
              <a:xfrm>
                <a:off x="8633181" y="5620427"/>
                <a:ext cx="183006" cy="180070"/>
                <a:chOff x="8633181" y="5620427"/>
                <a:chExt cx="183006" cy="180070"/>
              </a:xfrm>
              <a:solidFill>
                <a:schemeClr val="bg1"/>
              </a:solidFill>
            </p:grpSpPr>
            <p:sp>
              <p:nvSpPr>
                <p:cNvPr id="116" name="Freeform 325"/>
                <p:cNvSpPr>
                  <a:spLocks noChangeArrowheads="1"/>
                </p:cNvSpPr>
                <p:nvPr/>
              </p:nvSpPr>
              <p:spPr bwMode="auto">
                <a:xfrm>
                  <a:off x="8717645" y="5620427"/>
                  <a:ext cx="16893" cy="180070"/>
                </a:xfrm>
                <a:custGeom>
                  <a:avLst/>
                  <a:gdLst>
                    <a:gd name="T0" fmla="*/ 28 w 29"/>
                    <a:gd name="T1" fmla="*/ 285 h 286"/>
                    <a:gd name="T2" fmla="*/ 0 w 29"/>
                    <a:gd name="T3" fmla="*/ 285 h 286"/>
                    <a:gd name="T4" fmla="*/ 0 w 29"/>
                    <a:gd name="T5" fmla="*/ 0 h 286"/>
                    <a:gd name="T6" fmla="*/ 28 w 29"/>
                    <a:gd name="T7" fmla="*/ 0 h 286"/>
                    <a:gd name="T8" fmla="*/ 28 w 29"/>
                    <a:gd name="T9" fmla="*/ 285 h 286"/>
                  </a:gdLst>
                  <a:ahLst/>
                  <a:cxnLst>
                    <a:cxn ang="0">
                      <a:pos x="T0" y="T1"/>
                    </a:cxn>
                    <a:cxn ang="0">
                      <a:pos x="T2" y="T3"/>
                    </a:cxn>
                    <a:cxn ang="0">
                      <a:pos x="T4" y="T5"/>
                    </a:cxn>
                    <a:cxn ang="0">
                      <a:pos x="T6" y="T7"/>
                    </a:cxn>
                    <a:cxn ang="0">
                      <a:pos x="T8" y="T9"/>
                    </a:cxn>
                  </a:cxnLst>
                  <a:rect l="0" t="0" r="r" b="b"/>
                  <a:pathLst>
                    <a:path w="29" h="286">
                      <a:moveTo>
                        <a:pt x="28" y="285"/>
                      </a:moveTo>
                      <a:lnTo>
                        <a:pt x="0" y="285"/>
                      </a:lnTo>
                      <a:lnTo>
                        <a:pt x="0" y="0"/>
                      </a:lnTo>
                      <a:lnTo>
                        <a:pt x="28" y="0"/>
                      </a:lnTo>
                      <a:lnTo>
                        <a:pt x="28" y="28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sp>
              <p:nvSpPr>
                <p:cNvPr id="117" name="Freeform 326"/>
                <p:cNvSpPr>
                  <a:spLocks noChangeArrowheads="1"/>
                </p:cNvSpPr>
                <p:nvPr/>
              </p:nvSpPr>
              <p:spPr bwMode="auto">
                <a:xfrm>
                  <a:off x="8633181" y="5699209"/>
                  <a:ext cx="183006" cy="19695"/>
                </a:xfrm>
                <a:custGeom>
                  <a:avLst/>
                  <a:gdLst>
                    <a:gd name="T0" fmla="*/ 0 w 293"/>
                    <a:gd name="T1" fmla="*/ 35 h 36"/>
                    <a:gd name="T2" fmla="*/ 0 w 293"/>
                    <a:gd name="T3" fmla="*/ 0 h 36"/>
                    <a:gd name="T4" fmla="*/ 292 w 293"/>
                    <a:gd name="T5" fmla="*/ 0 h 36"/>
                    <a:gd name="T6" fmla="*/ 292 w 293"/>
                    <a:gd name="T7" fmla="*/ 35 h 36"/>
                    <a:gd name="T8" fmla="*/ 0 w 293"/>
                    <a:gd name="T9" fmla="*/ 35 h 36"/>
                  </a:gdLst>
                  <a:ahLst/>
                  <a:cxnLst>
                    <a:cxn ang="0">
                      <a:pos x="T0" y="T1"/>
                    </a:cxn>
                    <a:cxn ang="0">
                      <a:pos x="T2" y="T3"/>
                    </a:cxn>
                    <a:cxn ang="0">
                      <a:pos x="T4" y="T5"/>
                    </a:cxn>
                    <a:cxn ang="0">
                      <a:pos x="T6" y="T7"/>
                    </a:cxn>
                    <a:cxn ang="0">
                      <a:pos x="T8" y="T9"/>
                    </a:cxn>
                  </a:cxnLst>
                  <a:rect l="0" t="0" r="r" b="b"/>
                  <a:pathLst>
                    <a:path w="293" h="36">
                      <a:moveTo>
                        <a:pt x="0" y="35"/>
                      </a:moveTo>
                      <a:lnTo>
                        <a:pt x="0" y="0"/>
                      </a:lnTo>
                      <a:lnTo>
                        <a:pt x="292" y="0"/>
                      </a:lnTo>
                      <a:lnTo>
                        <a:pt x="292" y="35"/>
                      </a:lnTo>
                      <a:lnTo>
                        <a:pt x="0" y="3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l"/>
                  <a:endParaRPr lang="en-US" dirty="0">
                    <a:solidFill>
                      <a:schemeClr val="accent5">
                        <a:lumMod val="20000"/>
                        <a:lumOff val="80000"/>
                      </a:schemeClr>
                    </a:solidFill>
                    <a:latin typeface="微软雅黑" pitchFamily="34" charset="-122"/>
                    <a:ea typeface="微软雅黑" pitchFamily="34" charset="-122"/>
                  </a:endParaRPr>
                </a:p>
              </p:txBody>
            </p:sp>
          </p:grpSp>
        </p:grpSp>
      </p:grpSp>
      <p:sp>
        <p:nvSpPr>
          <p:cNvPr id="94" name="Shape 772"/>
          <p:cNvSpPr txBox="1">
            <a:spLocks/>
          </p:cNvSpPr>
          <p:nvPr/>
        </p:nvSpPr>
        <p:spPr>
          <a:xfrm>
            <a:off x="16107804" y="8832398"/>
            <a:ext cx="546100" cy="534988"/>
          </a:xfrm>
          <a:prstGeom prst="rect">
            <a:avLst/>
          </a:prstGeom>
          <a:extLst>
            <a:ext uri="{C572A759-6A51-4108-AA02-DFA0A04FC94B}">
              <ma14:wrappingTextBoxFlag xmlns="" xmlns:ma14="http://schemas.microsoft.com/office/mac/drawingml/2011/main" val="1"/>
            </a:ext>
          </a:extLst>
        </p:spPr>
        <p:txBody>
          <a:bodyPr lIns="63935" tIns="31967" rIns="63935" bIns="31967"/>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401">
                <a:solidFill>
                  <a:schemeClr val="accent6"/>
                </a:solidFill>
                <a:latin typeface="微软雅黑" pitchFamily="34" charset="-122"/>
                <a:ea typeface="微软雅黑" pitchFamily="34" charset="-122"/>
              </a:rPr>
              <a:pPr>
                <a:defRPr sz="1800">
                  <a:solidFill>
                    <a:srgbClr val="000000"/>
                  </a:solidFill>
                </a:defRPr>
              </a:pPr>
              <a:t>4</a:t>
            </a:fld>
            <a:endParaRPr lang="zh-CN" altLang="en-US" sz="1401" dirty="0">
              <a:solidFill>
                <a:schemeClr val="accent6"/>
              </a:solidFill>
              <a:latin typeface="微软雅黑" pitchFamily="34" charset="-122"/>
              <a:ea typeface="微软雅黑" pitchFamily="34" charset="-122"/>
            </a:endParaRPr>
          </a:p>
        </p:txBody>
      </p:sp>
      <p:pic>
        <p:nvPicPr>
          <p:cNvPr id="95" name="图片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08381" y="2563674"/>
            <a:ext cx="2585256" cy="2555838"/>
          </a:xfrm>
          <a:prstGeom prst="rect">
            <a:avLst/>
          </a:prstGeom>
        </p:spPr>
      </p:pic>
      <p:pic>
        <p:nvPicPr>
          <p:cNvPr id="96" name="图片 9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6779" y="5179000"/>
            <a:ext cx="2875544" cy="2875544"/>
          </a:xfrm>
          <a:prstGeom prst="rect">
            <a:avLst/>
          </a:prstGeom>
        </p:spPr>
      </p:pic>
      <p:sp>
        <p:nvSpPr>
          <p:cNvPr id="3" name="矩形 2"/>
          <p:cNvSpPr/>
          <p:nvPr/>
        </p:nvSpPr>
        <p:spPr>
          <a:xfrm>
            <a:off x="1196519" y="1678987"/>
            <a:ext cx="3801041" cy="923330"/>
          </a:xfrm>
          <a:prstGeom prst="rect">
            <a:avLst/>
          </a:prstGeom>
          <a:noFill/>
        </p:spPr>
        <p:txBody>
          <a:bodyPr wrap="none" lIns="91440" tIns="45720" rIns="91440" bIns="45720">
            <a:spAutoFit/>
          </a:bodyPr>
          <a:lstStyle/>
          <a:p>
            <a:pPr algn="ct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Total: 2864</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grpSp>
        <p:nvGrpSpPr>
          <p:cNvPr id="6" name="组合 5"/>
          <p:cNvGrpSpPr/>
          <p:nvPr/>
        </p:nvGrpSpPr>
        <p:grpSpPr>
          <a:xfrm>
            <a:off x="10850246" y="2492016"/>
            <a:ext cx="5105865" cy="5562529"/>
            <a:chOff x="10850246" y="2492016"/>
            <a:chExt cx="5105865" cy="5562529"/>
          </a:xfrm>
        </p:grpSpPr>
        <p:sp>
          <p:nvSpPr>
            <p:cNvPr id="2" name="圆角矩形标注 1"/>
            <p:cNvSpPr/>
            <p:nvPr/>
          </p:nvSpPr>
          <p:spPr bwMode="auto">
            <a:xfrm>
              <a:off x="10850246" y="2492016"/>
              <a:ext cx="5040387" cy="5562528"/>
            </a:xfrm>
            <a:prstGeom prst="wedgeRoundRectCallout">
              <a:avLst>
                <a:gd name="adj1" fmla="val -61515"/>
                <a:gd name="adj2" fmla="val -43876"/>
                <a:gd name="adj3" fmla="val 16667"/>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dirty="0"/>
            </a:p>
          </p:txBody>
        </p:sp>
        <p:sp>
          <p:nvSpPr>
            <p:cNvPr id="5" name="圆角矩形 4"/>
            <p:cNvSpPr/>
            <p:nvPr/>
          </p:nvSpPr>
          <p:spPr bwMode="auto">
            <a:xfrm>
              <a:off x="11224409" y="2766895"/>
              <a:ext cx="4666224" cy="5287650"/>
            </a:xfrm>
            <a:prstGeom prst="roundRect">
              <a:avLst/>
            </a:prstGeom>
            <a:solidFill>
              <a:schemeClr val="accent5">
                <a:lumMod val="50000"/>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4" name="文本框 3"/>
            <p:cNvSpPr txBox="1"/>
            <p:nvPr/>
          </p:nvSpPr>
          <p:spPr>
            <a:xfrm>
              <a:off x="11581598" y="2766894"/>
              <a:ext cx="4374513" cy="52533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altLang="zh-CN" sz="4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Genre</a:t>
              </a:r>
            </a:p>
            <a:p>
              <a:pPr algn="l"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Adventure, Action, </a:t>
              </a:r>
            </a:p>
            <a:p>
              <a:pPr algn="l"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Family, Fantasy, </a:t>
              </a:r>
            </a:p>
            <a:p>
              <a:pPr algn="l"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Animation, Comedy, </a:t>
              </a:r>
            </a:p>
            <a:p>
              <a:pPr algn="l"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Biography, Drama, </a:t>
              </a:r>
            </a:p>
            <a:p>
              <a:pPr algn="l"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Musical, Crime, </a:t>
              </a:r>
            </a:p>
            <a:p>
              <a:pPr algn="l"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Mystery, Thriller, </a:t>
              </a:r>
            </a:p>
            <a:p>
              <a:pPr algn="l"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Sport, Horror, Sci-Fi, </a:t>
              </a:r>
            </a:p>
            <a:p>
              <a:pPr algn="l"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History, Romance, </a:t>
              </a:r>
            </a:p>
            <a:p>
              <a:pPr algn="l"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Music, Western</a:t>
              </a:r>
              <a:endParaRPr kumimoji="0" lang="zh-CN" altLang="en-US" sz="3200" b="1" i="0" u="none" strike="noStrike" spc="50" normalizeH="0" baseline="0" dirty="0">
                <a:ln w="0"/>
                <a:solidFill>
                  <a:schemeClr val="bg2"/>
                </a:solidFill>
                <a:effectLst>
                  <a:innerShdw blurRad="63500" dist="50800" dir="13500000">
                    <a:srgbClr val="000000">
                      <a:alpha val="50000"/>
                    </a:srgbClr>
                  </a:innerShdw>
                </a:effectLst>
                <a:uFillTx/>
                <a:latin typeface="Arial" panose="020B0604020202020204" pitchFamily="34" charset="0"/>
                <a:cs typeface="Arial" panose="020B0604020202020204" pitchFamily="34" charset="0"/>
                <a:sym typeface="Helvetica Light"/>
              </a:endParaRPr>
            </a:p>
          </p:txBody>
        </p:sp>
      </p:grpSp>
      <p:grpSp>
        <p:nvGrpSpPr>
          <p:cNvPr id="109" name="组合 108"/>
          <p:cNvGrpSpPr/>
          <p:nvPr/>
        </p:nvGrpSpPr>
        <p:grpSpPr>
          <a:xfrm>
            <a:off x="10842626" y="2495826"/>
            <a:ext cx="5040387" cy="5643432"/>
            <a:chOff x="10850246" y="2492016"/>
            <a:chExt cx="5040387" cy="5643432"/>
          </a:xfrm>
        </p:grpSpPr>
        <p:sp>
          <p:nvSpPr>
            <p:cNvPr id="110" name="圆角矩形标注 109"/>
            <p:cNvSpPr/>
            <p:nvPr/>
          </p:nvSpPr>
          <p:spPr bwMode="auto">
            <a:xfrm>
              <a:off x="10850246" y="2492016"/>
              <a:ext cx="5040387" cy="5562528"/>
            </a:xfrm>
            <a:prstGeom prst="wedgeRoundRectCallout">
              <a:avLst>
                <a:gd name="adj1" fmla="val -61515"/>
                <a:gd name="adj2" fmla="val -43876"/>
                <a:gd name="adj3" fmla="val 16667"/>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dirty="0"/>
            </a:p>
          </p:txBody>
        </p:sp>
        <p:sp>
          <p:nvSpPr>
            <p:cNvPr id="111" name="圆角矩形 110"/>
            <p:cNvSpPr/>
            <p:nvPr/>
          </p:nvSpPr>
          <p:spPr bwMode="auto">
            <a:xfrm>
              <a:off x="11224409" y="2766895"/>
              <a:ext cx="4666224" cy="5287650"/>
            </a:xfrm>
            <a:prstGeom prst="roundRect">
              <a:avLst/>
            </a:prstGeom>
            <a:solidFill>
              <a:schemeClr val="accent5">
                <a:lumMod val="50000"/>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112" name="文本框 111"/>
            <p:cNvSpPr txBox="1"/>
            <p:nvPr/>
          </p:nvSpPr>
          <p:spPr>
            <a:xfrm>
              <a:off x="11364428" y="2697422"/>
              <a:ext cx="4374513" cy="54380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altLang="zh-CN" sz="4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Release Date</a:t>
              </a:r>
            </a:p>
            <a:p>
              <a:pPr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2014 – 2018.06</a:t>
              </a:r>
            </a:p>
            <a:p>
              <a:pPr defTabSz="584200" rtl="0" latinLnBrk="1" hangingPunct="0"/>
              <a:endPar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endParaRPr>
            </a:p>
            <a:p>
              <a:pPr defTabSz="584200" rtl="0" latinLnBrk="1" hangingPunct="0"/>
              <a:r>
                <a:rPr lang="en-US" altLang="zh-CN" sz="4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Studio</a:t>
              </a:r>
            </a:p>
            <a:p>
              <a:pPr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Warner Bros</a:t>
              </a:r>
            </a:p>
            <a:p>
              <a:pPr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Walt Disney</a:t>
              </a:r>
            </a:p>
            <a:p>
              <a:pPr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20th Century Fox</a:t>
              </a:r>
            </a:p>
            <a:p>
              <a:pPr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Paramount Pictures</a:t>
              </a:r>
            </a:p>
            <a:p>
              <a:pPr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Universal</a:t>
              </a:r>
            </a:p>
            <a:p>
              <a:pPr defTabSz="584200" rtl="0" latinLnBrk="1" hangingPunct="0"/>
              <a:r>
                <a:rPr kumimoji="0" lang="en-US" altLang="zh-CN" sz="3200" b="1" i="0" u="none" strike="noStrike" spc="50" normalizeH="0" baseline="0" dirty="0">
                  <a:ln w="0"/>
                  <a:solidFill>
                    <a:schemeClr val="bg2"/>
                  </a:solidFill>
                  <a:effectLst>
                    <a:innerShdw blurRad="63500" dist="50800" dir="13500000">
                      <a:srgbClr val="000000">
                        <a:alpha val="50000"/>
                      </a:srgbClr>
                    </a:innerShdw>
                  </a:effectLst>
                  <a:uFillTx/>
                  <a:latin typeface="Arial" panose="020B0604020202020204" pitchFamily="34" charset="0"/>
                  <a:cs typeface="Arial" panose="020B0604020202020204" pitchFamily="34" charset="0"/>
                  <a:sym typeface="Helvetica Light"/>
                </a:rPr>
                <a:t>……</a:t>
              </a:r>
              <a:endParaRPr kumimoji="0" lang="zh-CN" altLang="en-US" sz="3200" b="1" i="0" u="none" strike="noStrike" spc="50" normalizeH="0" baseline="0" dirty="0">
                <a:ln w="0"/>
                <a:solidFill>
                  <a:schemeClr val="bg2"/>
                </a:solidFill>
                <a:effectLst>
                  <a:innerShdw blurRad="63500" dist="50800" dir="13500000">
                    <a:srgbClr val="000000">
                      <a:alpha val="50000"/>
                    </a:srgbClr>
                  </a:innerShdw>
                </a:effectLst>
                <a:uFillTx/>
                <a:latin typeface="Arial" panose="020B0604020202020204" pitchFamily="34" charset="0"/>
                <a:cs typeface="Arial" panose="020B0604020202020204" pitchFamily="34" charset="0"/>
                <a:sym typeface="Helvetica Light"/>
              </a:endParaRPr>
            </a:p>
          </p:txBody>
        </p:sp>
      </p:grpSp>
      <p:grpSp>
        <p:nvGrpSpPr>
          <p:cNvPr id="125" name="组合 124"/>
          <p:cNvGrpSpPr/>
          <p:nvPr/>
        </p:nvGrpSpPr>
        <p:grpSpPr>
          <a:xfrm>
            <a:off x="10846436" y="2499636"/>
            <a:ext cx="5040387" cy="5562529"/>
            <a:chOff x="10850246" y="2492016"/>
            <a:chExt cx="5040387" cy="5562529"/>
          </a:xfrm>
        </p:grpSpPr>
        <p:sp>
          <p:nvSpPr>
            <p:cNvPr id="126" name="圆角矩形标注 125"/>
            <p:cNvSpPr/>
            <p:nvPr/>
          </p:nvSpPr>
          <p:spPr bwMode="auto">
            <a:xfrm>
              <a:off x="10850246" y="2492016"/>
              <a:ext cx="5040387" cy="5562528"/>
            </a:xfrm>
            <a:prstGeom prst="wedgeRoundRectCallout">
              <a:avLst>
                <a:gd name="adj1" fmla="val -61515"/>
                <a:gd name="adj2" fmla="val -43876"/>
                <a:gd name="adj3" fmla="val 16667"/>
              </a:avLst>
            </a:prstGeom>
            <a:solidFill>
              <a:schemeClr val="accent5">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dirty="0"/>
            </a:p>
          </p:txBody>
        </p:sp>
        <p:sp>
          <p:nvSpPr>
            <p:cNvPr id="127" name="圆角矩形 126"/>
            <p:cNvSpPr/>
            <p:nvPr/>
          </p:nvSpPr>
          <p:spPr bwMode="auto">
            <a:xfrm>
              <a:off x="11224409" y="2766895"/>
              <a:ext cx="4666224" cy="5287650"/>
            </a:xfrm>
            <a:prstGeom prst="roundRect">
              <a:avLst/>
            </a:prstGeom>
            <a:solidFill>
              <a:schemeClr val="accent5">
                <a:lumMod val="50000"/>
                <a:alpha val="68000"/>
              </a:schemeClr>
            </a:solidFill>
            <a:ln>
              <a:no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128" name="文本框 127"/>
            <p:cNvSpPr txBox="1"/>
            <p:nvPr/>
          </p:nvSpPr>
          <p:spPr>
            <a:xfrm>
              <a:off x="11352998" y="2713258"/>
              <a:ext cx="4401352" cy="53149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584200" rtl="0" latinLnBrk="1" hangingPunct="0"/>
              <a:r>
                <a:rPr lang="en-US" altLang="zh-CN" sz="4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Critics </a:t>
              </a:r>
            </a:p>
            <a:p>
              <a:pPr defTabSz="584200" rtl="0" latinLnBrk="1" hangingPunct="0"/>
              <a:r>
                <a:rPr lang="en-US" altLang="zh-CN" sz="4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Review</a:t>
              </a:r>
            </a:p>
            <a:p>
              <a:pPr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99994 Reviews from 2664 films</a:t>
              </a:r>
            </a:p>
            <a:p>
              <a:pPr defTabSz="584200" rtl="0" latinLnBrk="1" hangingPunct="0"/>
              <a:endPar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endParaRPr>
            </a:p>
            <a:p>
              <a:pPr defTabSz="584200" rtl="0" latinLnBrk="1" hangingPunct="0"/>
              <a:r>
                <a:rPr lang="en-US" altLang="zh-CN" sz="4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Audience</a:t>
              </a:r>
            </a:p>
            <a:p>
              <a:pPr defTabSz="584200" rtl="0" latinLnBrk="1" hangingPunct="0"/>
              <a:r>
                <a:rPr lang="en-US" altLang="zh-CN" sz="4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Review</a:t>
              </a:r>
            </a:p>
            <a:p>
              <a:pPr defTabSz="584200" rtl="0" latinLnBrk="1" hangingPunct="0"/>
              <a:r>
                <a:rPr lang="en-US" altLang="zh-CN" sz="3200" b="1" spc="50" dirty="0">
                  <a:ln w="0"/>
                  <a:solidFill>
                    <a:schemeClr val="bg2"/>
                  </a:solidFill>
                  <a:effectLst>
                    <a:innerShdw blurRad="63500" dist="50800" dir="13500000">
                      <a:srgbClr val="000000">
                        <a:alpha val="50000"/>
                      </a:srgbClr>
                    </a:innerShdw>
                  </a:effectLst>
                  <a:latin typeface="Arial" panose="020B0604020202020204" pitchFamily="34" charset="0"/>
                  <a:cs typeface="Arial" panose="020B0604020202020204" pitchFamily="34" charset="0"/>
                </a:rPr>
                <a:t>114601 Reviews from 1967 films</a:t>
              </a:r>
            </a:p>
          </p:txBody>
        </p:sp>
      </p:grpSp>
    </p:spTree>
    <p:custDataLst>
      <p:tags r:id="rId1"/>
    </p:custDataLst>
    <p:extLst>
      <p:ext uri="{BB962C8B-B14F-4D97-AF65-F5344CB8AC3E}">
        <p14:creationId xmlns:p14="http://schemas.microsoft.com/office/powerpoint/2010/main" val="1815283127"/>
      </p:ext>
    </p:extLst>
  </p:cSld>
  <p:clrMapOvr>
    <a:masterClrMapping/>
  </p:clrMapOvr>
  <mc:AlternateContent xmlns:mc="http://schemas.openxmlformats.org/markup-compatibility/2006" xmlns:p14="http://schemas.microsoft.com/office/powerpoint/2010/main">
    <mc:Choice Requires="p14">
      <p:transition spd="slow" p14:dur="1250" advTm="20793">
        <p14:vortex dir="r"/>
      </p:transition>
    </mc:Choice>
    <mc:Fallback xmlns="">
      <p:transition spd="slow" advTm="20793">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31" presetClass="entr" presetSubtype="0" fill="hold" nodeType="withEffect">
                                  <p:stCondLst>
                                    <p:cond delay="250"/>
                                  </p:stCondLst>
                                  <p:childTnLst>
                                    <p:set>
                                      <p:cBhvr>
                                        <p:cTn id="11" dur="1" fill="hold">
                                          <p:stCondLst>
                                            <p:cond delay="0"/>
                                          </p:stCondLst>
                                        </p:cTn>
                                        <p:tgtEl>
                                          <p:spTgt spid="95"/>
                                        </p:tgtEl>
                                        <p:attrNameLst>
                                          <p:attrName>style.visibility</p:attrName>
                                        </p:attrNameLst>
                                      </p:cBhvr>
                                      <p:to>
                                        <p:strVal val="visible"/>
                                      </p:to>
                                    </p:set>
                                    <p:anim calcmode="lin" valueType="num">
                                      <p:cBhvr>
                                        <p:cTn id="12" dur="500" fill="hold"/>
                                        <p:tgtEl>
                                          <p:spTgt spid="95"/>
                                        </p:tgtEl>
                                        <p:attrNameLst>
                                          <p:attrName>ppt_w</p:attrName>
                                        </p:attrNameLst>
                                      </p:cBhvr>
                                      <p:tavLst>
                                        <p:tav tm="0">
                                          <p:val>
                                            <p:fltVal val="0"/>
                                          </p:val>
                                        </p:tav>
                                        <p:tav tm="100000">
                                          <p:val>
                                            <p:strVal val="#ppt_w"/>
                                          </p:val>
                                        </p:tav>
                                      </p:tavLst>
                                    </p:anim>
                                    <p:anim calcmode="lin" valueType="num">
                                      <p:cBhvr>
                                        <p:cTn id="13" dur="500" fill="hold"/>
                                        <p:tgtEl>
                                          <p:spTgt spid="95"/>
                                        </p:tgtEl>
                                        <p:attrNameLst>
                                          <p:attrName>ppt_h</p:attrName>
                                        </p:attrNameLst>
                                      </p:cBhvr>
                                      <p:tavLst>
                                        <p:tav tm="0">
                                          <p:val>
                                            <p:fltVal val="0"/>
                                          </p:val>
                                        </p:tav>
                                        <p:tav tm="100000">
                                          <p:val>
                                            <p:strVal val="#ppt_h"/>
                                          </p:val>
                                        </p:tav>
                                      </p:tavLst>
                                    </p:anim>
                                    <p:anim calcmode="lin" valueType="num">
                                      <p:cBhvr>
                                        <p:cTn id="14" dur="500" fill="hold"/>
                                        <p:tgtEl>
                                          <p:spTgt spid="95"/>
                                        </p:tgtEl>
                                        <p:attrNameLst>
                                          <p:attrName>style.rotation</p:attrName>
                                        </p:attrNameLst>
                                      </p:cBhvr>
                                      <p:tavLst>
                                        <p:tav tm="0">
                                          <p:val>
                                            <p:fltVal val="90"/>
                                          </p:val>
                                        </p:tav>
                                        <p:tav tm="100000">
                                          <p:val>
                                            <p:fltVal val="0"/>
                                          </p:val>
                                        </p:tav>
                                      </p:tavLst>
                                    </p:anim>
                                    <p:animEffect transition="in" filter="fade">
                                      <p:cBhvr>
                                        <p:cTn id="15" dur="500"/>
                                        <p:tgtEl>
                                          <p:spTgt spid="95"/>
                                        </p:tgtEl>
                                      </p:cBhvr>
                                    </p:animEffect>
                                  </p:childTnLst>
                                </p:cTn>
                              </p:par>
                              <p:par>
                                <p:cTn id="16" presetID="31" presetClass="entr" presetSubtype="0" fill="hold" nodeType="withEffect">
                                  <p:stCondLst>
                                    <p:cond delay="500"/>
                                  </p:stCondLst>
                                  <p:childTnLst>
                                    <p:set>
                                      <p:cBhvr>
                                        <p:cTn id="17" dur="1" fill="hold">
                                          <p:stCondLst>
                                            <p:cond delay="0"/>
                                          </p:stCondLst>
                                        </p:cTn>
                                        <p:tgtEl>
                                          <p:spTgt spid="96"/>
                                        </p:tgtEl>
                                        <p:attrNameLst>
                                          <p:attrName>style.visibility</p:attrName>
                                        </p:attrNameLst>
                                      </p:cBhvr>
                                      <p:to>
                                        <p:strVal val="visible"/>
                                      </p:to>
                                    </p:set>
                                    <p:anim calcmode="lin" valueType="num">
                                      <p:cBhvr>
                                        <p:cTn id="18" dur="500" fill="hold"/>
                                        <p:tgtEl>
                                          <p:spTgt spid="96"/>
                                        </p:tgtEl>
                                        <p:attrNameLst>
                                          <p:attrName>ppt_w</p:attrName>
                                        </p:attrNameLst>
                                      </p:cBhvr>
                                      <p:tavLst>
                                        <p:tav tm="0">
                                          <p:val>
                                            <p:fltVal val="0"/>
                                          </p:val>
                                        </p:tav>
                                        <p:tav tm="100000">
                                          <p:val>
                                            <p:strVal val="#ppt_w"/>
                                          </p:val>
                                        </p:tav>
                                      </p:tavLst>
                                    </p:anim>
                                    <p:anim calcmode="lin" valueType="num">
                                      <p:cBhvr>
                                        <p:cTn id="19" dur="500" fill="hold"/>
                                        <p:tgtEl>
                                          <p:spTgt spid="96"/>
                                        </p:tgtEl>
                                        <p:attrNameLst>
                                          <p:attrName>ppt_h</p:attrName>
                                        </p:attrNameLst>
                                      </p:cBhvr>
                                      <p:tavLst>
                                        <p:tav tm="0">
                                          <p:val>
                                            <p:fltVal val="0"/>
                                          </p:val>
                                        </p:tav>
                                        <p:tav tm="100000">
                                          <p:val>
                                            <p:strVal val="#ppt_h"/>
                                          </p:val>
                                        </p:tav>
                                      </p:tavLst>
                                    </p:anim>
                                    <p:anim calcmode="lin" valueType="num">
                                      <p:cBhvr>
                                        <p:cTn id="20" dur="500" fill="hold"/>
                                        <p:tgtEl>
                                          <p:spTgt spid="96"/>
                                        </p:tgtEl>
                                        <p:attrNameLst>
                                          <p:attrName>style.rotation</p:attrName>
                                        </p:attrNameLst>
                                      </p:cBhvr>
                                      <p:tavLst>
                                        <p:tav tm="0">
                                          <p:val>
                                            <p:fltVal val="90"/>
                                          </p:val>
                                        </p:tav>
                                        <p:tav tm="100000">
                                          <p:val>
                                            <p:fltVal val="0"/>
                                          </p:val>
                                        </p:tav>
                                      </p:tavLst>
                                    </p:anim>
                                    <p:animEffect transition="in" filter="fade">
                                      <p:cBhvr>
                                        <p:cTn id="21" dur="500"/>
                                        <p:tgtEl>
                                          <p:spTgt spid="96"/>
                                        </p:tgtEl>
                                      </p:cBhvr>
                                    </p:animEffect>
                                  </p:childTnLst>
                                </p:cTn>
                              </p:par>
                              <p:par>
                                <p:cTn id="22" presetID="22" presetClass="entr" presetSubtype="4" fill="hold" grpId="0" nodeType="withEffect">
                                  <p:stCondLst>
                                    <p:cond delay="75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5"/>
                                        </p:tgtEl>
                                        <p:attrNameLst>
                                          <p:attrName>style.visibility</p:attrName>
                                        </p:attrNameLst>
                                      </p:cBhvr>
                                      <p:to>
                                        <p:strVal val="visible"/>
                                      </p:to>
                                    </p:set>
                                    <p:anim calcmode="lin" valueType="num">
                                      <p:cBhvr additive="base">
                                        <p:cTn id="29" dur="500" fill="hold"/>
                                        <p:tgtEl>
                                          <p:spTgt spid="75"/>
                                        </p:tgtEl>
                                        <p:attrNameLst>
                                          <p:attrName>ppt_x</p:attrName>
                                        </p:attrNameLst>
                                      </p:cBhvr>
                                      <p:tavLst>
                                        <p:tav tm="0">
                                          <p:val>
                                            <p:strVal val="0-#ppt_w/2"/>
                                          </p:val>
                                        </p:tav>
                                        <p:tav tm="100000">
                                          <p:val>
                                            <p:strVal val="#ppt_x"/>
                                          </p:val>
                                        </p:tav>
                                      </p:tavLst>
                                    </p:anim>
                                    <p:anim calcmode="lin" valueType="num">
                                      <p:cBhvr additive="base">
                                        <p:cTn id="30" dur="500" fill="hold"/>
                                        <p:tgtEl>
                                          <p:spTgt spid="75"/>
                                        </p:tgtEl>
                                        <p:attrNameLst>
                                          <p:attrName>ppt_y</p:attrName>
                                        </p:attrNameLst>
                                      </p:cBhvr>
                                      <p:tavLst>
                                        <p:tav tm="0">
                                          <p:val>
                                            <p:strVal val="#ppt_y"/>
                                          </p:val>
                                        </p:tav>
                                        <p:tav tm="100000">
                                          <p:val>
                                            <p:strVal val="#ppt_y"/>
                                          </p:val>
                                        </p:tav>
                                      </p:tavLst>
                                    </p:anim>
                                  </p:childTnLst>
                                </p:cTn>
                              </p:par>
                              <p:par>
                                <p:cTn id="31" presetID="2" presetClass="entr" presetSubtype="6" fill="hold" nodeType="withEffect">
                                  <p:stCondLst>
                                    <p:cond delay="25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1+#ppt_w/2"/>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87"/>
                                        </p:tgtEl>
                                        <p:attrNameLst>
                                          <p:attrName>style.visibility</p:attrName>
                                        </p:attrNameLst>
                                      </p:cBhvr>
                                      <p:to>
                                        <p:strVal val="visible"/>
                                      </p:to>
                                    </p:set>
                                    <p:anim calcmode="lin" valueType="num">
                                      <p:cBhvr additive="base">
                                        <p:cTn id="39" dur="500" fill="hold"/>
                                        <p:tgtEl>
                                          <p:spTgt spid="87"/>
                                        </p:tgtEl>
                                        <p:attrNameLst>
                                          <p:attrName>ppt_x</p:attrName>
                                        </p:attrNameLst>
                                      </p:cBhvr>
                                      <p:tavLst>
                                        <p:tav tm="0">
                                          <p:val>
                                            <p:strVal val="0-#ppt_w/2"/>
                                          </p:val>
                                        </p:tav>
                                        <p:tav tm="100000">
                                          <p:val>
                                            <p:strVal val="#ppt_x"/>
                                          </p:val>
                                        </p:tav>
                                      </p:tavLst>
                                    </p:anim>
                                    <p:anim calcmode="lin" valueType="num">
                                      <p:cBhvr additive="base">
                                        <p:cTn id="40" dur="500" fill="hold"/>
                                        <p:tgtEl>
                                          <p:spTgt spid="87"/>
                                        </p:tgtEl>
                                        <p:attrNameLst>
                                          <p:attrName>ppt_y</p:attrName>
                                        </p:attrNameLst>
                                      </p:cBhvr>
                                      <p:tavLst>
                                        <p:tav tm="0">
                                          <p:val>
                                            <p:strVal val="#ppt_y"/>
                                          </p:val>
                                        </p:tav>
                                        <p:tav tm="100000">
                                          <p:val>
                                            <p:strVal val="#ppt_y"/>
                                          </p:val>
                                        </p:tav>
                                      </p:tavLst>
                                    </p:anim>
                                  </p:childTnLst>
                                </p:cTn>
                              </p:par>
                              <p:par>
                                <p:cTn id="41" presetID="22" presetClass="exit" presetSubtype="4" fill="hold" nodeType="withEffect">
                                  <p:stCondLst>
                                    <p:cond delay="0"/>
                                  </p:stCondLst>
                                  <p:childTnLst>
                                    <p:animEffect transition="out" filter="wipe(down)">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2" presetClass="entr" presetSubtype="6" fill="hold" nodeType="withEffect">
                                  <p:stCondLst>
                                    <p:cond delay="250"/>
                                  </p:stCondLst>
                                  <p:childTnLst>
                                    <p:set>
                                      <p:cBhvr>
                                        <p:cTn id="45" dur="1" fill="hold">
                                          <p:stCondLst>
                                            <p:cond delay="0"/>
                                          </p:stCondLst>
                                        </p:cTn>
                                        <p:tgtEl>
                                          <p:spTgt spid="109"/>
                                        </p:tgtEl>
                                        <p:attrNameLst>
                                          <p:attrName>style.visibility</p:attrName>
                                        </p:attrNameLst>
                                      </p:cBhvr>
                                      <p:to>
                                        <p:strVal val="visible"/>
                                      </p:to>
                                    </p:set>
                                    <p:anim calcmode="lin" valueType="num">
                                      <p:cBhvr additive="base">
                                        <p:cTn id="46" dur="500" fill="hold"/>
                                        <p:tgtEl>
                                          <p:spTgt spid="109"/>
                                        </p:tgtEl>
                                        <p:attrNameLst>
                                          <p:attrName>ppt_x</p:attrName>
                                        </p:attrNameLst>
                                      </p:cBhvr>
                                      <p:tavLst>
                                        <p:tav tm="0">
                                          <p:val>
                                            <p:strVal val="1+#ppt_w/2"/>
                                          </p:val>
                                        </p:tav>
                                        <p:tav tm="100000">
                                          <p:val>
                                            <p:strVal val="#ppt_x"/>
                                          </p:val>
                                        </p:tav>
                                      </p:tavLst>
                                    </p:anim>
                                    <p:anim calcmode="lin" valueType="num">
                                      <p:cBhvr additive="base">
                                        <p:cTn id="47"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0-#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par>
                                <p:cTn id="54" presetID="22" presetClass="exit" presetSubtype="4" fill="hold" nodeType="withEffect">
                                  <p:stCondLst>
                                    <p:cond delay="0"/>
                                  </p:stCondLst>
                                  <p:childTnLst>
                                    <p:animEffect transition="out" filter="wipe(down)">
                                      <p:cBhvr>
                                        <p:cTn id="55" dur="500"/>
                                        <p:tgtEl>
                                          <p:spTgt spid="109"/>
                                        </p:tgtEl>
                                      </p:cBhvr>
                                    </p:animEffect>
                                    <p:set>
                                      <p:cBhvr>
                                        <p:cTn id="56" dur="1" fill="hold">
                                          <p:stCondLst>
                                            <p:cond delay="499"/>
                                          </p:stCondLst>
                                        </p:cTn>
                                        <p:tgtEl>
                                          <p:spTgt spid="10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fill="hold"/>
                                        <p:tgtEl>
                                          <p:spTgt spid="37"/>
                                        </p:tgtEl>
                                        <p:attrNameLst>
                                          <p:attrName>ppt_x</p:attrName>
                                        </p:attrNameLst>
                                      </p:cBhvr>
                                      <p:tavLst>
                                        <p:tav tm="0">
                                          <p:val>
                                            <p:strVal val="0-#ppt_w/2"/>
                                          </p:val>
                                        </p:tav>
                                        <p:tav tm="100000">
                                          <p:val>
                                            <p:strVal val="#ppt_x"/>
                                          </p:val>
                                        </p:tav>
                                      </p:tavLst>
                                    </p:anim>
                                    <p:anim calcmode="lin" valueType="num">
                                      <p:cBhvr additive="base">
                                        <p:cTn id="6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0-#ppt_w/2"/>
                                          </p:val>
                                        </p:tav>
                                        <p:tav tm="100000">
                                          <p:val>
                                            <p:strVal val="#ppt_x"/>
                                          </p:val>
                                        </p:tav>
                                      </p:tavLst>
                                    </p:anim>
                                    <p:anim calcmode="lin" valueType="num">
                                      <p:cBhvr additive="base">
                                        <p:cTn id="68" dur="500" fill="hold"/>
                                        <p:tgtEl>
                                          <p:spTgt spid="50"/>
                                        </p:tgtEl>
                                        <p:attrNameLst>
                                          <p:attrName>ppt_y</p:attrName>
                                        </p:attrNameLst>
                                      </p:cBhvr>
                                      <p:tavLst>
                                        <p:tav tm="0">
                                          <p:val>
                                            <p:strVal val="#ppt_y"/>
                                          </p:val>
                                        </p:tav>
                                        <p:tav tm="100000">
                                          <p:val>
                                            <p:strVal val="#ppt_y"/>
                                          </p:val>
                                        </p:tav>
                                      </p:tavLst>
                                    </p:anim>
                                  </p:childTnLst>
                                </p:cTn>
                              </p:par>
                              <p:par>
                                <p:cTn id="69" presetID="2" presetClass="entr" presetSubtype="6" fill="hold" nodeType="withEffect">
                                  <p:stCondLst>
                                    <p:cond delay="250"/>
                                  </p:stCondLst>
                                  <p:childTnLst>
                                    <p:set>
                                      <p:cBhvr>
                                        <p:cTn id="70" dur="1" fill="hold">
                                          <p:stCondLst>
                                            <p:cond delay="0"/>
                                          </p:stCondLst>
                                        </p:cTn>
                                        <p:tgtEl>
                                          <p:spTgt spid="125"/>
                                        </p:tgtEl>
                                        <p:attrNameLst>
                                          <p:attrName>style.visibility</p:attrName>
                                        </p:attrNameLst>
                                      </p:cBhvr>
                                      <p:to>
                                        <p:strVal val="visible"/>
                                      </p:to>
                                    </p:set>
                                    <p:anim calcmode="lin" valueType="num">
                                      <p:cBhvr additive="base">
                                        <p:cTn id="71" dur="500" fill="hold"/>
                                        <p:tgtEl>
                                          <p:spTgt spid="125"/>
                                        </p:tgtEl>
                                        <p:attrNameLst>
                                          <p:attrName>ppt_x</p:attrName>
                                        </p:attrNameLst>
                                      </p:cBhvr>
                                      <p:tavLst>
                                        <p:tav tm="0">
                                          <p:val>
                                            <p:strVal val="1+#ppt_w/2"/>
                                          </p:val>
                                        </p:tav>
                                        <p:tav tm="100000">
                                          <p:val>
                                            <p:strVal val="#ppt_x"/>
                                          </p:val>
                                        </p:tav>
                                      </p:tavLst>
                                    </p:anim>
                                    <p:anim calcmode="lin" valueType="num">
                                      <p:cBhvr additive="base">
                                        <p:cTn id="72"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15856" y="3261460"/>
            <a:ext cx="4192174" cy="800219"/>
          </a:xfrm>
          <a:prstGeom prst="rect">
            <a:avLst/>
          </a:prstGeom>
          <a:noFill/>
        </p:spPr>
        <p:txBody>
          <a:bodyPr wrap="none" rtlCol="0">
            <a:spAutoFit/>
          </a:bodyPr>
          <a:lstStyle/>
          <a:p>
            <a:r>
              <a:rPr lang="en-US" altLang="zh-CN" sz="4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Data Analysis</a:t>
            </a:r>
            <a:endParaRPr lang="zh-CN" altLang="en-US" sz="4600" b="1" dirty="0">
              <a:solidFill>
                <a:schemeClr val="accent3">
                  <a:lumMod val="20000"/>
                  <a:lumOff val="80000"/>
                </a:schemeClr>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flipH="1">
            <a:off x="3548049" y="1847088"/>
            <a:ext cx="9927772"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sp>
        <p:nvSpPr>
          <p:cNvPr id="17" name="Freeform 6"/>
          <p:cNvSpPr>
            <a:spLocks/>
          </p:cNvSpPr>
          <p:nvPr/>
        </p:nvSpPr>
        <p:spPr bwMode="auto">
          <a:xfrm>
            <a:off x="10553670" y="3189288"/>
            <a:ext cx="655638" cy="944562"/>
          </a:xfrm>
          <a:custGeom>
            <a:avLst/>
            <a:gdLst>
              <a:gd name="T0" fmla="*/ 0 w 413"/>
              <a:gd name="T1" fmla="*/ 0 h 595"/>
              <a:gd name="T2" fmla="*/ 0 w 413"/>
              <a:gd name="T3" fmla="*/ 10 h 595"/>
              <a:gd name="T4" fmla="*/ 404 w 413"/>
              <a:gd name="T5" fmla="*/ 10 h 595"/>
              <a:gd name="T6" fmla="*/ 404 w 413"/>
              <a:gd name="T7" fmla="*/ 586 h 595"/>
              <a:gd name="T8" fmla="*/ 0 w 413"/>
              <a:gd name="T9" fmla="*/ 586 h 595"/>
              <a:gd name="T10" fmla="*/ 0 w 413"/>
              <a:gd name="T11" fmla="*/ 595 h 595"/>
              <a:gd name="T12" fmla="*/ 413 w 413"/>
              <a:gd name="T13" fmla="*/ 595 h 595"/>
              <a:gd name="T14" fmla="*/ 413 w 413"/>
              <a:gd name="T15" fmla="*/ 0 h 595"/>
              <a:gd name="T16" fmla="*/ 0 w 413"/>
              <a:gd name="T17"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3" h="595">
                <a:moveTo>
                  <a:pt x="0" y="0"/>
                </a:moveTo>
                <a:lnTo>
                  <a:pt x="0" y="10"/>
                </a:lnTo>
                <a:lnTo>
                  <a:pt x="404" y="10"/>
                </a:lnTo>
                <a:lnTo>
                  <a:pt x="404" y="586"/>
                </a:lnTo>
                <a:lnTo>
                  <a:pt x="0" y="586"/>
                </a:lnTo>
                <a:lnTo>
                  <a:pt x="0" y="595"/>
                </a:lnTo>
                <a:lnTo>
                  <a:pt x="413" y="595"/>
                </a:lnTo>
                <a:lnTo>
                  <a:pt x="413" y="0"/>
                </a:lnTo>
                <a:lnTo>
                  <a:pt x="0" y="0"/>
                </a:lnTo>
                <a:close/>
              </a:path>
            </a:pathLst>
          </a:custGeom>
          <a:solidFill>
            <a:srgbClr val="43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p:cNvSpPr>
            <a:spLocks/>
          </p:cNvSpPr>
          <p:nvPr/>
        </p:nvSpPr>
        <p:spPr bwMode="auto">
          <a:xfrm>
            <a:off x="5790982" y="3189288"/>
            <a:ext cx="652462" cy="944562"/>
          </a:xfrm>
          <a:custGeom>
            <a:avLst/>
            <a:gdLst>
              <a:gd name="T0" fmla="*/ 411 w 411"/>
              <a:gd name="T1" fmla="*/ 586 h 595"/>
              <a:gd name="T2" fmla="*/ 9 w 411"/>
              <a:gd name="T3" fmla="*/ 586 h 595"/>
              <a:gd name="T4" fmla="*/ 9 w 411"/>
              <a:gd name="T5" fmla="*/ 10 h 595"/>
              <a:gd name="T6" fmla="*/ 411 w 411"/>
              <a:gd name="T7" fmla="*/ 10 h 595"/>
              <a:gd name="T8" fmla="*/ 411 w 411"/>
              <a:gd name="T9" fmla="*/ 0 h 595"/>
              <a:gd name="T10" fmla="*/ 0 w 411"/>
              <a:gd name="T11" fmla="*/ 0 h 595"/>
              <a:gd name="T12" fmla="*/ 0 w 411"/>
              <a:gd name="T13" fmla="*/ 595 h 595"/>
              <a:gd name="T14" fmla="*/ 411 w 411"/>
              <a:gd name="T15" fmla="*/ 595 h 595"/>
              <a:gd name="T16" fmla="*/ 411 w 411"/>
              <a:gd name="T17" fmla="*/ 586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595">
                <a:moveTo>
                  <a:pt x="411" y="586"/>
                </a:moveTo>
                <a:lnTo>
                  <a:pt x="9" y="586"/>
                </a:lnTo>
                <a:lnTo>
                  <a:pt x="9" y="10"/>
                </a:lnTo>
                <a:lnTo>
                  <a:pt x="411" y="10"/>
                </a:lnTo>
                <a:lnTo>
                  <a:pt x="411" y="0"/>
                </a:lnTo>
                <a:lnTo>
                  <a:pt x="0" y="0"/>
                </a:lnTo>
                <a:lnTo>
                  <a:pt x="0" y="595"/>
                </a:lnTo>
                <a:lnTo>
                  <a:pt x="411" y="595"/>
                </a:lnTo>
                <a:lnTo>
                  <a:pt x="411" y="586"/>
                </a:lnTo>
                <a:close/>
              </a:path>
            </a:pathLst>
          </a:custGeom>
          <a:solidFill>
            <a:srgbClr val="43E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bwMode="auto">
          <a:xfrm>
            <a:off x="2297151" y="2630847"/>
            <a:ext cx="12377854" cy="5998806"/>
          </a:xfrm>
          <a:prstGeom prst="rect">
            <a:avLst/>
          </a:prstGeom>
          <a:noFill/>
          <a:ln>
            <a:solidFill>
              <a:schemeClr val="accent6"/>
            </a:solid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8" name="Shape 120"/>
          <p:cNvSpPr/>
          <p:nvPr/>
        </p:nvSpPr>
        <p:spPr>
          <a:xfrm>
            <a:off x="2910469" y="2935647"/>
            <a:ext cx="11178510" cy="418576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algn="just" defTabSz="452885">
              <a:spcBef>
                <a:spcPts val="1189"/>
              </a:spcBef>
              <a:defRPr sz="1800"/>
            </a:pPr>
            <a:r>
              <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rPr>
              <a:t>After gathering and filtering the data, we analyzed data to find some interesting patterns and provide useful insights. For example, which genres enjoy more praise and popular among audience. Whether movies’ revenues in open week and total box offices show different patterns among different genres or released date. On average, whether famous studios, outstanding movie actors or well-known directors gain higher ratings than normal ones.</a:t>
            </a:r>
          </a:p>
          <a:p>
            <a:pPr algn="just" defTabSz="452885">
              <a:spcBef>
                <a:spcPts val="1189"/>
              </a:spcBef>
              <a:defRPr sz="1800"/>
            </a:pPr>
            <a:endPar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endParaRPr>
          </a:p>
          <a:p>
            <a:pPr algn="just" defTabSz="452885">
              <a:spcBef>
                <a:spcPts val="1189"/>
              </a:spcBef>
              <a:defRPr sz="1800"/>
            </a:pPr>
            <a:endParaRPr lang="en-US" sz="2800" dirty="0">
              <a:solidFill>
                <a:schemeClr val="accent6"/>
              </a:solidFill>
              <a:latin typeface="Arial" panose="020B0604020202020204" pitchFamily="34" charset="0"/>
              <a:ea typeface="微软雅黑" pitchFamily="34" charset="-122"/>
              <a:cs typeface="Arial" panose="020B0604020202020204" pitchFamily="34" charset="0"/>
              <a:sym typeface="Lato"/>
            </a:endParaRPr>
          </a:p>
        </p:txBody>
      </p:sp>
      <p:sp>
        <p:nvSpPr>
          <p:cNvPr id="25" name="Freeform 94"/>
          <p:cNvSpPr>
            <a:spLocks/>
          </p:cNvSpPr>
          <p:nvPr/>
        </p:nvSpPr>
        <p:spPr bwMode="auto">
          <a:xfrm>
            <a:off x="2568291" y="2721526"/>
            <a:ext cx="448714" cy="448714"/>
          </a:xfrm>
          <a:custGeom>
            <a:avLst/>
            <a:gdLst>
              <a:gd name="T0" fmla="*/ 0 w 177"/>
              <a:gd name="T1" fmla="*/ 0 h 177"/>
              <a:gd name="T2" fmla="*/ 0 w 177"/>
              <a:gd name="T3" fmla="*/ 177 h 177"/>
              <a:gd name="T4" fmla="*/ 177 w 177"/>
              <a:gd name="T5" fmla="*/ 0 h 177"/>
              <a:gd name="T6" fmla="*/ 0 w 177"/>
              <a:gd name="T7" fmla="*/ 0 h 177"/>
            </a:gdLst>
            <a:ahLst/>
            <a:cxnLst>
              <a:cxn ang="0">
                <a:pos x="T0" y="T1"/>
              </a:cxn>
              <a:cxn ang="0">
                <a:pos x="T2" y="T3"/>
              </a:cxn>
              <a:cxn ang="0">
                <a:pos x="T4" y="T5"/>
              </a:cxn>
              <a:cxn ang="0">
                <a:pos x="T6" y="T7"/>
              </a:cxn>
            </a:cxnLst>
            <a:rect l="0" t="0" r="r" b="b"/>
            <a:pathLst>
              <a:path w="177" h="177">
                <a:moveTo>
                  <a:pt x="0" y="0"/>
                </a:moveTo>
                <a:lnTo>
                  <a:pt x="0" y="177"/>
                </a:lnTo>
                <a:lnTo>
                  <a:pt x="177" y="0"/>
                </a:lnTo>
                <a:lnTo>
                  <a:pt x="0" y="0"/>
                </a:lnTo>
                <a:close/>
              </a:path>
            </a:pathLst>
          </a:custGeom>
          <a:solidFill>
            <a:schemeClr val="accent6">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94"/>
          <p:cNvSpPr>
            <a:spLocks/>
          </p:cNvSpPr>
          <p:nvPr/>
        </p:nvSpPr>
        <p:spPr bwMode="auto">
          <a:xfrm rot="10800000">
            <a:off x="13964023" y="8125896"/>
            <a:ext cx="448714" cy="448714"/>
          </a:xfrm>
          <a:custGeom>
            <a:avLst/>
            <a:gdLst>
              <a:gd name="T0" fmla="*/ 0 w 177"/>
              <a:gd name="T1" fmla="*/ 0 h 177"/>
              <a:gd name="T2" fmla="*/ 0 w 177"/>
              <a:gd name="T3" fmla="*/ 177 h 177"/>
              <a:gd name="T4" fmla="*/ 177 w 177"/>
              <a:gd name="T5" fmla="*/ 0 h 177"/>
              <a:gd name="T6" fmla="*/ 0 w 177"/>
              <a:gd name="T7" fmla="*/ 0 h 177"/>
            </a:gdLst>
            <a:ahLst/>
            <a:cxnLst>
              <a:cxn ang="0">
                <a:pos x="T0" y="T1"/>
              </a:cxn>
              <a:cxn ang="0">
                <a:pos x="T2" y="T3"/>
              </a:cxn>
              <a:cxn ang="0">
                <a:pos x="T4" y="T5"/>
              </a:cxn>
              <a:cxn ang="0">
                <a:pos x="T6" y="T7"/>
              </a:cxn>
            </a:cxnLst>
            <a:rect l="0" t="0" r="r" b="b"/>
            <a:pathLst>
              <a:path w="177" h="177">
                <a:moveTo>
                  <a:pt x="0" y="0"/>
                </a:moveTo>
                <a:lnTo>
                  <a:pt x="0" y="177"/>
                </a:lnTo>
                <a:lnTo>
                  <a:pt x="177" y="0"/>
                </a:lnTo>
                <a:lnTo>
                  <a:pt x="0" y="0"/>
                </a:lnTo>
                <a:close/>
              </a:path>
            </a:pathLst>
          </a:custGeom>
          <a:solidFill>
            <a:schemeClr val="accent6">
              <a:lumMod val="20000"/>
              <a:lumOff val="80000"/>
              <a:alpha val="3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27" name="直接连接符 26"/>
          <p:cNvCxnSpPr/>
          <p:nvPr/>
        </p:nvCxnSpPr>
        <p:spPr>
          <a:xfrm flipH="1">
            <a:off x="3548048" y="1999489"/>
            <a:ext cx="6480000"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cxnSp>
        <p:nvCxnSpPr>
          <p:cNvPr id="28" name="直接连接符 27"/>
          <p:cNvCxnSpPr/>
          <p:nvPr/>
        </p:nvCxnSpPr>
        <p:spPr>
          <a:xfrm flipH="1">
            <a:off x="3548051" y="2151888"/>
            <a:ext cx="3600000" cy="0"/>
          </a:xfrm>
          <a:prstGeom prst="line">
            <a:avLst/>
          </a:prstGeom>
          <a:noFill/>
          <a:ln w="25400" cap="flat">
            <a:solidFill>
              <a:schemeClr val="accent6"/>
            </a:solidFill>
            <a:prstDash val="solid"/>
            <a:miter lim="400000"/>
          </a:ln>
          <a:effectLst/>
        </p:spPr>
        <p:style>
          <a:lnRef idx="0">
            <a:scrgbClr r="0" g="0" b="0"/>
          </a:lnRef>
          <a:fillRef idx="0">
            <a:scrgbClr r="0" g="0" b="0"/>
          </a:fillRef>
          <a:effectRef idx="0">
            <a:scrgbClr r="0" g="0" b="0"/>
          </a:effectRef>
          <a:fontRef idx="none"/>
        </p:style>
      </p:cxnSp>
      <p:sp>
        <p:nvSpPr>
          <p:cNvPr id="13" name="Shape 772"/>
          <p:cNvSpPr txBox="1">
            <a:spLocks/>
          </p:cNvSpPr>
          <p:nvPr/>
        </p:nvSpPr>
        <p:spPr>
          <a:xfrm>
            <a:off x="16074351" y="8832398"/>
            <a:ext cx="546100" cy="534988"/>
          </a:xfrm>
          <a:prstGeom prst="rect">
            <a:avLst/>
          </a:prstGeom>
          <a:extLst>
            <a:ext uri="{C572A759-6A51-4108-AA02-DFA0A04FC94B}">
              <ma14:wrappingTextBoxFlag xmlns="" xmlns:ma14="http://schemas.microsoft.com/office/mac/drawingml/2011/main" val="1"/>
            </a:ext>
          </a:extLst>
        </p:spPr>
        <p:txBody>
          <a:bodyPr lIns="63935" tIns="31967" rIns="63935" bIns="31967"/>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401">
                <a:solidFill>
                  <a:schemeClr val="accent6"/>
                </a:solidFill>
                <a:latin typeface="微软雅黑" pitchFamily="34" charset="-122"/>
                <a:ea typeface="微软雅黑" pitchFamily="34" charset="-122"/>
              </a:rPr>
              <a:pPr>
                <a:defRPr sz="1800">
                  <a:solidFill>
                    <a:srgbClr val="000000"/>
                  </a:solidFill>
                </a:defRPr>
              </a:pPr>
              <a:t>5</a:t>
            </a:fld>
            <a:endParaRPr lang="zh-CN" altLang="en-US" sz="1401" dirty="0">
              <a:solidFill>
                <a:schemeClr val="accent6"/>
              </a:solid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0368" y="6013299"/>
            <a:ext cx="6306359" cy="2360561"/>
          </a:xfrm>
          <a:prstGeom prst="rect">
            <a:avLst/>
          </a:prstGeom>
        </p:spPr>
      </p:pic>
    </p:spTree>
    <p:extLst>
      <p:ext uri="{BB962C8B-B14F-4D97-AF65-F5344CB8AC3E}">
        <p14:creationId xmlns:p14="http://schemas.microsoft.com/office/powerpoint/2010/main" val="870401890"/>
      </p:ext>
    </p:extLst>
  </p:cSld>
  <p:clrMapOvr>
    <a:masterClrMapping/>
  </p:clrMapOvr>
  <mc:AlternateContent xmlns:mc="http://schemas.openxmlformats.org/markup-compatibility/2006" xmlns:p14="http://schemas.microsoft.com/office/powerpoint/2010/main">
    <mc:Choice Requires="p14">
      <p:transition spd="slow" p14:dur="1250" advTm="6184">
        <p14:honeycomb/>
      </p:transition>
    </mc:Choice>
    <mc:Fallback xmlns="">
      <p:transition spd="slow" advTm="61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50" fill="hold"/>
                                        <p:tgtEl>
                                          <p:spTgt spid="17"/>
                                        </p:tgtEl>
                                        <p:attrNameLst>
                                          <p:attrName>ppt_w</p:attrName>
                                        </p:attrNameLst>
                                      </p:cBhvr>
                                      <p:tavLst>
                                        <p:tav tm="0">
                                          <p:val>
                                            <p:fltVal val="0"/>
                                          </p:val>
                                        </p:tav>
                                        <p:tav tm="100000">
                                          <p:val>
                                            <p:strVal val="#ppt_w"/>
                                          </p:val>
                                        </p:tav>
                                      </p:tavLst>
                                    </p:anim>
                                    <p:anim calcmode="lin" valueType="num">
                                      <p:cBhvr>
                                        <p:cTn id="8" dur="250" fill="hold"/>
                                        <p:tgtEl>
                                          <p:spTgt spid="17"/>
                                        </p:tgtEl>
                                        <p:attrNameLst>
                                          <p:attrName>ppt_h</p:attrName>
                                        </p:attrNameLst>
                                      </p:cBhvr>
                                      <p:tavLst>
                                        <p:tav tm="0">
                                          <p:val>
                                            <p:fltVal val="0"/>
                                          </p:val>
                                        </p:tav>
                                        <p:tav tm="100000">
                                          <p:val>
                                            <p:strVal val="#ppt_h"/>
                                          </p:val>
                                        </p:tav>
                                      </p:tavLst>
                                    </p:anim>
                                    <p:animEffect transition="in" filter="fade">
                                      <p:cBhvr>
                                        <p:cTn id="9" dur="25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250" fill="hold"/>
                                        <p:tgtEl>
                                          <p:spTgt spid="18"/>
                                        </p:tgtEl>
                                        <p:attrNameLst>
                                          <p:attrName>ppt_w</p:attrName>
                                        </p:attrNameLst>
                                      </p:cBhvr>
                                      <p:tavLst>
                                        <p:tav tm="0">
                                          <p:val>
                                            <p:fltVal val="0"/>
                                          </p:val>
                                        </p:tav>
                                        <p:tav tm="100000">
                                          <p:val>
                                            <p:strVal val="#ppt_w"/>
                                          </p:val>
                                        </p:tav>
                                      </p:tavLst>
                                    </p:anim>
                                    <p:anim calcmode="lin" valueType="num">
                                      <p:cBhvr>
                                        <p:cTn id="13" dur="250" fill="hold"/>
                                        <p:tgtEl>
                                          <p:spTgt spid="18"/>
                                        </p:tgtEl>
                                        <p:attrNameLst>
                                          <p:attrName>ppt_h</p:attrName>
                                        </p:attrNameLst>
                                      </p:cBhvr>
                                      <p:tavLst>
                                        <p:tav tm="0">
                                          <p:val>
                                            <p:fltVal val="0"/>
                                          </p:val>
                                        </p:tav>
                                        <p:tav tm="100000">
                                          <p:val>
                                            <p:strVal val="#ppt_h"/>
                                          </p:val>
                                        </p:tav>
                                      </p:tavLst>
                                    </p:anim>
                                    <p:animEffect transition="in" filter="fade">
                                      <p:cBhvr>
                                        <p:cTn id="14" dur="250"/>
                                        <p:tgtEl>
                                          <p:spTgt spid="18"/>
                                        </p:tgtEl>
                                      </p:cBhvr>
                                    </p:animEffect>
                                  </p:childTnLst>
                                </p:cTn>
                              </p:par>
                              <p:par>
                                <p:cTn id="15" presetID="63" presetClass="path" presetSubtype="0" accel="50000" decel="50000" fill="hold" grpId="1" nodeType="withEffect">
                                  <p:stCondLst>
                                    <p:cond delay="250"/>
                                  </p:stCondLst>
                                  <p:childTnLst>
                                    <p:animMotion origin="layout" path="M 2.32558E-6 -1.06249E-6 L 0.08288 -1.06249E-6 " pathEditMode="relative" rAng="0" ptsTypes="AA">
                                      <p:cBhvr>
                                        <p:cTn id="16" dur="1000" fill="hold"/>
                                        <p:tgtEl>
                                          <p:spTgt spid="17"/>
                                        </p:tgtEl>
                                        <p:attrNameLst>
                                          <p:attrName>ppt_x</p:attrName>
                                          <p:attrName>ppt_y</p:attrName>
                                        </p:attrNameLst>
                                      </p:cBhvr>
                                      <p:rCtr x="4140" y="0"/>
                                    </p:animMotion>
                                  </p:childTnLst>
                                </p:cTn>
                              </p:par>
                              <p:par>
                                <p:cTn id="17" presetID="35" presetClass="path" presetSubtype="0" accel="50000" decel="50000" fill="hold" grpId="1" nodeType="withEffect">
                                  <p:stCondLst>
                                    <p:cond delay="250"/>
                                  </p:stCondLst>
                                  <p:childTnLst>
                                    <p:animMotion origin="layout" path="M -4.88372E-6 -1.06249E-6 L -0.07934 -1.06249E-6 " pathEditMode="relative" rAng="0" ptsTypes="AA">
                                      <p:cBhvr>
                                        <p:cTn id="18" dur="1000" fill="hold"/>
                                        <p:tgtEl>
                                          <p:spTgt spid="18"/>
                                        </p:tgtEl>
                                        <p:attrNameLst>
                                          <p:attrName>ppt_x</p:attrName>
                                          <p:attrName>ppt_y</p:attrName>
                                        </p:attrNameLst>
                                      </p:cBhvr>
                                      <p:rCtr x="-3972" y="0"/>
                                    </p:animMotion>
                                  </p:childTnLst>
                                </p:cTn>
                              </p:par>
                              <p:par>
                                <p:cTn id="19" presetID="53" presetClass="entr" presetSubtype="16" fill="hold" grpId="0" nodeType="withEffect">
                                  <p:stCondLst>
                                    <p:cond delay="1250"/>
                                  </p:stCondLst>
                                  <p:childTnLst>
                                    <p:set>
                                      <p:cBhvr>
                                        <p:cTn id="20" dur="1" fill="hold">
                                          <p:stCondLst>
                                            <p:cond delay="0"/>
                                          </p:stCondLst>
                                        </p:cTn>
                                        <p:tgtEl>
                                          <p:spTgt spid="6"/>
                                        </p:tgtEl>
                                        <p:attrNameLst>
                                          <p:attrName>style.visibility</p:attrName>
                                        </p:attrNameLst>
                                      </p:cBhvr>
                                      <p:to>
                                        <p:strVal val="visible"/>
                                      </p:to>
                                    </p:set>
                                    <p:anim calcmode="lin" valueType="num">
                                      <p:cBhvr>
                                        <p:cTn id="21" dur="300" fill="hold"/>
                                        <p:tgtEl>
                                          <p:spTgt spid="6"/>
                                        </p:tgtEl>
                                        <p:attrNameLst>
                                          <p:attrName>ppt_w</p:attrName>
                                        </p:attrNameLst>
                                      </p:cBhvr>
                                      <p:tavLst>
                                        <p:tav tm="0">
                                          <p:val>
                                            <p:fltVal val="0"/>
                                          </p:val>
                                        </p:tav>
                                        <p:tav tm="100000">
                                          <p:val>
                                            <p:strVal val="#ppt_w"/>
                                          </p:val>
                                        </p:tav>
                                      </p:tavLst>
                                    </p:anim>
                                    <p:anim calcmode="lin" valueType="num">
                                      <p:cBhvr>
                                        <p:cTn id="22" dur="300" fill="hold"/>
                                        <p:tgtEl>
                                          <p:spTgt spid="6"/>
                                        </p:tgtEl>
                                        <p:attrNameLst>
                                          <p:attrName>ppt_h</p:attrName>
                                        </p:attrNameLst>
                                      </p:cBhvr>
                                      <p:tavLst>
                                        <p:tav tm="0">
                                          <p:val>
                                            <p:fltVal val="0"/>
                                          </p:val>
                                        </p:tav>
                                        <p:tav tm="100000">
                                          <p:val>
                                            <p:strVal val="#ppt_h"/>
                                          </p:val>
                                        </p:tav>
                                      </p:tavLst>
                                    </p:anim>
                                    <p:animEffect transition="in" filter="fade">
                                      <p:cBhvr>
                                        <p:cTn id="23" dur="300"/>
                                        <p:tgtEl>
                                          <p:spTgt spid="6"/>
                                        </p:tgtEl>
                                      </p:cBhvr>
                                    </p:animEffect>
                                  </p:childTnLst>
                                </p:cTn>
                              </p:par>
                              <p:par>
                                <p:cTn id="24" presetID="64" presetClass="path" presetSubtype="0" accel="50000" decel="50000" fill="hold" grpId="1" nodeType="withEffect">
                                  <p:stCondLst>
                                    <p:cond delay="2000"/>
                                  </p:stCondLst>
                                  <p:childTnLst>
                                    <p:animMotion origin="layout" path="M -1.3986E-7 -1.06249E-6 L -1.3986E-7 -0.24996 " pathEditMode="relative" rAng="0" ptsTypes="AA">
                                      <p:cBhvr>
                                        <p:cTn id="25" dur="1200" fill="hold"/>
                                        <p:tgtEl>
                                          <p:spTgt spid="6"/>
                                        </p:tgtEl>
                                        <p:attrNameLst>
                                          <p:attrName>ppt_x</p:attrName>
                                          <p:attrName>ppt_y</p:attrName>
                                        </p:attrNameLst>
                                      </p:cBhvr>
                                      <p:rCtr x="0" y="-12498"/>
                                    </p:animMotion>
                                  </p:childTnLst>
                                </p:cTn>
                              </p:par>
                              <p:par>
                                <p:cTn id="26" presetID="2" presetClass="exit" presetSubtype="1" fill="hold" grpId="2" nodeType="withEffect">
                                  <p:stCondLst>
                                    <p:cond delay="2250"/>
                                  </p:stCondLst>
                                  <p:childTnLst>
                                    <p:anim calcmode="lin" valueType="num">
                                      <p:cBhvr additive="base">
                                        <p:cTn id="27" dur="1000"/>
                                        <p:tgtEl>
                                          <p:spTgt spid="17"/>
                                        </p:tgtEl>
                                        <p:attrNameLst>
                                          <p:attrName>ppt_x</p:attrName>
                                        </p:attrNameLst>
                                      </p:cBhvr>
                                      <p:tavLst>
                                        <p:tav tm="0">
                                          <p:val>
                                            <p:strVal val="ppt_x"/>
                                          </p:val>
                                        </p:tav>
                                        <p:tav tm="100000">
                                          <p:val>
                                            <p:strVal val="ppt_x"/>
                                          </p:val>
                                        </p:tav>
                                      </p:tavLst>
                                    </p:anim>
                                    <p:anim calcmode="lin" valueType="num">
                                      <p:cBhvr additive="base">
                                        <p:cTn id="28" dur="1000"/>
                                        <p:tgtEl>
                                          <p:spTgt spid="17"/>
                                        </p:tgtEl>
                                        <p:attrNameLst>
                                          <p:attrName>ppt_y</p:attrName>
                                        </p:attrNameLst>
                                      </p:cBhvr>
                                      <p:tavLst>
                                        <p:tav tm="0">
                                          <p:val>
                                            <p:strVal val="ppt_y"/>
                                          </p:val>
                                        </p:tav>
                                        <p:tav tm="100000">
                                          <p:val>
                                            <p:strVal val="0-ppt_h/2"/>
                                          </p:val>
                                        </p:tav>
                                      </p:tavLst>
                                    </p:anim>
                                    <p:set>
                                      <p:cBhvr>
                                        <p:cTn id="29" dur="1" fill="hold">
                                          <p:stCondLst>
                                            <p:cond delay="999"/>
                                          </p:stCondLst>
                                        </p:cTn>
                                        <p:tgtEl>
                                          <p:spTgt spid="17"/>
                                        </p:tgtEl>
                                        <p:attrNameLst>
                                          <p:attrName>style.visibility</p:attrName>
                                        </p:attrNameLst>
                                      </p:cBhvr>
                                      <p:to>
                                        <p:strVal val="hidden"/>
                                      </p:to>
                                    </p:set>
                                  </p:childTnLst>
                                </p:cTn>
                              </p:par>
                              <p:par>
                                <p:cTn id="30" presetID="2" presetClass="exit" presetSubtype="1" fill="hold" grpId="2" nodeType="withEffect">
                                  <p:stCondLst>
                                    <p:cond delay="2250"/>
                                  </p:stCondLst>
                                  <p:childTnLst>
                                    <p:anim calcmode="lin" valueType="num">
                                      <p:cBhvr additive="base">
                                        <p:cTn id="31" dur="1000"/>
                                        <p:tgtEl>
                                          <p:spTgt spid="18"/>
                                        </p:tgtEl>
                                        <p:attrNameLst>
                                          <p:attrName>ppt_x</p:attrName>
                                        </p:attrNameLst>
                                      </p:cBhvr>
                                      <p:tavLst>
                                        <p:tav tm="0">
                                          <p:val>
                                            <p:strVal val="ppt_x"/>
                                          </p:val>
                                        </p:tav>
                                        <p:tav tm="100000">
                                          <p:val>
                                            <p:strVal val="ppt_x"/>
                                          </p:val>
                                        </p:tav>
                                      </p:tavLst>
                                    </p:anim>
                                    <p:anim calcmode="lin" valueType="num">
                                      <p:cBhvr additive="base">
                                        <p:cTn id="32" dur="1000"/>
                                        <p:tgtEl>
                                          <p:spTgt spid="18"/>
                                        </p:tgtEl>
                                        <p:attrNameLst>
                                          <p:attrName>ppt_y</p:attrName>
                                        </p:attrNameLst>
                                      </p:cBhvr>
                                      <p:tavLst>
                                        <p:tav tm="0">
                                          <p:val>
                                            <p:strVal val="ppt_y"/>
                                          </p:val>
                                        </p:tav>
                                        <p:tav tm="100000">
                                          <p:val>
                                            <p:strVal val="0-ppt_h/2"/>
                                          </p:val>
                                        </p:tav>
                                      </p:tavLst>
                                    </p:anim>
                                    <p:set>
                                      <p:cBhvr>
                                        <p:cTn id="33" dur="1" fill="hold">
                                          <p:stCondLst>
                                            <p:cond delay="999"/>
                                          </p:stCondLst>
                                        </p:cTn>
                                        <p:tgtEl>
                                          <p:spTgt spid="18"/>
                                        </p:tgtEl>
                                        <p:attrNameLst>
                                          <p:attrName>style.visibility</p:attrName>
                                        </p:attrNameLst>
                                      </p:cBhvr>
                                      <p:to>
                                        <p:strVal val="hidden"/>
                                      </p:to>
                                    </p:set>
                                  </p:childTnLst>
                                </p:cTn>
                              </p:par>
                              <p:par>
                                <p:cTn id="34" presetID="53" presetClass="entr" presetSubtype="16" fill="hold" nodeType="withEffect">
                                  <p:stCondLst>
                                    <p:cond delay="275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fltVal val="0"/>
                                          </p:val>
                                        </p:tav>
                                        <p:tav tm="100000">
                                          <p:val>
                                            <p:strVal val="#ppt_h"/>
                                          </p:val>
                                        </p:tav>
                                      </p:tavLst>
                                    </p:anim>
                                    <p:animEffect transition="in" filter="fade">
                                      <p:cBhvr>
                                        <p:cTn id="38" dur="500"/>
                                        <p:tgtEl>
                                          <p:spTgt spid="14"/>
                                        </p:tgtEl>
                                      </p:cBhvr>
                                    </p:animEffect>
                                  </p:childTnLst>
                                </p:cTn>
                              </p:par>
                              <p:par>
                                <p:cTn id="39" presetID="53" presetClass="entr" presetSubtype="16" fill="hold" nodeType="withEffect">
                                  <p:stCondLst>
                                    <p:cond delay="2750"/>
                                  </p:stCondLst>
                                  <p:childTnLst>
                                    <p:set>
                                      <p:cBhvr>
                                        <p:cTn id="40" dur="1" fill="hold">
                                          <p:stCondLst>
                                            <p:cond delay="0"/>
                                          </p:stCondLst>
                                        </p:cTn>
                                        <p:tgtEl>
                                          <p:spTgt spid="27"/>
                                        </p:tgtEl>
                                        <p:attrNameLst>
                                          <p:attrName>style.visibility</p:attrName>
                                        </p:attrNameLst>
                                      </p:cBhvr>
                                      <p:to>
                                        <p:strVal val="visible"/>
                                      </p:to>
                                    </p:set>
                                    <p:anim calcmode="lin" valueType="num">
                                      <p:cBhvr>
                                        <p:cTn id="41" dur="500" fill="hold"/>
                                        <p:tgtEl>
                                          <p:spTgt spid="27"/>
                                        </p:tgtEl>
                                        <p:attrNameLst>
                                          <p:attrName>ppt_w</p:attrName>
                                        </p:attrNameLst>
                                      </p:cBhvr>
                                      <p:tavLst>
                                        <p:tav tm="0">
                                          <p:val>
                                            <p:fltVal val="0"/>
                                          </p:val>
                                        </p:tav>
                                        <p:tav tm="100000">
                                          <p:val>
                                            <p:strVal val="#ppt_w"/>
                                          </p:val>
                                        </p:tav>
                                      </p:tavLst>
                                    </p:anim>
                                    <p:anim calcmode="lin" valueType="num">
                                      <p:cBhvr>
                                        <p:cTn id="42" dur="500" fill="hold"/>
                                        <p:tgtEl>
                                          <p:spTgt spid="27"/>
                                        </p:tgtEl>
                                        <p:attrNameLst>
                                          <p:attrName>ppt_h</p:attrName>
                                        </p:attrNameLst>
                                      </p:cBhvr>
                                      <p:tavLst>
                                        <p:tav tm="0">
                                          <p:val>
                                            <p:fltVal val="0"/>
                                          </p:val>
                                        </p:tav>
                                        <p:tav tm="100000">
                                          <p:val>
                                            <p:strVal val="#ppt_h"/>
                                          </p:val>
                                        </p:tav>
                                      </p:tavLst>
                                    </p:anim>
                                    <p:animEffect transition="in" filter="fade">
                                      <p:cBhvr>
                                        <p:cTn id="43" dur="500"/>
                                        <p:tgtEl>
                                          <p:spTgt spid="27"/>
                                        </p:tgtEl>
                                      </p:cBhvr>
                                    </p:animEffect>
                                  </p:childTnLst>
                                </p:cTn>
                              </p:par>
                              <p:par>
                                <p:cTn id="44" presetID="53" presetClass="entr" presetSubtype="16" fill="hold" nodeType="withEffect">
                                  <p:stCondLst>
                                    <p:cond delay="275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par>
                                <p:cTn id="49" presetID="22" presetClass="entr" presetSubtype="1" fill="hold" grpId="0" nodeType="withEffect">
                                  <p:stCondLst>
                                    <p:cond delay="3250"/>
                                  </p:stCondLst>
                                  <p:childTnLst>
                                    <p:set>
                                      <p:cBhvr>
                                        <p:cTn id="50" dur="1" fill="hold">
                                          <p:stCondLst>
                                            <p:cond delay="0"/>
                                          </p:stCondLst>
                                        </p:cTn>
                                        <p:tgtEl>
                                          <p:spTgt spid="23"/>
                                        </p:tgtEl>
                                        <p:attrNameLst>
                                          <p:attrName>style.visibility</p:attrName>
                                        </p:attrNameLst>
                                      </p:cBhvr>
                                      <p:to>
                                        <p:strVal val="visible"/>
                                      </p:to>
                                    </p:set>
                                    <p:animEffect transition="in" filter="wipe(up)">
                                      <p:cBhvr>
                                        <p:cTn id="51" dur="500"/>
                                        <p:tgtEl>
                                          <p:spTgt spid="23"/>
                                        </p:tgtEl>
                                      </p:cBhvr>
                                    </p:animEffect>
                                  </p:childTnLst>
                                </p:cTn>
                              </p:par>
                              <p:par>
                                <p:cTn id="52" presetID="10" presetClass="entr" presetSubtype="0" repeatCount="4000" fill="hold" grpId="0" nodeType="withEffect">
                                  <p:stCondLst>
                                    <p:cond delay="340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50"/>
                                        <p:tgtEl>
                                          <p:spTgt spid="25"/>
                                        </p:tgtEl>
                                      </p:cBhvr>
                                    </p:animEffect>
                                  </p:childTnLst>
                                </p:cTn>
                              </p:par>
                              <p:par>
                                <p:cTn id="55" presetID="10" presetClass="entr" presetSubtype="0" repeatCount="4000" fill="hold" grpId="0" nodeType="withEffect">
                                  <p:stCondLst>
                                    <p:cond delay="340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50"/>
                                        <p:tgtEl>
                                          <p:spTgt spid="26"/>
                                        </p:tgtEl>
                                      </p:cBhvr>
                                    </p:animEffect>
                                  </p:childTnLst>
                                </p:cTn>
                              </p:par>
                              <p:par>
                                <p:cTn id="58" presetID="22" presetClass="entr" presetSubtype="1" fill="hold" grpId="0" nodeType="withEffect">
                                  <p:stCondLst>
                                    <p:cond delay="340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500"/>
                                        <p:tgtEl>
                                          <p:spTgt spid="8"/>
                                        </p:tgtEl>
                                      </p:cBhvr>
                                    </p:animEffect>
                                  </p:childTnLst>
                                </p:cTn>
                              </p:par>
                              <p:par>
                                <p:cTn id="61" presetID="42" presetClass="entr" presetSubtype="0" fill="hold" nodeType="withEffect">
                                  <p:stCondLst>
                                    <p:cond delay="400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1000"/>
                                        <p:tgtEl>
                                          <p:spTgt spid="2"/>
                                        </p:tgtEl>
                                      </p:cBhvr>
                                    </p:animEffect>
                                    <p:anim calcmode="lin" valueType="num">
                                      <p:cBhvr>
                                        <p:cTn id="64" dur="1000" fill="hold"/>
                                        <p:tgtEl>
                                          <p:spTgt spid="2"/>
                                        </p:tgtEl>
                                        <p:attrNameLst>
                                          <p:attrName>ppt_x</p:attrName>
                                        </p:attrNameLst>
                                      </p:cBhvr>
                                      <p:tavLst>
                                        <p:tav tm="0">
                                          <p:val>
                                            <p:strVal val="#ppt_x"/>
                                          </p:val>
                                        </p:tav>
                                        <p:tav tm="100000">
                                          <p:val>
                                            <p:strVal val="#ppt_x"/>
                                          </p:val>
                                        </p:tav>
                                      </p:tavLst>
                                    </p:anim>
                                    <p:anim calcmode="lin" valueType="num">
                                      <p:cBhvr>
                                        <p:cTn id="6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7" grpId="0" animBg="1"/>
      <p:bldP spid="17" grpId="1" animBg="1"/>
      <p:bldP spid="17" grpId="2" animBg="1"/>
      <p:bldP spid="18" grpId="0" animBg="1"/>
      <p:bldP spid="18" grpId="1" animBg="1"/>
      <p:bldP spid="18" grpId="2" animBg="1"/>
      <p:bldP spid="23" grpId="0" animBg="1"/>
      <p:bldP spid="8"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90736" y="2070594"/>
            <a:ext cx="2239908" cy="2630873"/>
            <a:chOff x="9372085" y="2917903"/>
            <a:chExt cx="3200462" cy="3767734"/>
          </a:xfrm>
        </p:grpSpPr>
        <p:sp>
          <p:nvSpPr>
            <p:cNvPr id="3" name="Shape 727"/>
            <p:cNvSpPr/>
            <p:nvPr/>
          </p:nvSpPr>
          <p:spPr>
            <a:xfrm>
              <a:off x="9372085" y="2917903"/>
              <a:ext cx="3200462" cy="3767734"/>
            </a:xfrm>
            <a:custGeom>
              <a:avLst/>
              <a:gdLst/>
              <a:ahLst/>
              <a:cxnLst>
                <a:cxn ang="0">
                  <a:pos x="wd2" y="hd2"/>
                </a:cxn>
                <a:cxn ang="5400000">
                  <a:pos x="wd2" y="hd2"/>
                </a:cxn>
                <a:cxn ang="10800000">
                  <a:pos x="wd2" y="hd2"/>
                </a:cxn>
                <a:cxn ang="16200000">
                  <a:pos x="wd2" y="hd2"/>
                </a:cxn>
              </a:cxnLst>
              <a:rect l="0" t="0" r="r" b="b"/>
              <a:pathLst>
                <a:path w="21483" h="21600" extrusionOk="0">
                  <a:moveTo>
                    <a:pt x="18505" y="14572"/>
                  </a:moveTo>
                  <a:cubicBezTo>
                    <a:pt x="18974" y="14572"/>
                    <a:pt x="19549" y="14855"/>
                    <a:pt x="19783" y="15202"/>
                  </a:cubicBezTo>
                  <a:lnTo>
                    <a:pt x="21307" y="17456"/>
                  </a:lnTo>
                  <a:cubicBezTo>
                    <a:pt x="21541" y="17802"/>
                    <a:pt x="21541" y="18369"/>
                    <a:pt x="21307" y="18716"/>
                  </a:cubicBezTo>
                  <a:lnTo>
                    <a:pt x="19783" y="20970"/>
                  </a:lnTo>
                  <a:cubicBezTo>
                    <a:pt x="19549" y="21317"/>
                    <a:pt x="18974" y="21600"/>
                    <a:pt x="18505" y="21600"/>
                  </a:cubicBezTo>
                  <a:lnTo>
                    <a:pt x="15458" y="21600"/>
                  </a:lnTo>
                  <a:cubicBezTo>
                    <a:pt x="14989" y="21600"/>
                    <a:pt x="14414" y="21317"/>
                    <a:pt x="14180" y="20970"/>
                  </a:cubicBezTo>
                  <a:lnTo>
                    <a:pt x="12656" y="18716"/>
                  </a:lnTo>
                  <a:cubicBezTo>
                    <a:pt x="12422" y="18369"/>
                    <a:pt x="12422" y="17802"/>
                    <a:pt x="12656" y="17456"/>
                  </a:cubicBezTo>
                  <a:lnTo>
                    <a:pt x="13507" y="16198"/>
                  </a:lnTo>
                  <a:cubicBezTo>
                    <a:pt x="13741" y="15852"/>
                    <a:pt x="13741" y="15285"/>
                    <a:pt x="13506" y="14939"/>
                  </a:cubicBezTo>
                  <a:lnTo>
                    <a:pt x="13336" y="14686"/>
                  </a:lnTo>
                  <a:cubicBezTo>
                    <a:pt x="13102" y="14340"/>
                    <a:pt x="12527" y="14056"/>
                    <a:pt x="12059" y="14056"/>
                  </a:cubicBezTo>
                  <a:lnTo>
                    <a:pt x="5352" y="14056"/>
                  </a:lnTo>
                  <a:cubicBezTo>
                    <a:pt x="4884" y="14056"/>
                    <a:pt x="4309" y="13773"/>
                    <a:pt x="4075" y="13426"/>
                  </a:cubicBezTo>
                  <a:lnTo>
                    <a:pt x="175" y="7658"/>
                  </a:lnTo>
                  <a:cubicBezTo>
                    <a:pt x="-59" y="7312"/>
                    <a:pt x="-59" y="6745"/>
                    <a:pt x="175" y="6398"/>
                  </a:cubicBezTo>
                  <a:lnTo>
                    <a:pt x="4075" y="630"/>
                  </a:lnTo>
                  <a:cubicBezTo>
                    <a:pt x="4309" y="283"/>
                    <a:pt x="4884" y="0"/>
                    <a:pt x="5352" y="0"/>
                  </a:cubicBezTo>
                  <a:lnTo>
                    <a:pt x="13151" y="0"/>
                  </a:lnTo>
                  <a:cubicBezTo>
                    <a:pt x="13619" y="0"/>
                    <a:pt x="14194" y="283"/>
                    <a:pt x="14429" y="630"/>
                  </a:cubicBezTo>
                  <a:lnTo>
                    <a:pt x="18328" y="6398"/>
                  </a:lnTo>
                  <a:cubicBezTo>
                    <a:pt x="18562" y="6745"/>
                    <a:pt x="18562" y="7312"/>
                    <a:pt x="18328" y="7658"/>
                  </a:cubicBezTo>
                  <a:lnTo>
                    <a:pt x="14975" y="12618"/>
                  </a:lnTo>
                  <a:cubicBezTo>
                    <a:pt x="14741" y="12965"/>
                    <a:pt x="14741" y="13532"/>
                    <a:pt x="14975" y="13878"/>
                  </a:cubicBezTo>
                  <a:lnTo>
                    <a:pt x="15018" y="13942"/>
                  </a:lnTo>
                  <a:cubicBezTo>
                    <a:pt x="15252" y="14288"/>
                    <a:pt x="15827" y="14572"/>
                    <a:pt x="16295" y="14572"/>
                  </a:cubicBezTo>
                  <a:cubicBezTo>
                    <a:pt x="16295" y="14572"/>
                    <a:pt x="18505" y="14572"/>
                    <a:pt x="18505" y="14572"/>
                  </a:cubicBezTo>
                  <a:close/>
                </a:path>
              </a:pathLst>
            </a:custGeom>
            <a:solidFill>
              <a:schemeClr val="accent4"/>
            </a:solidFill>
            <a:ln w="12700">
              <a:miter lim="400000"/>
            </a:ln>
          </p:spPr>
          <p:txBody>
            <a:bodyPr lIns="38099" tIns="38099" rIns="38099" bIns="38099" anchor="ctr"/>
            <a:lstStyle/>
            <a:p>
              <a:pPr defTabSz="31968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4" name="Shape 746"/>
            <p:cNvSpPr/>
            <p:nvPr/>
          </p:nvSpPr>
          <p:spPr>
            <a:xfrm>
              <a:off x="11510090" y="5683482"/>
              <a:ext cx="719193" cy="82369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4000">
                  <a:solidFill>
                    <a:srgbClr val="0087B1"/>
                  </a:solidFill>
                  <a:latin typeface="FontAwesome"/>
                  <a:ea typeface="FontAwesome"/>
                  <a:cs typeface="FontAwesome"/>
                  <a:sym typeface="FontAwesome"/>
                </a:defRPr>
              </a:lvl1pPr>
            </a:lstStyle>
            <a:p>
              <a:pPr lvl="0">
                <a:lnSpc>
                  <a:spcPct val="100000"/>
                </a:lnSpc>
                <a:defRPr sz="1800">
                  <a:solidFill>
                    <a:srgbClr val="000000"/>
                  </a:solidFill>
                </a:defRPr>
              </a:pPr>
              <a:r>
                <a:rPr sz="2800">
                  <a:solidFill>
                    <a:schemeClr val="bg1"/>
                  </a:solidFill>
                </a:rPr>
                <a:t></a:t>
              </a:r>
            </a:p>
          </p:txBody>
        </p:sp>
        <p:sp>
          <p:nvSpPr>
            <p:cNvPr id="5" name="Shape 747"/>
            <p:cNvSpPr/>
            <p:nvPr/>
          </p:nvSpPr>
          <p:spPr>
            <a:xfrm>
              <a:off x="9871731" y="3016603"/>
              <a:ext cx="1765012" cy="10800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lvl="0">
                <a:lnSpc>
                  <a:spcPct val="100000"/>
                </a:lnSpc>
                <a:defRPr sz="1800">
                  <a:solidFill>
                    <a:srgbClr val="000000"/>
                  </a:solidFill>
                </a:defRPr>
              </a:pPr>
              <a:r>
                <a:rPr sz="4901"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01</a:t>
              </a:r>
            </a:p>
          </p:txBody>
        </p:sp>
        <p:sp>
          <p:nvSpPr>
            <p:cNvPr id="6" name="Shape 759"/>
            <p:cNvSpPr/>
            <p:nvPr/>
          </p:nvSpPr>
          <p:spPr>
            <a:xfrm>
              <a:off x="9919671" y="4189837"/>
              <a:ext cx="1765012" cy="617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lvl="0">
                <a:lnSpc>
                  <a:spcPct val="100000"/>
                </a:lnSpc>
                <a:defRPr sz="1800">
                  <a:solidFill>
                    <a:srgbClr val="000000"/>
                  </a:solidFill>
                </a:defRPr>
              </a:pPr>
              <a:r>
                <a:rPr lang="en-US" sz="28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17.13</a:t>
              </a:r>
              <a:r>
                <a:rPr sz="24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t>
              </a:r>
            </a:p>
          </p:txBody>
        </p:sp>
      </p:grpSp>
      <p:grpSp>
        <p:nvGrpSpPr>
          <p:cNvPr id="7" name="组合 6"/>
          <p:cNvGrpSpPr/>
          <p:nvPr/>
        </p:nvGrpSpPr>
        <p:grpSpPr>
          <a:xfrm>
            <a:off x="5011684" y="2582801"/>
            <a:ext cx="2200005" cy="2653853"/>
            <a:chOff x="12545456" y="3651446"/>
            <a:chExt cx="3143449" cy="3800646"/>
          </a:xfrm>
        </p:grpSpPr>
        <p:sp>
          <p:nvSpPr>
            <p:cNvPr id="8" name="Shape 732"/>
            <p:cNvSpPr/>
            <p:nvPr/>
          </p:nvSpPr>
          <p:spPr>
            <a:xfrm>
              <a:off x="12545456" y="3651446"/>
              <a:ext cx="3143449" cy="3800646"/>
            </a:xfrm>
            <a:custGeom>
              <a:avLst/>
              <a:gdLst/>
              <a:ahLst/>
              <a:cxnLst>
                <a:cxn ang="0">
                  <a:pos x="wd2" y="hd2"/>
                </a:cxn>
                <a:cxn ang="5400000">
                  <a:pos x="wd2" y="hd2"/>
                </a:cxn>
                <a:cxn ang="10800000">
                  <a:pos x="wd2" y="hd2"/>
                </a:cxn>
                <a:cxn ang="16200000">
                  <a:pos x="wd2" y="hd2"/>
                </a:cxn>
              </a:cxnLst>
              <a:rect l="0" t="0" r="r" b="b"/>
              <a:pathLst>
                <a:path w="21481" h="21600" extrusionOk="0">
                  <a:moveTo>
                    <a:pt x="8985" y="17492"/>
                  </a:moveTo>
                  <a:cubicBezTo>
                    <a:pt x="9223" y="17835"/>
                    <a:pt x="9223" y="18397"/>
                    <a:pt x="8985" y="18741"/>
                  </a:cubicBezTo>
                  <a:lnTo>
                    <a:pt x="7433" y="20976"/>
                  </a:lnTo>
                  <a:cubicBezTo>
                    <a:pt x="7195" y="21319"/>
                    <a:pt x="6610" y="21600"/>
                    <a:pt x="6133" y="21600"/>
                  </a:cubicBezTo>
                  <a:lnTo>
                    <a:pt x="3030" y="21600"/>
                  </a:lnTo>
                  <a:cubicBezTo>
                    <a:pt x="2553" y="21600"/>
                    <a:pt x="1968" y="21319"/>
                    <a:pt x="1730" y="20976"/>
                  </a:cubicBezTo>
                  <a:lnTo>
                    <a:pt x="178" y="18741"/>
                  </a:lnTo>
                  <a:cubicBezTo>
                    <a:pt x="-60" y="18397"/>
                    <a:pt x="-60" y="17835"/>
                    <a:pt x="178" y="17492"/>
                  </a:cubicBezTo>
                  <a:lnTo>
                    <a:pt x="1730" y="15257"/>
                  </a:lnTo>
                  <a:cubicBezTo>
                    <a:pt x="1968" y="14914"/>
                    <a:pt x="2553" y="14633"/>
                    <a:pt x="3030" y="14633"/>
                  </a:cubicBezTo>
                  <a:lnTo>
                    <a:pt x="4761" y="14633"/>
                  </a:lnTo>
                  <a:cubicBezTo>
                    <a:pt x="5238" y="14633"/>
                    <a:pt x="5823" y="14352"/>
                    <a:pt x="6062" y="14008"/>
                  </a:cubicBezTo>
                  <a:lnTo>
                    <a:pt x="6235" y="13758"/>
                  </a:lnTo>
                  <a:cubicBezTo>
                    <a:pt x="6474" y="13415"/>
                    <a:pt x="6474" y="12853"/>
                    <a:pt x="6235" y="12509"/>
                  </a:cubicBezTo>
                  <a:lnTo>
                    <a:pt x="2822" y="7592"/>
                  </a:lnTo>
                  <a:cubicBezTo>
                    <a:pt x="2583" y="7248"/>
                    <a:pt x="2583" y="6686"/>
                    <a:pt x="2822" y="6343"/>
                  </a:cubicBezTo>
                  <a:lnTo>
                    <a:pt x="6791" y="624"/>
                  </a:lnTo>
                  <a:cubicBezTo>
                    <a:pt x="7030" y="281"/>
                    <a:pt x="7615" y="0"/>
                    <a:pt x="8092" y="0"/>
                  </a:cubicBezTo>
                  <a:lnTo>
                    <a:pt x="16032" y="0"/>
                  </a:lnTo>
                  <a:cubicBezTo>
                    <a:pt x="16508" y="0"/>
                    <a:pt x="17094" y="281"/>
                    <a:pt x="17332" y="625"/>
                  </a:cubicBezTo>
                  <a:lnTo>
                    <a:pt x="21302" y="6343"/>
                  </a:lnTo>
                  <a:cubicBezTo>
                    <a:pt x="21540" y="6686"/>
                    <a:pt x="21540" y="7248"/>
                    <a:pt x="21302" y="7592"/>
                  </a:cubicBezTo>
                  <a:lnTo>
                    <a:pt x="17332" y="13310"/>
                  </a:lnTo>
                  <a:cubicBezTo>
                    <a:pt x="17093" y="13654"/>
                    <a:pt x="16508" y="13935"/>
                    <a:pt x="16031" y="13935"/>
                  </a:cubicBezTo>
                  <a:lnTo>
                    <a:pt x="9204" y="13935"/>
                  </a:lnTo>
                  <a:cubicBezTo>
                    <a:pt x="8727" y="13935"/>
                    <a:pt x="8142" y="14216"/>
                    <a:pt x="7904" y="14559"/>
                  </a:cubicBezTo>
                  <a:lnTo>
                    <a:pt x="7860" y="14622"/>
                  </a:lnTo>
                  <a:cubicBezTo>
                    <a:pt x="7621" y="14966"/>
                    <a:pt x="7621" y="15528"/>
                    <a:pt x="7860" y="15871"/>
                  </a:cubicBezTo>
                  <a:cubicBezTo>
                    <a:pt x="7860" y="15871"/>
                    <a:pt x="8985" y="17492"/>
                    <a:pt x="8985" y="17492"/>
                  </a:cubicBezTo>
                  <a:close/>
                </a:path>
              </a:pathLst>
            </a:custGeom>
            <a:solidFill>
              <a:srgbClr val="00FFFF">
                <a:alpha val="60000"/>
              </a:srgbClr>
            </a:solidFill>
            <a:ln>
              <a:noFill/>
            </a:ln>
          </p:spPr>
          <p:txBody>
            <a:bodyPr vert="horz" wrap="square" lIns="91440" tIns="45720" rIns="91440" bIns="45720" numCol="1" anchor="t" anchorCtr="0" compatLnSpc="1">
              <a:prstTxWarp prst="textNoShape">
                <a:avLst/>
              </a:prstTxWarp>
            </a:bodyPr>
            <a:lstStyle/>
            <a:p>
              <a:endParaRPr/>
            </a:p>
          </p:txBody>
        </p:sp>
        <p:sp>
          <p:nvSpPr>
            <p:cNvPr id="9" name="Shape 739"/>
            <p:cNvSpPr/>
            <p:nvPr/>
          </p:nvSpPr>
          <p:spPr>
            <a:xfrm>
              <a:off x="12883938" y="6393571"/>
              <a:ext cx="719194" cy="823695"/>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4000">
                  <a:solidFill>
                    <a:srgbClr val="A0BC35"/>
                  </a:solidFill>
                  <a:latin typeface="FontAwesome"/>
                  <a:ea typeface="FontAwesome"/>
                  <a:cs typeface="FontAwesome"/>
                  <a:sym typeface="FontAwesome"/>
                </a:defRPr>
              </a:lvl1pPr>
            </a:lstStyle>
            <a:p>
              <a:pPr lvl="0">
                <a:lnSpc>
                  <a:spcPct val="100000"/>
                </a:lnSpc>
                <a:defRPr sz="1800">
                  <a:solidFill>
                    <a:srgbClr val="000000"/>
                  </a:solidFill>
                </a:defRPr>
              </a:pPr>
              <a:r>
                <a:rPr sz="2800">
                  <a:solidFill>
                    <a:schemeClr val="bg1"/>
                  </a:solidFill>
                </a:rPr>
                <a:t></a:t>
              </a:r>
            </a:p>
          </p:txBody>
        </p:sp>
        <p:sp>
          <p:nvSpPr>
            <p:cNvPr id="10" name="Shape 748"/>
            <p:cNvSpPr/>
            <p:nvPr/>
          </p:nvSpPr>
          <p:spPr>
            <a:xfrm>
              <a:off x="13449240" y="3742174"/>
              <a:ext cx="1765010" cy="10800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647700">
                <a:spcBef>
                  <a:spcPts val="1700"/>
                </a:spcBef>
              </a:pPr>
              <a:r>
                <a:rPr sz="4901"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ea typeface="Lato Light"/>
                  <a:cs typeface="Arial" panose="020B0604020202020204" pitchFamily="34" charset="0"/>
                </a:rPr>
                <a:t>02</a:t>
              </a:r>
            </a:p>
          </p:txBody>
        </p:sp>
        <p:sp>
          <p:nvSpPr>
            <p:cNvPr id="11" name="Shape 760"/>
            <p:cNvSpPr/>
            <p:nvPr/>
          </p:nvSpPr>
          <p:spPr>
            <a:xfrm>
              <a:off x="13481261" y="4947436"/>
              <a:ext cx="1765010" cy="6170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lvl="0">
                <a:lnSpc>
                  <a:spcPct val="100000"/>
                </a:lnSpc>
                <a:defRPr sz="1800">
                  <a:solidFill>
                    <a:srgbClr val="000000"/>
                  </a:solidFill>
                </a:defRPr>
              </a:pPr>
              <a:r>
                <a:rPr lang="en-US" sz="28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12.37</a:t>
              </a:r>
              <a:r>
                <a:rPr sz="24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t>
              </a:r>
            </a:p>
          </p:txBody>
        </p:sp>
      </p:grpSp>
      <p:grpSp>
        <p:nvGrpSpPr>
          <p:cNvPr id="12" name="组合 11"/>
          <p:cNvGrpSpPr/>
          <p:nvPr/>
        </p:nvGrpSpPr>
        <p:grpSpPr>
          <a:xfrm>
            <a:off x="5011682" y="4987945"/>
            <a:ext cx="3005972" cy="1712071"/>
            <a:chOff x="12545456" y="7095909"/>
            <a:chExt cx="4295044" cy="2451897"/>
          </a:xfrm>
        </p:grpSpPr>
        <p:sp>
          <p:nvSpPr>
            <p:cNvPr id="13" name="Shape 731"/>
            <p:cNvSpPr/>
            <p:nvPr/>
          </p:nvSpPr>
          <p:spPr>
            <a:xfrm>
              <a:off x="12545456" y="7095909"/>
              <a:ext cx="4295044" cy="2451897"/>
            </a:xfrm>
            <a:custGeom>
              <a:avLst/>
              <a:gdLst/>
              <a:ahLst/>
              <a:cxnLst>
                <a:cxn ang="0">
                  <a:pos x="wd2" y="hd2"/>
                </a:cxn>
                <a:cxn ang="5400000">
                  <a:pos x="wd2" y="hd2"/>
                </a:cxn>
                <a:cxn ang="10800000">
                  <a:pos x="wd2" y="hd2"/>
                </a:cxn>
                <a:cxn ang="16200000">
                  <a:pos x="wd2" y="hd2"/>
                </a:cxn>
              </a:cxnLst>
              <a:rect l="0" t="0" r="r" b="b"/>
              <a:pathLst>
                <a:path w="21513" h="21600" extrusionOk="0">
                  <a:moveTo>
                    <a:pt x="5448" y="15522"/>
                  </a:moveTo>
                  <a:cubicBezTo>
                    <a:pt x="5274" y="16055"/>
                    <a:pt x="4845" y="16490"/>
                    <a:pt x="4495" y="16490"/>
                  </a:cubicBezTo>
                  <a:lnTo>
                    <a:pt x="2221" y="16490"/>
                  </a:lnTo>
                  <a:cubicBezTo>
                    <a:pt x="1871" y="16490"/>
                    <a:pt x="1443" y="16054"/>
                    <a:pt x="1268" y="15522"/>
                  </a:cubicBezTo>
                  <a:lnTo>
                    <a:pt x="131" y="12058"/>
                  </a:lnTo>
                  <a:cubicBezTo>
                    <a:pt x="-44" y="11526"/>
                    <a:pt x="-44" y="10655"/>
                    <a:pt x="131" y="10122"/>
                  </a:cubicBezTo>
                  <a:lnTo>
                    <a:pt x="1268" y="6658"/>
                  </a:lnTo>
                  <a:cubicBezTo>
                    <a:pt x="1443" y="6126"/>
                    <a:pt x="1872" y="5690"/>
                    <a:pt x="2221" y="5690"/>
                  </a:cubicBezTo>
                  <a:lnTo>
                    <a:pt x="4495" y="5690"/>
                  </a:lnTo>
                  <a:cubicBezTo>
                    <a:pt x="4845" y="5690"/>
                    <a:pt x="5273" y="6126"/>
                    <a:pt x="5448" y="6658"/>
                  </a:cubicBezTo>
                  <a:lnTo>
                    <a:pt x="6083" y="8591"/>
                  </a:lnTo>
                  <a:cubicBezTo>
                    <a:pt x="6258" y="9123"/>
                    <a:pt x="6686" y="9559"/>
                    <a:pt x="7036" y="9558"/>
                  </a:cubicBezTo>
                  <a:lnTo>
                    <a:pt x="7291" y="9558"/>
                  </a:lnTo>
                  <a:cubicBezTo>
                    <a:pt x="7640" y="9558"/>
                    <a:pt x="8069" y="9123"/>
                    <a:pt x="8244" y="8590"/>
                  </a:cubicBezTo>
                  <a:lnTo>
                    <a:pt x="10746" y="968"/>
                  </a:lnTo>
                  <a:cubicBezTo>
                    <a:pt x="10921" y="436"/>
                    <a:pt x="11350" y="0"/>
                    <a:pt x="11699" y="0"/>
                  </a:cubicBezTo>
                  <a:lnTo>
                    <a:pt x="17518" y="0"/>
                  </a:lnTo>
                  <a:cubicBezTo>
                    <a:pt x="17868" y="0"/>
                    <a:pt x="18297" y="436"/>
                    <a:pt x="18472" y="968"/>
                  </a:cubicBezTo>
                  <a:lnTo>
                    <a:pt x="21381" y="9832"/>
                  </a:lnTo>
                  <a:cubicBezTo>
                    <a:pt x="21556" y="10365"/>
                    <a:pt x="21556" y="11236"/>
                    <a:pt x="21381" y="11768"/>
                  </a:cubicBezTo>
                  <a:lnTo>
                    <a:pt x="18472" y="20632"/>
                  </a:lnTo>
                  <a:cubicBezTo>
                    <a:pt x="18297" y="21164"/>
                    <a:pt x="17868" y="21600"/>
                    <a:pt x="17518" y="21600"/>
                  </a:cubicBezTo>
                  <a:lnTo>
                    <a:pt x="11699" y="21600"/>
                  </a:lnTo>
                  <a:cubicBezTo>
                    <a:pt x="11350" y="21600"/>
                    <a:pt x="10921" y="21164"/>
                    <a:pt x="10746" y="20632"/>
                  </a:cubicBezTo>
                  <a:lnTo>
                    <a:pt x="8244" y="13010"/>
                  </a:lnTo>
                  <a:cubicBezTo>
                    <a:pt x="8069" y="12477"/>
                    <a:pt x="7640" y="12042"/>
                    <a:pt x="7290" y="12042"/>
                  </a:cubicBezTo>
                  <a:lnTo>
                    <a:pt x="7226" y="12042"/>
                  </a:lnTo>
                  <a:cubicBezTo>
                    <a:pt x="6877" y="12042"/>
                    <a:pt x="6448" y="12477"/>
                    <a:pt x="6273" y="13010"/>
                  </a:cubicBezTo>
                  <a:cubicBezTo>
                    <a:pt x="6273" y="13010"/>
                    <a:pt x="5448" y="15522"/>
                    <a:pt x="5448" y="15522"/>
                  </a:cubicBezTo>
                  <a:close/>
                </a:path>
              </a:pathLst>
            </a:custGeom>
            <a:solidFill>
              <a:schemeClr val="accent1">
                <a:lumMod val="50000"/>
                <a:lumOff val="50000"/>
                <a:alpha val="64000"/>
              </a:schemeClr>
            </a:solidFill>
            <a:ln w="12700">
              <a:miter lim="400000"/>
            </a:ln>
          </p:spPr>
          <p:txBody>
            <a:bodyPr lIns="38099" tIns="38099" rIns="38099" bIns="38099" anchor="ctr"/>
            <a:lstStyle/>
            <a:p>
              <a:pPr defTabSz="31968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grpSp>
          <p:nvGrpSpPr>
            <p:cNvPr id="14" name="组合 13"/>
            <p:cNvGrpSpPr/>
            <p:nvPr/>
          </p:nvGrpSpPr>
          <p:grpSpPr>
            <a:xfrm>
              <a:off x="12924219" y="7168101"/>
              <a:ext cx="3433030" cy="1883918"/>
              <a:chOff x="12924219" y="7168101"/>
              <a:chExt cx="3433030" cy="1883918"/>
            </a:xfrm>
          </p:grpSpPr>
          <p:sp>
            <p:nvSpPr>
              <p:cNvPr id="15" name="Shape 742"/>
              <p:cNvSpPr/>
              <p:nvPr/>
            </p:nvSpPr>
            <p:spPr>
              <a:xfrm>
                <a:off x="12924219" y="7972280"/>
                <a:ext cx="719194" cy="82369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4000">
                    <a:solidFill>
                      <a:srgbClr val="002641"/>
                    </a:solidFill>
                    <a:latin typeface="FontAwesome"/>
                    <a:ea typeface="FontAwesome"/>
                    <a:cs typeface="FontAwesome"/>
                    <a:sym typeface="FontAwesome"/>
                  </a:defRPr>
                </a:lvl1pPr>
              </a:lstStyle>
              <a:p>
                <a:pPr lvl="0">
                  <a:lnSpc>
                    <a:spcPct val="100000"/>
                  </a:lnSpc>
                  <a:defRPr sz="1800">
                    <a:solidFill>
                      <a:srgbClr val="000000"/>
                    </a:solidFill>
                  </a:defRPr>
                </a:pPr>
                <a:r>
                  <a:rPr sz="2800" dirty="0">
                    <a:solidFill>
                      <a:schemeClr val="bg1"/>
                    </a:solidFill>
                  </a:rPr>
                  <a:t></a:t>
                </a:r>
              </a:p>
            </p:txBody>
          </p:sp>
          <p:sp>
            <p:nvSpPr>
              <p:cNvPr id="16" name="Shape 749"/>
              <p:cNvSpPr/>
              <p:nvPr/>
            </p:nvSpPr>
            <p:spPr>
              <a:xfrm>
                <a:off x="14592239" y="7168101"/>
                <a:ext cx="1765010" cy="10800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lvl="0">
                  <a:lnSpc>
                    <a:spcPct val="100000"/>
                  </a:lnSpc>
                  <a:defRPr sz="1800">
                    <a:solidFill>
                      <a:srgbClr val="000000"/>
                    </a:solidFill>
                  </a:defRPr>
                </a:pPr>
                <a:r>
                  <a:rPr sz="4901"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sym typeface="Helvetica Light"/>
                  </a:rPr>
                  <a:t>03</a:t>
                </a:r>
              </a:p>
            </p:txBody>
          </p:sp>
          <p:sp>
            <p:nvSpPr>
              <p:cNvPr id="17" name="Shape 761"/>
              <p:cNvSpPr/>
              <p:nvPr/>
            </p:nvSpPr>
            <p:spPr>
              <a:xfrm>
                <a:off x="14592239" y="8434936"/>
                <a:ext cx="1765010" cy="617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lvl="0">
                  <a:lnSpc>
                    <a:spcPct val="100000"/>
                  </a:lnSpc>
                  <a:defRPr sz="1800">
                    <a:solidFill>
                      <a:srgbClr val="000000"/>
                    </a:solidFill>
                  </a:defRPr>
                </a:pPr>
                <a:r>
                  <a:rPr lang="en-US" sz="28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12.24</a:t>
                </a:r>
                <a:r>
                  <a:rPr sz="24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t>
                </a:r>
              </a:p>
            </p:txBody>
          </p:sp>
        </p:grpSp>
      </p:grpSp>
      <p:grpSp>
        <p:nvGrpSpPr>
          <p:cNvPr id="18" name="组合 17"/>
          <p:cNvGrpSpPr/>
          <p:nvPr/>
        </p:nvGrpSpPr>
        <p:grpSpPr>
          <a:xfrm>
            <a:off x="4096519" y="5967815"/>
            <a:ext cx="2239876" cy="2630866"/>
            <a:chOff x="11237836" y="8499209"/>
            <a:chExt cx="3200417" cy="3767725"/>
          </a:xfrm>
        </p:grpSpPr>
        <p:sp>
          <p:nvSpPr>
            <p:cNvPr id="19" name="Shape 730"/>
            <p:cNvSpPr/>
            <p:nvPr/>
          </p:nvSpPr>
          <p:spPr>
            <a:xfrm>
              <a:off x="11237836" y="8499209"/>
              <a:ext cx="3200417" cy="3767725"/>
            </a:xfrm>
            <a:custGeom>
              <a:avLst/>
              <a:gdLst/>
              <a:ahLst/>
              <a:cxnLst>
                <a:cxn ang="0">
                  <a:pos x="wd2" y="hd2"/>
                </a:cxn>
                <a:cxn ang="5400000">
                  <a:pos x="wd2" y="hd2"/>
                </a:cxn>
                <a:cxn ang="10800000">
                  <a:pos x="wd2" y="hd2"/>
                </a:cxn>
                <a:cxn ang="16200000">
                  <a:pos x="wd2" y="hd2"/>
                </a:cxn>
              </a:cxnLst>
              <a:rect l="0" t="0" r="r" b="b"/>
              <a:pathLst>
                <a:path w="21483" h="21600" extrusionOk="0">
                  <a:moveTo>
                    <a:pt x="2976" y="7028"/>
                  </a:moveTo>
                  <a:cubicBezTo>
                    <a:pt x="2508" y="7028"/>
                    <a:pt x="1933" y="6745"/>
                    <a:pt x="1699" y="6398"/>
                  </a:cubicBezTo>
                  <a:lnTo>
                    <a:pt x="175" y="4144"/>
                  </a:lnTo>
                  <a:cubicBezTo>
                    <a:pt x="-59" y="3797"/>
                    <a:pt x="-59" y="3231"/>
                    <a:pt x="175" y="2884"/>
                  </a:cubicBezTo>
                  <a:lnTo>
                    <a:pt x="1699" y="630"/>
                  </a:lnTo>
                  <a:cubicBezTo>
                    <a:pt x="1933" y="283"/>
                    <a:pt x="2508" y="0"/>
                    <a:pt x="2977" y="0"/>
                  </a:cubicBezTo>
                  <a:lnTo>
                    <a:pt x="6024" y="0"/>
                  </a:lnTo>
                  <a:cubicBezTo>
                    <a:pt x="6493" y="0"/>
                    <a:pt x="7068" y="283"/>
                    <a:pt x="7302" y="630"/>
                  </a:cubicBezTo>
                  <a:lnTo>
                    <a:pt x="8826" y="2884"/>
                  </a:lnTo>
                  <a:cubicBezTo>
                    <a:pt x="9060" y="3230"/>
                    <a:pt x="9060" y="3797"/>
                    <a:pt x="8826" y="4144"/>
                  </a:cubicBezTo>
                  <a:lnTo>
                    <a:pt x="7975" y="5402"/>
                  </a:lnTo>
                  <a:cubicBezTo>
                    <a:pt x="7741" y="5748"/>
                    <a:pt x="7741" y="6315"/>
                    <a:pt x="7976" y="6661"/>
                  </a:cubicBezTo>
                  <a:lnTo>
                    <a:pt x="8146" y="6914"/>
                  </a:lnTo>
                  <a:cubicBezTo>
                    <a:pt x="8380" y="7260"/>
                    <a:pt x="8955" y="7544"/>
                    <a:pt x="9424" y="7544"/>
                  </a:cubicBezTo>
                  <a:lnTo>
                    <a:pt x="16130" y="7544"/>
                  </a:lnTo>
                  <a:cubicBezTo>
                    <a:pt x="16598" y="7544"/>
                    <a:pt x="17173" y="7827"/>
                    <a:pt x="17407" y="8174"/>
                  </a:cubicBezTo>
                  <a:lnTo>
                    <a:pt x="21307" y="13942"/>
                  </a:lnTo>
                  <a:cubicBezTo>
                    <a:pt x="21541" y="14288"/>
                    <a:pt x="21541" y="14855"/>
                    <a:pt x="21307" y="15202"/>
                  </a:cubicBezTo>
                  <a:lnTo>
                    <a:pt x="17407" y="20970"/>
                  </a:lnTo>
                  <a:cubicBezTo>
                    <a:pt x="17173" y="21317"/>
                    <a:pt x="16598" y="21600"/>
                    <a:pt x="16130" y="21600"/>
                  </a:cubicBezTo>
                  <a:lnTo>
                    <a:pt x="8331" y="21600"/>
                  </a:lnTo>
                  <a:cubicBezTo>
                    <a:pt x="7863" y="21600"/>
                    <a:pt x="7288" y="21317"/>
                    <a:pt x="7054" y="20970"/>
                  </a:cubicBezTo>
                  <a:lnTo>
                    <a:pt x="3154" y="15202"/>
                  </a:lnTo>
                  <a:cubicBezTo>
                    <a:pt x="2920" y="14855"/>
                    <a:pt x="2920" y="14288"/>
                    <a:pt x="3154" y="13942"/>
                  </a:cubicBezTo>
                  <a:lnTo>
                    <a:pt x="6507" y="8982"/>
                  </a:lnTo>
                  <a:cubicBezTo>
                    <a:pt x="6742" y="8635"/>
                    <a:pt x="6742" y="8068"/>
                    <a:pt x="6507" y="7722"/>
                  </a:cubicBezTo>
                  <a:lnTo>
                    <a:pt x="6464" y="7658"/>
                  </a:lnTo>
                  <a:cubicBezTo>
                    <a:pt x="6230" y="7312"/>
                    <a:pt x="5655" y="7028"/>
                    <a:pt x="5187" y="7028"/>
                  </a:cubicBezTo>
                  <a:cubicBezTo>
                    <a:pt x="5187" y="7028"/>
                    <a:pt x="2976" y="7028"/>
                    <a:pt x="2976" y="7028"/>
                  </a:cubicBezTo>
                  <a:close/>
                </a:path>
              </a:pathLst>
            </a:custGeom>
            <a:solidFill>
              <a:schemeClr val="accent3"/>
            </a:solidFill>
            <a:ln w="12700">
              <a:miter lim="400000"/>
            </a:ln>
          </p:spPr>
          <p:txBody>
            <a:bodyPr lIns="38099" tIns="38099" rIns="38099" bIns="38099" anchor="ctr"/>
            <a:lstStyle/>
            <a:p>
              <a:pPr defTabSz="31968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0" name="Shape 740"/>
            <p:cNvSpPr/>
            <p:nvPr/>
          </p:nvSpPr>
          <p:spPr>
            <a:xfrm>
              <a:off x="11548995" y="8698099"/>
              <a:ext cx="719194" cy="82369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4000">
                  <a:solidFill>
                    <a:srgbClr val="FFFFFF"/>
                  </a:solidFill>
                  <a:latin typeface="FontAwesome"/>
                  <a:ea typeface="FontAwesome"/>
                  <a:cs typeface="FontAwesome"/>
                  <a:sym typeface="FontAwesome"/>
                </a:defRPr>
              </a:lvl1pPr>
            </a:lstStyle>
            <a:p>
              <a:pPr lvl="0">
                <a:lnSpc>
                  <a:spcPct val="100000"/>
                </a:lnSpc>
                <a:defRPr sz="1800">
                  <a:solidFill>
                    <a:srgbClr val="000000"/>
                  </a:solidFill>
                </a:defRPr>
              </a:pPr>
              <a:r>
                <a:rPr sz="2800">
                  <a:solidFill>
                    <a:schemeClr val="bg1"/>
                  </a:solidFill>
                </a:rPr>
                <a:t></a:t>
              </a:r>
            </a:p>
          </p:txBody>
        </p:sp>
        <p:sp>
          <p:nvSpPr>
            <p:cNvPr id="21" name="Shape 750"/>
            <p:cNvSpPr/>
            <p:nvPr/>
          </p:nvSpPr>
          <p:spPr>
            <a:xfrm>
              <a:off x="12181641" y="9828327"/>
              <a:ext cx="1765011" cy="10800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lvl="0">
                <a:lnSpc>
                  <a:spcPct val="100000"/>
                </a:lnSpc>
                <a:defRPr sz="1800">
                  <a:solidFill>
                    <a:srgbClr val="000000"/>
                  </a:solidFill>
                </a:defRPr>
              </a:pPr>
              <a:r>
                <a:rPr sz="4901"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04</a:t>
              </a:r>
            </a:p>
          </p:txBody>
        </p:sp>
        <p:sp>
          <p:nvSpPr>
            <p:cNvPr id="22" name="Shape 762"/>
            <p:cNvSpPr/>
            <p:nvPr/>
          </p:nvSpPr>
          <p:spPr>
            <a:xfrm>
              <a:off x="12181641" y="11058902"/>
              <a:ext cx="1765011" cy="617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a:lnSpc>
                  <a:spcPct val="100000"/>
                </a:lnSpc>
                <a:defRPr sz="1800">
                  <a:solidFill>
                    <a:srgbClr val="000000"/>
                  </a:solidFill>
                </a:defRPr>
              </a:pPr>
              <a:r>
                <a:rPr lang="en-US" sz="28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10.49</a:t>
              </a:r>
              <a:r>
                <a:rPr sz="24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t>
              </a:r>
            </a:p>
          </p:txBody>
        </p:sp>
      </p:grpSp>
      <p:grpSp>
        <p:nvGrpSpPr>
          <p:cNvPr id="23" name="组合 22"/>
          <p:cNvGrpSpPr/>
          <p:nvPr/>
        </p:nvGrpSpPr>
        <p:grpSpPr>
          <a:xfrm>
            <a:off x="1920219" y="5433338"/>
            <a:ext cx="2200023" cy="2653844"/>
            <a:chOff x="8128251" y="7733773"/>
            <a:chExt cx="3143475" cy="3800631"/>
          </a:xfrm>
        </p:grpSpPr>
        <p:sp>
          <p:nvSpPr>
            <p:cNvPr id="24" name="Shape 729"/>
            <p:cNvSpPr/>
            <p:nvPr/>
          </p:nvSpPr>
          <p:spPr>
            <a:xfrm>
              <a:off x="8128251" y="7733773"/>
              <a:ext cx="3143475" cy="3800631"/>
            </a:xfrm>
            <a:custGeom>
              <a:avLst/>
              <a:gdLst/>
              <a:ahLst/>
              <a:cxnLst>
                <a:cxn ang="0">
                  <a:pos x="wd2" y="hd2"/>
                </a:cxn>
                <a:cxn ang="5400000">
                  <a:pos x="wd2" y="hd2"/>
                </a:cxn>
                <a:cxn ang="10800000">
                  <a:pos x="wd2" y="hd2"/>
                </a:cxn>
                <a:cxn ang="16200000">
                  <a:pos x="wd2" y="hd2"/>
                </a:cxn>
              </a:cxnLst>
              <a:rect l="0" t="0" r="r" b="b"/>
              <a:pathLst>
                <a:path w="21481" h="21600" extrusionOk="0">
                  <a:moveTo>
                    <a:pt x="12495" y="4108"/>
                  </a:moveTo>
                  <a:cubicBezTo>
                    <a:pt x="12257" y="3765"/>
                    <a:pt x="12257" y="3203"/>
                    <a:pt x="12495" y="2859"/>
                  </a:cubicBezTo>
                  <a:lnTo>
                    <a:pt x="14046" y="624"/>
                  </a:lnTo>
                  <a:cubicBezTo>
                    <a:pt x="14285" y="281"/>
                    <a:pt x="14870" y="0"/>
                    <a:pt x="15347" y="0"/>
                  </a:cubicBezTo>
                  <a:lnTo>
                    <a:pt x="18450" y="0"/>
                  </a:lnTo>
                  <a:cubicBezTo>
                    <a:pt x="18927" y="0"/>
                    <a:pt x="19512" y="281"/>
                    <a:pt x="19750" y="624"/>
                  </a:cubicBezTo>
                  <a:lnTo>
                    <a:pt x="21302" y="2859"/>
                  </a:lnTo>
                  <a:cubicBezTo>
                    <a:pt x="21540" y="3203"/>
                    <a:pt x="21540" y="3765"/>
                    <a:pt x="21302" y="4108"/>
                  </a:cubicBezTo>
                  <a:lnTo>
                    <a:pt x="19750" y="6343"/>
                  </a:lnTo>
                  <a:cubicBezTo>
                    <a:pt x="19512" y="6686"/>
                    <a:pt x="18927" y="6967"/>
                    <a:pt x="18450" y="6967"/>
                  </a:cubicBezTo>
                  <a:lnTo>
                    <a:pt x="16719" y="6967"/>
                  </a:lnTo>
                  <a:cubicBezTo>
                    <a:pt x="16242" y="6967"/>
                    <a:pt x="15657" y="7248"/>
                    <a:pt x="15418" y="7592"/>
                  </a:cubicBezTo>
                  <a:lnTo>
                    <a:pt x="15245" y="7842"/>
                  </a:lnTo>
                  <a:cubicBezTo>
                    <a:pt x="15006" y="8185"/>
                    <a:pt x="15006" y="8747"/>
                    <a:pt x="15245" y="9091"/>
                  </a:cubicBezTo>
                  <a:lnTo>
                    <a:pt x="18658" y="14008"/>
                  </a:lnTo>
                  <a:cubicBezTo>
                    <a:pt x="18897" y="14352"/>
                    <a:pt x="18897" y="14914"/>
                    <a:pt x="18658" y="15257"/>
                  </a:cubicBezTo>
                  <a:lnTo>
                    <a:pt x="14689" y="20976"/>
                  </a:lnTo>
                  <a:cubicBezTo>
                    <a:pt x="14450" y="21319"/>
                    <a:pt x="13865" y="21600"/>
                    <a:pt x="13388" y="21600"/>
                  </a:cubicBezTo>
                  <a:lnTo>
                    <a:pt x="5449" y="21600"/>
                  </a:lnTo>
                  <a:cubicBezTo>
                    <a:pt x="4972" y="21600"/>
                    <a:pt x="4387" y="21319"/>
                    <a:pt x="4148" y="20975"/>
                  </a:cubicBezTo>
                  <a:lnTo>
                    <a:pt x="178" y="15257"/>
                  </a:lnTo>
                  <a:cubicBezTo>
                    <a:pt x="-60" y="14914"/>
                    <a:pt x="-60" y="14352"/>
                    <a:pt x="178" y="14008"/>
                  </a:cubicBezTo>
                  <a:lnTo>
                    <a:pt x="4148" y="8290"/>
                  </a:lnTo>
                  <a:cubicBezTo>
                    <a:pt x="4387" y="7946"/>
                    <a:pt x="4972" y="7665"/>
                    <a:pt x="5449" y="7665"/>
                  </a:cubicBezTo>
                  <a:lnTo>
                    <a:pt x="12276" y="7665"/>
                  </a:lnTo>
                  <a:cubicBezTo>
                    <a:pt x="12753" y="7665"/>
                    <a:pt x="13338" y="7384"/>
                    <a:pt x="13576" y="7041"/>
                  </a:cubicBezTo>
                  <a:lnTo>
                    <a:pt x="13620" y="6978"/>
                  </a:lnTo>
                  <a:cubicBezTo>
                    <a:pt x="13859" y="6634"/>
                    <a:pt x="13859" y="6072"/>
                    <a:pt x="13620" y="5729"/>
                  </a:cubicBezTo>
                  <a:cubicBezTo>
                    <a:pt x="13620" y="5729"/>
                    <a:pt x="12495" y="4108"/>
                    <a:pt x="12495" y="4108"/>
                  </a:cubicBezTo>
                  <a:close/>
                </a:path>
              </a:pathLst>
            </a:custGeom>
            <a:solidFill>
              <a:schemeClr val="accent6"/>
            </a:solidFill>
            <a:ln w="12700">
              <a:miter lim="400000"/>
            </a:ln>
          </p:spPr>
          <p:txBody>
            <a:bodyPr lIns="38099" tIns="38099" rIns="38099" bIns="38099" anchor="ctr"/>
            <a:lstStyle/>
            <a:p>
              <a:pPr defTabSz="31968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5" name="Shape 745"/>
            <p:cNvSpPr/>
            <p:nvPr/>
          </p:nvSpPr>
          <p:spPr>
            <a:xfrm>
              <a:off x="10287796" y="7908450"/>
              <a:ext cx="719194" cy="82369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4000">
                  <a:solidFill>
                    <a:srgbClr val="A0BC35"/>
                  </a:solidFill>
                  <a:latin typeface="FontAwesome"/>
                  <a:ea typeface="FontAwesome"/>
                  <a:cs typeface="FontAwesome"/>
                  <a:sym typeface="FontAwesome"/>
                </a:defRPr>
              </a:lvl1pPr>
            </a:lstStyle>
            <a:p>
              <a:pPr lvl="0">
                <a:lnSpc>
                  <a:spcPct val="100000"/>
                </a:lnSpc>
                <a:defRPr sz="1800">
                  <a:solidFill>
                    <a:srgbClr val="000000"/>
                  </a:solidFill>
                </a:defRPr>
              </a:pPr>
              <a:r>
                <a:rPr sz="2800">
                  <a:solidFill>
                    <a:schemeClr val="bg1"/>
                  </a:solidFill>
                </a:rPr>
                <a:t></a:t>
              </a:r>
            </a:p>
          </p:txBody>
        </p:sp>
        <p:sp>
          <p:nvSpPr>
            <p:cNvPr id="26" name="Shape 751"/>
            <p:cNvSpPr/>
            <p:nvPr/>
          </p:nvSpPr>
          <p:spPr>
            <a:xfrm>
              <a:off x="8678521" y="9122852"/>
              <a:ext cx="1765010" cy="10800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lvl="0">
                <a:lnSpc>
                  <a:spcPct val="100000"/>
                </a:lnSpc>
                <a:defRPr sz="1800">
                  <a:solidFill>
                    <a:srgbClr val="000000"/>
                  </a:solidFill>
                </a:defRPr>
              </a:pPr>
              <a:r>
                <a:rPr sz="4901"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05</a:t>
              </a:r>
            </a:p>
          </p:txBody>
        </p:sp>
        <p:sp>
          <p:nvSpPr>
            <p:cNvPr id="27" name="Shape 763"/>
            <p:cNvSpPr/>
            <p:nvPr/>
          </p:nvSpPr>
          <p:spPr>
            <a:xfrm>
              <a:off x="8678521" y="10383314"/>
              <a:ext cx="1765010" cy="617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lvl="0">
                <a:lnSpc>
                  <a:spcPct val="100000"/>
                </a:lnSpc>
                <a:defRPr sz="1800">
                  <a:solidFill>
                    <a:srgbClr val="000000"/>
                  </a:solidFill>
                </a:defRPr>
              </a:pPr>
              <a:r>
                <a:rPr lang="en-US" sz="28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8.00</a:t>
              </a:r>
              <a:r>
                <a:rPr sz="24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t>
              </a:r>
            </a:p>
          </p:txBody>
        </p:sp>
      </p:grpSp>
      <p:grpSp>
        <p:nvGrpSpPr>
          <p:cNvPr id="28" name="组合 27"/>
          <p:cNvGrpSpPr/>
          <p:nvPr/>
        </p:nvGrpSpPr>
        <p:grpSpPr>
          <a:xfrm>
            <a:off x="1105499" y="3973354"/>
            <a:ext cx="3005973" cy="1713389"/>
            <a:chOff x="6964150" y="5642891"/>
            <a:chExt cx="4295048" cy="2453784"/>
          </a:xfrm>
        </p:grpSpPr>
        <p:sp>
          <p:nvSpPr>
            <p:cNvPr id="29" name="Shape 728"/>
            <p:cNvSpPr/>
            <p:nvPr/>
          </p:nvSpPr>
          <p:spPr>
            <a:xfrm>
              <a:off x="6964150" y="5644770"/>
              <a:ext cx="4295048" cy="2451905"/>
            </a:xfrm>
            <a:custGeom>
              <a:avLst/>
              <a:gdLst/>
              <a:ahLst/>
              <a:cxnLst>
                <a:cxn ang="0">
                  <a:pos x="wd2" y="hd2"/>
                </a:cxn>
                <a:cxn ang="5400000">
                  <a:pos x="wd2" y="hd2"/>
                </a:cxn>
                <a:cxn ang="10800000">
                  <a:pos x="wd2" y="hd2"/>
                </a:cxn>
                <a:cxn ang="16200000">
                  <a:pos x="wd2" y="hd2"/>
                </a:cxn>
              </a:cxnLst>
              <a:rect l="0" t="0" r="r" b="b"/>
              <a:pathLst>
                <a:path w="21513" h="21600" extrusionOk="0">
                  <a:moveTo>
                    <a:pt x="16064" y="6078"/>
                  </a:moveTo>
                  <a:cubicBezTo>
                    <a:pt x="16238" y="5546"/>
                    <a:pt x="16667" y="5110"/>
                    <a:pt x="17017" y="5110"/>
                  </a:cubicBezTo>
                  <a:lnTo>
                    <a:pt x="19291" y="5110"/>
                  </a:lnTo>
                  <a:cubicBezTo>
                    <a:pt x="19640" y="5110"/>
                    <a:pt x="20069" y="5546"/>
                    <a:pt x="20244" y="6078"/>
                  </a:cubicBezTo>
                  <a:lnTo>
                    <a:pt x="21381" y="9542"/>
                  </a:lnTo>
                  <a:cubicBezTo>
                    <a:pt x="21556" y="10075"/>
                    <a:pt x="21556" y="10946"/>
                    <a:pt x="21381" y="11478"/>
                  </a:cubicBezTo>
                  <a:lnTo>
                    <a:pt x="20244" y="14942"/>
                  </a:lnTo>
                  <a:cubicBezTo>
                    <a:pt x="20069" y="15474"/>
                    <a:pt x="19640" y="15910"/>
                    <a:pt x="19291" y="15910"/>
                  </a:cubicBezTo>
                  <a:lnTo>
                    <a:pt x="17017" y="15910"/>
                  </a:lnTo>
                  <a:cubicBezTo>
                    <a:pt x="16667" y="15910"/>
                    <a:pt x="16238" y="15474"/>
                    <a:pt x="16064" y="14942"/>
                  </a:cubicBezTo>
                  <a:lnTo>
                    <a:pt x="15429" y="13010"/>
                  </a:lnTo>
                  <a:cubicBezTo>
                    <a:pt x="15254" y="12477"/>
                    <a:pt x="14825" y="12042"/>
                    <a:pt x="14476" y="12042"/>
                  </a:cubicBezTo>
                  <a:lnTo>
                    <a:pt x="14221" y="12042"/>
                  </a:lnTo>
                  <a:cubicBezTo>
                    <a:pt x="13872" y="12042"/>
                    <a:pt x="13443" y="12477"/>
                    <a:pt x="13268" y="13010"/>
                  </a:cubicBezTo>
                  <a:lnTo>
                    <a:pt x="10766" y="20632"/>
                  </a:lnTo>
                  <a:cubicBezTo>
                    <a:pt x="10591" y="21164"/>
                    <a:pt x="10162" y="21600"/>
                    <a:pt x="9813" y="21600"/>
                  </a:cubicBezTo>
                  <a:lnTo>
                    <a:pt x="3994" y="21600"/>
                  </a:lnTo>
                  <a:cubicBezTo>
                    <a:pt x="3644" y="21600"/>
                    <a:pt x="3215" y="21164"/>
                    <a:pt x="3040" y="20632"/>
                  </a:cubicBezTo>
                  <a:lnTo>
                    <a:pt x="131" y="11768"/>
                  </a:lnTo>
                  <a:cubicBezTo>
                    <a:pt x="-44" y="11235"/>
                    <a:pt x="-44" y="10364"/>
                    <a:pt x="131" y="9832"/>
                  </a:cubicBezTo>
                  <a:lnTo>
                    <a:pt x="3040" y="968"/>
                  </a:lnTo>
                  <a:cubicBezTo>
                    <a:pt x="3215" y="436"/>
                    <a:pt x="3644" y="0"/>
                    <a:pt x="3994" y="0"/>
                  </a:cubicBezTo>
                  <a:lnTo>
                    <a:pt x="9813" y="0"/>
                  </a:lnTo>
                  <a:cubicBezTo>
                    <a:pt x="10162" y="0"/>
                    <a:pt x="10591" y="436"/>
                    <a:pt x="10766" y="968"/>
                  </a:cubicBezTo>
                  <a:lnTo>
                    <a:pt x="13268" y="8590"/>
                  </a:lnTo>
                  <a:cubicBezTo>
                    <a:pt x="13443" y="9123"/>
                    <a:pt x="13872" y="9558"/>
                    <a:pt x="14221" y="9558"/>
                  </a:cubicBezTo>
                  <a:lnTo>
                    <a:pt x="14286" y="9558"/>
                  </a:lnTo>
                  <a:cubicBezTo>
                    <a:pt x="14635" y="9558"/>
                    <a:pt x="15064" y="9123"/>
                    <a:pt x="15239" y="8590"/>
                  </a:cubicBezTo>
                  <a:cubicBezTo>
                    <a:pt x="15239" y="8590"/>
                    <a:pt x="16064" y="6078"/>
                    <a:pt x="16064" y="6078"/>
                  </a:cubicBezTo>
                  <a:close/>
                </a:path>
              </a:pathLst>
            </a:custGeom>
            <a:solidFill>
              <a:schemeClr val="accent5"/>
            </a:solidFill>
            <a:ln w="12700">
              <a:miter lim="400000"/>
            </a:ln>
          </p:spPr>
          <p:txBody>
            <a:bodyPr lIns="38099" tIns="38099" rIns="38099" bIns="38099" anchor="ctr"/>
            <a:lstStyle/>
            <a:p>
              <a:pPr defTabSz="31968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0" name="Shape 743"/>
            <p:cNvSpPr/>
            <p:nvPr/>
          </p:nvSpPr>
          <p:spPr>
            <a:xfrm>
              <a:off x="10132348" y="6335459"/>
              <a:ext cx="719194" cy="823694"/>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lnSpc>
                  <a:spcPct val="150000"/>
                </a:lnSpc>
                <a:defRPr sz="4000">
                  <a:solidFill>
                    <a:srgbClr val="D44024"/>
                  </a:solidFill>
                  <a:latin typeface="FontAwesome"/>
                  <a:ea typeface="FontAwesome"/>
                  <a:cs typeface="FontAwesome"/>
                  <a:sym typeface="FontAwesome"/>
                </a:defRPr>
              </a:lvl1pPr>
            </a:lstStyle>
            <a:p>
              <a:pPr lvl="0">
                <a:lnSpc>
                  <a:spcPct val="100000"/>
                </a:lnSpc>
                <a:defRPr sz="1800">
                  <a:solidFill>
                    <a:srgbClr val="000000"/>
                  </a:solidFill>
                </a:defRPr>
              </a:pPr>
              <a:r>
                <a:rPr sz="2800" dirty="0">
                  <a:solidFill>
                    <a:schemeClr val="bg1"/>
                  </a:solidFill>
                </a:rPr>
                <a:t></a:t>
              </a:r>
            </a:p>
          </p:txBody>
        </p:sp>
        <p:sp>
          <p:nvSpPr>
            <p:cNvPr id="31" name="Shape 752"/>
            <p:cNvSpPr/>
            <p:nvPr/>
          </p:nvSpPr>
          <p:spPr>
            <a:xfrm>
              <a:off x="7467727" y="5642891"/>
              <a:ext cx="1765011" cy="10800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647700">
                <a:lnSpc>
                  <a:spcPct val="120000"/>
                </a:lnSpc>
                <a:spcBef>
                  <a:spcPts val="1700"/>
                </a:spcBef>
                <a:defRPr sz="7000">
                  <a:solidFill>
                    <a:srgbClr val="FFFFFF"/>
                  </a:solidFill>
                  <a:latin typeface="Lato Light"/>
                  <a:ea typeface="Lato Light"/>
                  <a:cs typeface="Lato Light"/>
                  <a:sym typeface="Lato Light"/>
                </a:defRPr>
              </a:lvl1pPr>
            </a:lstStyle>
            <a:p>
              <a:pPr lvl="0">
                <a:lnSpc>
                  <a:spcPct val="100000"/>
                </a:lnSpc>
                <a:defRPr sz="1800">
                  <a:solidFill>
                    <a:srgbClr val="000000"/>
                  </a:solidFill>
                </a:defRPr>
              </a:pPr>
              <a:r>
                <a:rPr sz="4901"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06</a:t>
              </a:r>
            </a:p>
          </p:txBody>
        </p:sp>
        <p:sp>
          <p:nvSpPr>
            <p:cNvPr id="32" name="Shape 764"/>
            <p:cNvSpPr/>
            <p:nvPr/>
          </p:nvSpPr>
          <p:spPr>
            <a:xfrm>
              <a:off x="7467727" y="6883108"/>
              <a:ext cx="1765011" cy="617083"/>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647700">
                <a:lnSpc>
                  <a:spcPct val="120000"/>
                </a:lnSpc>
                <a:spcBef>
                  <a:spcPts val="1700"/>
                </a:spcBef>
                <a:defRPr>
                  <a:solidFill>
                    <a:srgbClr val="FFFFFF"/>
                  </a:solidFill>
                  <a:latin typeface="Lato Light"/>
                  <a:ea typeface="Lato Light"/>
                  <a:cs typeface="Lato Light"/>
                  <a:sym typeface="Lato Light"/>
                </a:defRPr>
              </a:lvl1pPr>
            </a:lstStyle>
            <a:p>
              <a:pPr>
                <a:lnSpc>
                  <a:spcPct val="100000"/>
                </a:lnSpc>
                <a:defRPr sz="1800">
                  <a:solidFill>
                    <a:srgbClr val="000000"/>
                  </a:solidFill>
                </a:defRPr>
              </a:pPr>
              <a:r>
                <a:rPr lang="en-US" sz="28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39.76</a:t>
              </a:r>
              <a:r>
                <a:rPr sz="2400" b="1" dirty="0">
                  <a:ln w="10160">
                    <a:solidFill>
                      <a:schemeClr val="accent5"/>
                    </a:solidFill>
                    <a:prstDash val="solid"/>
                  </a:ln>
                  <a:solidFill>
                    <a:schemeClr val="bg1"/>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a:t>
              </a:r>
            </a:p>
          </p:txBody>
        </p:sp>
      </p:grpSp>
      <p:grpSp>
        <p:nvGrpSpPr>
          <p:cNvPr id="33" name="组合 32"/>
          <p:cNvGrpSpPr/>
          <p:nvPr/>
        </p:nvGrpSpPr>
        <p:grpSpPr>
          <a:xfrm>
            <a:off x="1173710" y="2191112"/>
            <a:ext cx="1656929" cy="1085104"/>
            <a:chOff x="6386672" y="3940379"/>
            <a:chExt cx="1968953" cy="1102355"/>
          </a:xfrm>
        </p:grpSpPr>
        <p:sp>
          <p:nvSpPr>
            <p:cNvPr id="34" name="Shape 738"/>
            <p:cNvSpPr/>
            <p:nvPr/>
          </p:nvSpPr>
          <p:spPr>
            <a:xfrm>
              <a:off x="6386672" y="3940379"/>
              <a:ext cx="1968953" cy="466142"/>
            </a:xfrm>
            <a:custGeom>
              <a:avLst/>
              <a:gdLst/>
              <a:ahLst/>
              <a:cxnLst>
                <a:cxn ang="0">
                  <a:pos x="wd2" y="hd2"/>
                </a:cxn>
                <a:cxn ang="5400000">
                  <a:pos x="wd2" y="hd2"/>
                </a:cxn>
                <a:cxn ang="10800000">
                  <a:pos x="wd2" y="hd2"/>
                </a:cxn>
                <a:cxn ang="16200000">
                  <a:pos x="wd2" y="hd2"/>
                </a:cxn>
              </a:cxnLst>
              <a:rect l="0" t="0" r="r" b="b"/>
              <a:pathLst>
                <a:path w="21600" h="21600" extrusionOk="0">
                  <a:moveTo>
                    <a:pt x="19013" y="21600"/>
                  </a:moveTo>
                  <a:lnTo>
                    <a:pt x="0" y="21600"/>
                  </a:lnTo>
                  <a:lnTo>
                    <a:pt x="0" y="0"/>
                  </a:lnTo>
                  <a:lnTo>
                    <a:pt x="19013" y="0"/>
                  </a:lnTo>
                  <a:lnTo>
                    <a:pt x="21600" y="10802"/>
                  </a:lnTo>
                  <a:cubicBezTo>
                    <a:pt x="21600" y="10802"/>
                    <a:pt x="19013" y="21600"/>
                    <a:pt x="19013" y="21600"/>
                  </a:cubicBezTo>
                  <a:close/>
                </a:path>
              </a:pathLst>
            </a:custGeom>
            <a:solidFill>
              <a:schemeClr val="accent4"/>
            </a:solidFill>
            <a:ln w="12700">
              <a:miter lim="400000"/>
            </a:ln>
          </p:spPr>
          <p:txBody>
            <a:bodyPr lIns="38099" tIns="38099" rIns="38099" bIns="38099" anchor="ctr"/>
            <a:lstStyle/>
            <a:p>
              <a:pPr defTabSz="31968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chemeClr val="accent6">
                    <a:lumMod val="20000"/>
                    <a:lumOff val="80000"/>
                  </a:schemeClr>
                </a:solidFill>
              </a:endParaRPr>
            </a:p>
          </p:txBody>
        </p:sp>
        <p:sp>
          <p:nvSpPr>
            <p:cNvPr id="35" name="Shape 765"/>
            <p:cNvSpPr/>
            <p:nvPr/>
          </p:nvSpPr>
          <p:spPr>
            <a:xfrm>
              <a:off x="6614133" y="3984874"/>
              <a:ext cx="1428604" cy="105786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lvl="0">
                <a:lnSpc>
                  <a:spcPct val="100000"/>
                </a:lnSpc>
                <a:defRPr sz="1800" b="0">
                  <a:solidFill>
                    <a:srgbClr val="000000"/>
                  </a:solidFill>
                </a:defRPr>
              </a:pPr>
              <a:r>
                <a:rPr lang="en-US" sz="2400" dirty="0">
                  <a:solidFill>
                    <a:schemeClr val="accent6">
                      <a:lumMod val="20000"/>
                      <a:lumOff val="80000"/>
                    </a:schemeClr>
                  </a:solidFill>
                  <a:latin typeface="Arial" panose="020B0604020202020204" pitchFamily="34" charset="0"/>
                  <a:cs typeface="Arial" panose="020B0604020202020204" pitchFamily="34" charset="0"/>
                </a:rPr>
                <a:t>Comedy</a:t>
              </a:r>
              <a:endParaRPr sz="2400" dirty="0">
                <a:solidFill>
                  <a:schemeClr val="accent6">
                    <a:lumMod val="20000"/>
                    <a:lumOff val="80000"/>
                  </a:schemeClr>
                </a:solidFill>
                <a:latin typeface="Arial" panose="020B0604020202020204" pitchFamily="34" charset="0"/>
                <a:cs typeface="Arial" panose="020B0604020202020204" pitchFamily="34" charset="0"/>
              </a:endParaRPr>
            </a:p>
          </p:txBody>
        </p:sp>
      </p:grpSp>
      <p:grpSp>
        <p:nvGrpSpPr>
          <p:cNvPr id="36" name="组合 35"/>
          <p:cNvGrpSpPr/>
          <p:nvPr/>
        </p:nvGrpSpPr>
        <p:grpSpPr>
          <a:xfrm>
            <a:off x="624244" y="3335250"/>
            <a:ext cx="1629762" cy="475006"/>
            <a:chOff x="4607641" y="6637658"/>
            <a:chExt cx="1968953" cy="466128"/>
          </a:xfrm>
        </p:grpSpPr>
        <p:sp>
          <p:nvSpPr>
            <p:cNvPr id="37" name="Shape 736"/>
            <p:cNvSpPr/>
            <p:nvPr/>
          </p:nvSpPr>
          <p:spPr>
            <a:xfrm>
              <a:off x="4607641" y="6637658"/>
              <a:ext cx="1968953" cy="466128"/>
            </a:xfrm>
            <a:custGeom>
              <a:avLst/>
              <a:gdLst/>
              <a:ahLst/>
              <a:cxnLst>
                <a:cxn ang="0">
                  <a:pos x="wd2" y="hd2"/>
                </a:cxn>
                <a:cxn ang="5400000">
                  <a:pos x="wd2" y="hd2"/>
                </a:cxn>
                <a:cxn ang="10800000">
                  <a:pos x="wd2" y="hd2"/>
                </a:cxn>
                <a:cxn ang="16200000">
                  <a:pos x="wd2" y="hd2"/>
                </a:cxn>
              </a:cxnLst>
              <a:rect l="0" t="0" r="r" b="b"/>
              <a:pathLst>
                <a:path w="21600" h="21600" extrusionOk="0">
                  <a:moveTo>
                    <a:pt x="19013" y="21600"/>
                  </a:moveTo>
                  <a:lnTo>
                    <a:pt x="0" y="21600"/>
                  </a:lnTo>
                  <a:lnTo>
                    <a:pt x="0" y="0"/>
                  </a:lnTo>
                  <a:lnTo>
                    <a:pt x="19013" y="0"/>
                  </a:lnTo>
                  <a:lnTo>
                    <a:pt x="21600" y="10801"/>
                  </a:lnTo>
                  <a:cubicBezTo>
                    <a:pt x="21600" y="10801"/>
                    <a:pt x="19013" y="21600"/>
                    <a:pt x="19013" y="21600"/>
                  </a:cubicBezTo>
                  <a:close/>
                </a:path>
              </a:pathLst>
            </a:custGeom>
            <a:solidFill>
              <a:schemeClr val="accent5"/>
            </a:solidFill>
            <a:ln w="12700">
              <a:miter lim="400000"/>
            </a:ln>
          </p:spPr>
          <p:txBody>
            <a:bodyPr lIns="38099" tIns="38099" rIns="38099" bIns="38099" anchor="ctr"/>
            <a:lstStyle/>
            <a:p>
              <a:pPr defTabSz="31968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600" dirty="0">
                <a:solidFill>
                  <a:schemeClr val="accent6">
                    <a:lumMod val="20000"/>
                    <a:lumOff val="80000"/>
                  </a:schemeClr>
                </a:solidFill>
                <a:latin typeface="Arial" panose="020B0604020202020204" pitchFamily="34" charset="0"/>
                <a:cs typeface="Arial" panose="020B0604020202020204" pitchFamily="34" charset="0"/>
              </a:endParaRPr>
            </a:p>
          </p:txBody>
        </p:sp>
        <p:sp>
          <p:nvSpPr>
            <p:cNvPr id="38" name="Shape 770"/>
            <p:cNvSpPr/>
            <p:nvPr/>
          </p:nvSpPr>
          <p:spPr>
            <a:xfrm>
              <a:off x="5043534" y="6692922"/>
              <a:ext cx="1428603" cy="36242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lvl="0">
                <a:lnSpc>
                  <a:spcPct val="100000"/>
                </a:lnSpc>
                <a:defRPr sz="1800" b="0">
                  <a:solidFill>
                    <a:srgbClr val="000000"/>
                  </a:solidFill>
                </a:defRPr>
              </a:pPr>
              <a:r>
                <a:rPr lang="en-US" sz="2400" dirty="0">
                  <a:solidFill>
                    <a:schemeClr val="accent1">
                      <a:lumMod val="75000"/>
                      <a:lumOff val="25000"/>
                    </a:schemeClr>
                  </a:solidFill>
                  <a:latin typeface="Arial" panose="020B0604020202020204" pitchFamily="34" charset="0"/>
                  <a:cs typeface="Arial" panose="020B0604020202020204" pitchFamily="34" charset="0"/>
                </a:rPr>
                <a:t>Other</a:t>
              </a:r>
              <a:endParaRPr sz="2400" dirty="0">
                <a:solidFill>
                  <a:schemeClr val="accent1">
                    <a:lumMod val="75000"/>
                    <a:lumOff val="25000"/>
                  </a:schemeClr>
                </a:solidFill>
                <a:latin typeface="Arial" panose="020B0604020202020204" pitchFamily="34" charset="0"/>
                <a:cs typeface="Arial" panose="020B0604020202020204" pitchFamily="34" charset="0"/>
              </a:endParaRPr>
            </a:p>
          </p:txBody>
        </p:sp>
      </p:grpSp>
      <p:grpSp>
        <p:nvGrpSpPr>
          <p:cNvPr id="39" name="组合 38"/>
          <p:cNvGrpSpPr/>
          <p:nvPr/>
        </p:nvGrpSpPr>
        <p:grpSpPr>
          <a:xfrm>
            <a:off x="590738" y="6246016"/>
            <a:ext cx="1520060" cy="518411"/>
            <a:chOff x="5658538" y="10150008"/>
            <a:chExt cx="1968954" cy="559164"/>
          </a:xfrm>
        </p:grpSpPr>
        <p:sp>
          <p:nvSpPr>
            <p:cNvPr id="40" name="Shape 737"/>
            <p:cNvSpPr/>
            <p:nvPr/>
          </p:nvSpPr>
          <p:spPr>
            <a:xfrm>
              <a:off x="5658538" y="10150008"/>
              <a:ext cx="1968954" cy="466127"/>
            </a:xfrm>
            <a:custGeom>
              <a:avLst/>
              <a:gdLst/>
              <a:ahLst/>
              <a:cxnLst>
                <a:cxn ang="0">
                  <a:pos x="wd2" y="hd2"/>
                </a:cxn>
                <a:cxn ang="5400000">
                  <a:pos x="wd2" y="hd2"/>
                </a:cxn>
                <a:cxn ang="10800000">
                  <a:pos x="wd2" y="hd2"/>
                </a:cxn>
                <a:cxn ang="16200000">
                  <a:pos x="wd2" y="hd2"/>
                </a:cxn>
              </a:cxnLst>
              <a:rect l="0" t="0" r="r" b="b"/>
              <a:pathLst>
                <a:path w="21600" h="21600" extrusionOk="0">
                  <a:moveTo>
                    <a:pt x="19013" y="0"/>
                  </a:moveTo>
                  <a:lnTo>
                    <a:pt x="0" y="0"/>
                  </a:lnTo>
                  <a:lnTo>
                    <a:pt x="0" y="21600"/>
                  </a:lnTo>
                  <a:lnTo>
                    <a:pt x="19013" y="21600"/>
                  </a:lnTo>
                  <a:lnTo>
                    <a:pt x="21600" y="10799"/>
                  </a:lnTo>
                  <a:cubicBezTo>
                    <a:pt x="21600" y="10799"/>
                    <a:pt x="19013" y="0"/>
                    <a:pt x="19013" y="0"/>
                  </a:cubicBezTo>
                  <a:close/>
                </a:path>
              </a:pathLst>
            </a:custGeom>
            <a:solidFill>
              <a:schemeClr val="accent6"/>
            </a:solidFill>
            <a:ln w="12700">
              <a:miter lim="400000"/>
            </a:ln>
          </p:spPr>
          <p:txBody>
            <a:bodyPr lIns="38099" tIns="38099" rIns="38099" bIns="38099" anchor="ctr"/>
            <a:lstStyle/>
            <a:p>
              <a:pPr defTabSz="31968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chemeClr val="accent6">
                    <a:lumMod val="20000"/>
                    <a:lumOff val="80000"/>
                  </a:schemeClr>
                </a:solidFill>
              </a:endParaRPr>
            </a:p>
          </p:txBody>
        </p:sp>
        <p:sp>
          <p:nvSpPr>
            <p:cNvPr id="41" name="Shape 769"/>
            <p:cNvSpPr/>
            <p:nvPr/>
          </p:nvSpPr>
          <p:spPr>
            <a:xfrm>
              <a:off x="6028794" y="10180243"/>
              <a:ext cx="1428600" cy="52892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lvl="0">
                <a:lnSpc>
                  <a:spcPct val="100000"/>
                </a:lnSpc>
                <a:defRPr sz="1800" b="0">
                  <a:solidFill>
                    <a:srgbClr val="000000"/>
                  </a:solidFill>
                </a:defRPr>
              </a:pPr>
              <a:r>
                <a:rPr lang="en-US" sz="2400" dirty="0">
                  <a:solidFill>
                    <a:schemeClr val="accent1">
                      <a:lumMod val="75000"/>
                      <a:lumOff val="25000"/>
                    </a:schemeClr>
                  </a:solidFill>
                  <a:latin typeface="Arial" panose="020B0604020202020204" pitchFamily="34" charset="0"/>
                  <a:cs typeface="Arial" panose="020B0604020202020204" pitchFamily="34" charset="0"/>
                </a:rPr>
                <a:t>Crime</a:t>
              </a:r>
              <a:endParaRPr sz="2400" dirty="0">
                <a:solidFill>
                  <a:schemeClr val="accent1">
                    <a:lumMod val="75000"/>
                    <a:lumOff val="25000"/>
                  </a:schemeClr>
                </a:solidFill>
                <a:latin typeface="Arial" panose="020B0604020202020204" pitchFamily="34" charset="0"/>
                <a:cs typeface="Arial" panose="020B0604020202020204" pitchFamily="34" charset="0"/>
              </a:endParaRPr>
            </a:p>
          </p:txBody>
        </p:sp>
      </p:grpSp>
      <p:grpSp>
        <p:nvGrpSpPr>
          <p:cNvPr id="42" name="组合 41"/>
          <p:cNvGrpSpPr/>
          <p:nvPr/>
        </p:nvGrpSpPr>
        <p:grpSpPr>
          <a:xfrm>
            <a:off x="7075196" y="3757898"/>
            <a:ext cx="1544949" cy="571310"/>
            <a:chOff x="16141745" y="4670083"/>
            <a:chExt cx="1968953" cy="589723"/>
          </a:xfrm>
        </p:grpSpPr>
        <p:sp>
          <p:nvSpPr>
            <p:cNvPr id="43" name="Shape 734"/>
            <p:cNvSpPr/>
            <p:nvPr/>
          </p:nvSpPr>
          <p:spPr>
            <a:xfrm>
              <a:off x="16141745" y="4670083"/>
              <a:ext cx="1968953"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21600"/>
                  </a:moveTo>
                  <a:lnTo>
                    <a:pt x="21600" y="21600"/>
                  </a:lnTo>
                  <a:lnTo>
                    <a:pt x="21600" y="0"/>
                  </a:lnTo>
                  <a:lnTo>
                    <a:pt x="2587" y="0"/>
                  </a:lnTo>
                  <a:lnTo>
                    <a:pt x="0" y="10802"/>
                  </a:lnTo>
                  <a:cubicBezTo>
                    <a:pt x="0" y="10802"/>
                    <a:pt x="2587" y="21600"/>
                    <a:pt x="2587" y="21600"/>
                  </a:cubicBezTo>
                  <a:close/>
                </a:path>
              </a:pathLst>
            </a:custGeom>
            <a:solidFill>
              <a:srgbClr val="00FFFF">
                <a:alpha val="60000"/>
              </a:srgbClr>
            </a:solidFill>
            <a:ln>
              <a:noFill/>
            </a:ln>
          </p:spPr>
          <p:txBody>
            <a:bodyPr vert="horz" wrap="square" lIns="91440" tIns="45720" rIns="91440" bIns="45720" numCol="1" anchor="t" anchorCtr="0" compatLnSpc="1">
              <a:prstTxWarp prst="textNoShape">
                <a:avLst/>
              </a:prstTxWarp>
            </a:bodyPr>
            <a:lstStyle/>
            <a:p>
              <a:endParaRPr>
                <a:solidFill>
                  <a:schemeClr val="accent6">
                    <a:lumMod val="20000"/>
                    <a:lumOff val="80000"/>
                  </a:schemeClr>
                </a:solidFill>
              </a:endParaRPr>
            </a:p>
          </p:txBody>
        </p:sp>
        <p:sp>
          <p:nvSpPr>
            <p:cNvPr id="44" name="Shape 766"/>
            <p:cNvSpPr/>
            <p:nvPr/>
          </p:nvSpPr>
          <p:spPr>
            <a:xfrm>
              <a:off x="16642520" y="4730877"/>
              <a:ext cx="1428603" cy="52892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lvl="0">
                <a:lnSpc>
                  <a:spcPct val="100000"/>
                </a:lnSpc>
                <a:defRPr sz="1800" b="0">
                  <a:solidFill>
                    <a:srgbClr val="000000"/>
                  </a:solidFill>
                </a:defRPr>
              </a:pPr>
              <a:r>
                <a:rPr lang="en-US" sz="2400" b="0" dirty="0">
                  <a:solidFill>
                    <a:schemeClr val="accent6">
                      <a:lumMod val="20000"/>
                      <a:lumOff val="80000"/>
                    </a:schemeClr>
                  </a:solidFill>
                  <a:latin typeface="Arial" panose="020B0604020202020204" pitchFamily="34" charset="0"/>
                  <a:cs typeface="Arial" panose="020B0604020202020204" pitchFamily="34" charset="0"/>
                </a:rPr>
                <a:t>Thriller</a:t>
              </a:r>
              <a:endParaRPr sz="2400" b="0" dirty="0">
                <a:solidFill>
                  <a:schemeClr val="accent6">
                    <a:lumMod val="20000"/>
                    <a:lumOff val="80000"/>
                  </a:schemeClr>
                </a:solidFill>
                <a:latin typeface="Arial" panose="020B0604020202020204" pitchFamily="34" charset="0"/>
                <a:cs typeface="Arial" panose="020B0604020202020204" pitchFamily="34" charset="0"/>
              </a:endParaRPr>
            </a:p>
          </p:txBody>
        </p:sp>
      </p:grpSp>
      <p:grpSp>
        <p:nvGrpSpPr>
          <p:cNvPr id="45" name="组合 44"/>
          <p:cNvGrpSpPr/>
          <p:nvPr/>
        </p:nvGrpSpPr>
        <p:grpSpPr>
          <a:xfrm>
            <a:off x="6938498" y="6840336"/>
            <a:ext cx="1572890" cy="586580"/>
            <a:chOff x="17199200" y="8099926"/>
            <a:chExt cx="1981415" cy="571329"/>
          </a:xfrm>
        </p:grpSpPr>
        <p:sp>
          <p:nvSpPr>
            <p:cNvPr id="46" name="Shape 733"/>
            <p:cNvSpPr/>
            <p:nvPr/>
          </p:nvSpPr>
          <p:spPr>
            <a:xfrm>
              <a:off x="17199200" y="8099926"/>
              <a:ext cx="1968953"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0"/>
                  </a:moveTo>
                  <a:lnTo>
                    <a:pt x="21600" y="0"/>
                  </a:lnTo>
                  <a:lnTo>
                    <a:pt x="21600" y="21600"/>
                  </a:lnTo>
                  <a:lnTo>
                    <a:pt x="2587" y="21600"/>
                  </a:lnTo>
                  <a:lnTo>
                    <a:pt x="0" y="10798"/>
                  </a:lnTo>
                  <a:cubicBezTo>
                    <a:pt x="0" y="10798"/>
                    <a:pt x="2587" y="0"/>
                    <a:pt x="2587" y="0"/>
                  </a:cubicBezTo>
                  <a:close/>
                </a:path>
              </a:pathLst>
            </a:custGeom>
            <a:solidFill>
              <a:srgbClr val="206AAC"/>
            </a:solidFill>
            <a:ln>
              <a:noFill/>
            </a:ln>
          </p:spPr>
          <p:txBody>
            <a:bodyPr vert="horz" wrap="square" lIns="91440" tIns="45720" rIns="91440" bIns="45720" numCol="1" anchor="t" anchorCtr="0" compatLnSpc="1">
              <a:prstTxWarp prst="textNoShape">
                <a:avLst/>
              </a:prstTxWarp>
            </a:bodyPr>
            <a:lstStyle/>
            <a:p>
              <a:endParaRPr>
                <a:solidFill>
                  <a:schemeClr val="accent6">
                    <a:lumMod val="20000"/>
                    <a:lumOff val="80000"/>
                  </a:schemeClr>
                </a:solidFill>
              </a:endParaRPr>
            </a:p>
          </p:txBody>
        </p:sp>
        <p:sp>
          <p:nvSpPr>
            <p:cNvPr id="47" name="Shape 767"/>
            <p:cNvSpPr/>
            <p:nvPr/>
          </p:nvSpPr>
          <p:spPr>
            <a:xfrm>
              <a:off x="17752012" y="8142326"/>
              <a:ext cx="1428603" cy="52892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lvl="0">
                <a:lnSpc>
                  <a:spcPct val="100000"/>
                </a:lnSpc>
                <a:defRPr sz="1800" b="0">
                  <a:solidFill>
                    <a:srgbClr val="000000"/>
                  </a:solidFill>
                </a:defRPr>
              </a:pPr>
              <a:r>
                <a:rPr lang="en-US" sz="2400" b="0" dirty="0">
                  <a:solidFill>
                    <a:schemeClr val="accent6">
                      <a:lumMod val="20000"/>
                      <a:lumOff val="80000"/>
                    </a:schemeClr>
                  </a:solidFill>
                  <a:latin typeface="Arial" panose="020B0604020202020204" pitchFamily="34" charset="0"/>
                  <a:cs typeface="Arial" panose="020B0604020202020204" pitchFamily="34" charset="0"/>
                </a:rPr>
                <a:t>Action</a:t>
              </a:r>
            </a:p>
          </p:txBody>
        </p:sp>
      </p:grpSp>
      <p:grpSp>
        <p:nvGrpSpPr>
          <p:cNvPr id="48" name="组合 47"/>
          <p:cNvGrpSpPr/>
          <p:nvPr/>
        </p:nvGrpSpPr>
        <p:grpSpPr>
          <a:xfrm>
            <a:off x="6252569" y="7998777"/>
            <a:ext cx="1692685" cy="453985"/>
            <a:chOff x="14678766" y="10876814"/>
            <a:chExt cx="1982388" cy="466142"/>
          </a:xfrm>
        </p:grpSpPr>
        <p:sp>
          <p:nvSpPr>
            <p:cNvPr id="49" name="Shape 735"/>
            <p:cNvSpPr/>
            <p:nvPr/>
          </p:nvSpPr>
          <p:spPr>
            <a:xfrm>
              <a:off x="14678766" y="10876814"/>
              <a:ext cx="1968954" cy="466142"/>
            </a:xfrm>
            <a:custGeom>
              <a:avLst/>
              <a:gdLst/>
              <a:ahLst/>
              <a:cxnLst>
                <a:cxn ang="0">
                  <a:pos x="wd2" y="hd2"/>
                </a:cxn>
                <a:cxn ang="5400000">
                  <a:pos x="wd2" y="hd2"/>
                </a:cxn>
                <a:cxn ang="10800000">
                  <a:pos x="wd2" y="hd2"/>
                </a:cxn>
                <a:cxn ang="16200000">
                  <a:pos x="wd2" y="hd2"/>
                </a:cxn>
              </a:cxnLst>
              <a:rect l="0" t="0" r="r" b="b"/>
              <a:pathLst>
                <a:path w="21600" h="21600" extrusionOk="0">
                  <a:moveTo>
                    <a:pt x="2587" y="0"/>
                  </a:moveTo>
                  <a:lnTo>
                    <a:pt x="21600" y="0"/>
                  </a:lnTo>
                  <a:lnTo>
                    <a:pt x="21600" y="21600"/>
                  </a:lnTo>
                  <a:lnTo>
                    <a:pt x="2587" y="21600"/>
                  </a:lnTo>
                  <a:lnTo>
                    <a:pt x="0" y="10798"/>
                  </a:lnTo>
                  <a:cubicBezTo>
                    <a:pt x="0" y="10798"/>
                    <a:pt x="2587" y="0"/>
                    <a:pt x="2587" y="0"/>
                  </a:cubicBezTo>
                  <a:close/>
                </a:path>
              </a:pathLst>
            </a:custGeom>
            <a:solidFill>
              <a:schemeClr val="accent3"/>
            </a:solidFill>
            <a:ln w="12700">
              <a:miter lim="400000"/>
            </a:ln>
          </p:spPr>
          <p:txBody>
            <a:bodyPr lIns="38099" tIns="38099" rIns="38099" bIns="38099" anchor="ctr"/>
            <a:lstStyle/>
            <a:p>
              <a:pPr defTabSz="319683">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solidFill>
                  <a:schemeClr val="accent6">
                    <a:lumMod val="20000"/>
                    <a:lumOff val="80000"/>
                  </a:schemeClr>
                </a:solidFill>
              </a:endParaRPr>
            </a:p>
          </p:txBody>
        </p:sp>
        <p:sp>
          <p:nvSpPr>
            <p:cNvPr id="50" name="Shape 768"/>
            <p:cNvSpPr/>
            <p:nvPr/>
          </p:nvSpPr>
          <p:spPr>
            <a:xfrm>
              <a:off x="15232551" y="10920277"/>
              <a:ext cx="1428603" cy="37922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defTabSz="647700">
                <a:lnSpc>
                  <a:spcPct val="120000"/>
                </a:lnSpc>
                <a:spcBef>
                  <a:spcPts val="1700"/>
                </a:spcBef>
                <a:defRPr sz="2300" b="1">
                  <a:solidFill>
                    <a:srgbClr val="FFFFFF"/>
                  </a:solidFill>
                  <a:latin typeface="Lato"/>
                  <a:ea typeface="Lato"/>
                  <a:cs typeface="Lato"/>
                  <a:sym typeface="Lato"/>
                </a:defRPr>
              </a:lvl1pPr>
            </a:lstStyle>
            <a:p>
              <a:pPr lvl="0">
                <a:lnSpc>
                  <a:spcPct val="100000"/>
                </a:lnSpc>
                <a:defRPr sz="1800" b="0">
                  <a:solidFill>
                    <a:srgbClr val="000000"/>
                  </a:solidFill>
                </a:defRPr>
              </a:pPr>
              <a:r>
                <a:rPr lang="en-US" sz="2400" b="0" dirty="0">
                  <a:solidFill>
                    <a:schemeClr val="accent6">
                      <a:lumMod val="20000"/>
                      <a:lumOff val="80000"/>
                    </a:schemeClr>
                  </a:solidFill>
                  <a:latin typeface="Arial" panose="020B0604020202020204" pitchFamily="34" charset="0"/>
                  <a:cs typeface="Arial" panose="020B0604020202020204" pitchFamily="34" charset="0"/>
                </a:rPr>
                <a:t>Horror</a:t>
              </a:r>
              <a:endParaRPr sz="2400" b="0" dirty="0">
                <a:solidFill>
                  <a:schemeClr val="accent6">
                    <a:lumMod val="20000"/>
                    <a:lumOff val="80000"/>
                  </a:schemeClr>
                </a:solidFill>
                <a:latin typeface="Arial" panose="020B0604020202020204" pitchFamily="34" charset="0"/>
                <a:cs typeface="Arial" panose="020B0604020202020204" pitchFamily="34" charset="0"/>
              </a:endParaRPr>
            </a:p>
          </p:txBody>
        </p:sp>
      </p:grpSp>
      <p:pic>
        <p:nvPicPr>
          <p:cNvPr id="51" name="1080p(1)">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8845536" y="1680308"/>
            <a:ext cx="7455535" cy="4193738"/>
          </a:xfrm>
          <a:prstGeom prst="rect">
            <a:avLst/>
          </a:prstGeom>
          <a:ln>
            <a:noFill/>
          </a:ln>
          <a:effectLst>
            <a:softEdge rad="112500"/>
          </a:effectLst>
        </p:spPr>
      </p:pic>
      <p:sp>
        <p:nvSpPr>
          <p:cNvPr id="52" name="文本框 51"/>
          <p:cNvSpPr txBox="1"/>
          <p:nvPr/>
        </p:nvSpPr>
        <p:spPr>
          <a:xfrm>
            <a:off x="9300410" y="5930773"/>
            <a:ext cx="6882063" cy="272959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defTabSz="584200" rtl="0" hangingPunct="0"/>
            <a:r>
              <a:rPr lang="en-US" altLang="zh-CN" sz="2400">
                <a:solidFill>
                  <a:schemeClr val="bg1"/>
                </a:solidFill>
                <a:latin typeface="Arial" panose="020B0604020202020204" pitchFamily="34" charset="0"/>
                <a:cs typeface="Arial" panose="020B0604020202020204" pitchFamily="34" charset="0"/>
              </a:rPr>
              <a:t>Each month is illustrated in a graph, and the circle represents a group of movies with same ratings. The level of its rating is reflected by different colors, and the total amount of movies is reflected by its radius. Generally, higher revenues in open week and higher box offices in total usually hand in hand.</a:t>
            </a:r>
            <a:endParaRPr kumimoji="0" lang="zh-CN" altLang="en-US" sz="2400" b="0" i="0" u="none" strike="noStrike" cap="none" spc="0" normalizeH="0" baseline="0" dirty="0">
              <a:ln>
                <a:noFill/>
              </a:ln>
              <a:solidFill>
                <a:schemeClr val="bg1"/>
              </a:solidFill>
              <a:effectLst/>
              <a:uFillTx/>
              <a:latin typeface="Arial" panose="020B0604020202020204" pitchFamily="34" charset="0"/>
              <a:cs typeface="Arial" panose="020B0604020202020204" pitchFamily="34" charset="0"/>
              <a:sym typeface="Helvetica Light"/>
            </a:endParaRPr>
          </a:p>
        </p:txBody>
      </p:sp>
    </p:spTree>
    <p:custDataLst>
      <p:tags r:id="rId1"/>
    </p:custDataLst>
    <p:extLst>
      <p:ext uri="{BB962C8B-B14F-4D97-AF65-F5344CB8AC3E}">
        <p14:creationId xmlns:p14="http://schemas.microsoft.com/office/powerpoint/2010/main" val="760961841"/>
      </p:ext>
    </p:extLst>
  </p:cSld>
  <p:clrMapOvr>
    <a:masterClrMapping/>
  </p:clrMapOvr>
  <mc:AlternateContent xmlns:mc="http://schemas.openxmlformats.org/markup-compatibility/2006" xmlns:p14="http://schemas.microsoft.com/office/powerpoint/2010/main">
    <mc:Choice Requires="p14">
      <p:transition spd="slow" p14:dur="1250" advTm="39694">
        <p14:glitter pattern="hexagon"/>
      </p:transition>
    </mc:Choice>
    <mc:Fallback xmlns="">
      <p:transition spd="slow" advTm="396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par>
                                <p:cTn id="10" presetID="2" presetClass="entr" presetSubtype="8" fill="hold" nodeType="withEffect">
                                  <p:stCondLst>
                                    <p:cond delay="25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52" presetClass="entr" presetSubtype="0" fill="hold" nodeType="withEffect">
                                  <p:stCondLst>
                                    <p:cond delay="250"/>
                                  </p:stCondLst>
                                  <p:childTnLst>
                                    <p:set>
                                      <p:cBhvr>
                                        <p:cTn id="15" dur="1" fill="hold">
                                          <p:stCondLst>
                                            <p:cond delay="0"/>
                                          </p:stCondLst>
                                        </p:cTn>
                                        <p:tgtEl>
                                          <p:spTgt spid="7"/>
                                        </p:tgtEl>
                                        <p:attrNameLst>
                                          <p:attrName>style.visibility</p:attrName>
                                        </p:attrNameLst>
                                      </p:cBhvr>
                                      <p:to>
                                        <p:strVal val="visible"/>
                                      </p:to>
                                    </p:set>
                                    <p:animScale>
                                      <p:cBhvr>
                                        <p:cTn id="16"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7"/>
                                        </p:tgtEl>
                                        <p:attrNameLst>
                                          <p:attrName>ppt_x</p:attrName>
                                          <p:attrName>ppt_y</p:attrName>
                                        </p:attrNameLst>
                                      </p:cBhvr>
                                    </p:animMotion>
                                    <p:animEffect transition="in" filter="fade">
                                      <p:cBhvr>
                                        <p:cTn id="18" dur="1000"/>
                                        <p:tgtEl>
                                          <p:spTgt spid="7"/>
                                        </p:tgtEl>
                                      </p:cBhvr>
                                    </p:animEffect>
                                  </p:childTnLst>
                                </p:cTn>
                              </p:par>
                              <p:par>
                                <p:cTn id="19" presetID="2" presetClass="entr" presetSubtype="2" fill="hold" nodeType="withEffect">
                                  <p:stCondLst>
                                    <p:cond delay="50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1+#ppt_w/2"/>
                                          </p:val>
                                        </p:tav>
                                        <p:tav tm="100000">
                                          <p:val>
                                            <p:strVal val="#ppt_x"/>
                                          </p:val>
                                        </p:tav>
                                      </p:tavLst>
                                    </p:anim>
                                    <p:anim calcmode="lin" valueType="num">
                                      <p:cBhvr additive="base">
                                        <p:cTn id="22" dur="500" fill="hold"/>
                                        <p:tgtEl>
                                          <p:spTgt spid="42"/>
                                        </p:tgtEl>
                                        <p:attrNameLst>
                                          <p:attrName>ppt_y</p:attrName>
                                        </p:attrNameLst>
                                      </p:cBhvr>
                                      <p:tavLst>
                                        <p:tav tm="0">
                                          <p:val>
                                            <p:strVal val="#ppt_y"/>
                                          </p:val>
                                        </p:tav>
                                        <p:tav tm="100000">
                                          <p:val>
                                            <p:strVal val="#ppt_y"/>
                                          </p:val>
                                        </p:tav>
                                      </p:tavLst>
                                    </p:anim>
                                  </p:childTnLst>
                                </p:cTn>
                              </p:par>
                              <p:par>
                                <p:cTn id="23" presetID="52" presetClass="entr" presetSubtype="0" fill="hold" nodeType="withEffect">
                                  <p:stCondLst>
                                    <p:cond delay="500"/>
                                  </p:stCondLst>
                                  <p:childTnLst>
                                    <p:set>
                                      <p:cBhvr>
                                        <p:cTn id="24" dur="1" fill="hold">
                                          <p:stCondLst>
                                            <p:cond delay="0"/>
                                          </p:stCondLst>
                                        </p:cTn>
                                        <p:tgtEl>
                                          <p:spTgt spid="12"/>
                                        </p:tgtEl>
                                        <p:attrNameLst>
                                          <p:attrName>style.visibility</p:attrName>
                                        </p:attrNameLst>
                                      </p:cBhvr>
                                      <p:to>
                                        <p:strVal val="visible"/>
                                      </p:to>
                                    </p:set>
                                    <p:animScale>
                                      <p:cBhvr>
                                        <p:cTn id="25"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2"/>
                                        </p:tgtEl>
                                        <p:attrNameLst>
                                          <p:attrName>ppt_x</p:attrName>
                                          <p:attrName>ppt_y</p:attrName>
                                        </p:attrNameLst>
                                      </p:cBhvr>
                                    </p:animMotion>
                                    <p:animEffect transition="in" filter="fade">
                                      <p:cBhvr>
                                        <p:cTn id="27" dur="1000"/>
                                        <p:tgtEl>
                                          <p:spTgt spid="12"/>
                                        </p:tgtEl>
                                      </p:cBhvr>
                                    </p:animEffect>
                                  </p:childTnLst>
                                </p:cTn>
                              </p:par>
                              <p:par>
                                <p:cTn id="28" presetID="2" presetClass="entr" presetSubtype="2" fill="hold" nodeType="withEffect">
                                  <p:stCondLst>
                                    <p:cond delay="75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1+#ppt_w/2"/>
                                          </p:val>
                                        </p:tav>
                                        <p:tav tm="100000">
                                          <p:val>
                                            <p:strVal val="#ppt_x"/>
                                          </p:val>
                                        </p:tav>
                                      </p:tavLst>
                                    </p:anim>
                                    <p:anim calcmode="lin" valueType="num">
                                      <p:cBhvr additive="base">
                                        <p:cTn id="31" dur="500" fill="hold"/>
                                        <p:tgtEl>
                                          <p:spTgt spid="45"/>
                                        </p:tgtEl>
                                        <p:attrNameLst>
                                          <p:attrName>ppt_y</p:attrName>
                                        </p:attrNameLst>
                                      </p:cBhvr>
                                      <p:tavLst>
                                        <p:tav tm="0">
                                          <p:val>
                                            <p:strVal val="#ppt_y"/>
                                          </p:val>
                                        </p:tav>
                                        <p:tav tm="100000">
                                          <p:val>
                                            <p:strVal val="#ppt_y"/>
                                          </p:val>
                                        </p:tav>
                                      </p:tavLst>
                                    </p:anim>
                                  </p:childTnLst>
                                </p:cTn>
                              </p:par>
                              <p:par>
                                <p:cTn id="32" presetID="52" presetClass="entr" presetSubtype="0" fill="hold" nodeType="withEffect">
                                  <p:stCondLst>
                                    <p:cond delay="750"/>
                                  </p:stCondLst>
                                  <p:childTnLst>
                                    <p:set>
                                      <p:cBhvr>
                                        <p:cTn id="33" dur="1" fill="hold">
                                          <p:stCondLst>
                                            <p:cond delay="0"/>
                                          </p:stCondLst>
                                        </p:cTn>
                                        <p:tgtEl>
                                          <p:spTgt spid="18"/>
                                        </p:tgtEl>
                                        <p:attrNameLst>
                                          <p:attrName>style.visibility</p:attrName>
                                        </p:attrNameLst>
                                      </p:cBhvr>
                                      <p:to>
                                        <p:strVal val="visible"/>
                                      </p:to>
                                    </p:set>
                                    <p:animScale>
                                      <p:cBhvr>
                                        <p:cTn id="34"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8"/>
                                        </p:tgtEl>
                                        <p:attrNameLst>
                                          <p:attrName>ppt_x</p:attrName>
                                          <p:attrName>ppt_y</p:attrName>
                                        </p:attrNameLst>
                                      </p:cBhvr>
                                    </p:animMotion>
                                    <p:animEffect transition="in" filter="fade">
                                      <p:cBhvr>
                                        <p:cTn id="36" dur="1000"/>
                                        <p:tgtEl>
                                          <p:spTgt spid="18"/>
                                        </p:tgtEl>
                                      </p:cBhvr>
                                    </p:animEffect>
                                  </p:childTnLst>
                                </p:cTn>
                              </p:par>
                              <p:par>
                                <p:cTn id="37" presetID="2" presetClass="entr" presetSubtype="2" fill="hold" nodeType="withEffect">
                                  <p:stCondLst>
                                    <p:cond delay="1000"/>
                                  </p:stCondLst>
                                  <p:childTnLst>
                                    <p:set>
                                      <p:cBhvr>
                                        <p:cTn id="38" dur="1" fill="hold">
                                          <p:stCondLst>
                                            <p:cond delay="0"/>
                                          </p:stCondLst>
                                        </p:cTn>
                                        <p:tgtEl>
                                          <p:spTgt spid="48"/>
                                        </p:tgtEl>
                                        <p:attrNameLst>
                                          <p:attrName>style.visibility</p:attrName>
                                        </p:attrNameLst>
                                      </p:cBhvr>
                                      <p:to>
                                        <p:strVal val="visible"/>
                                      </p:to>
                                    </p:set>
                                    <p:anim calcmode="lin" valueType="num">
                                      <p:cBhvr additive="base">
                                        <p:cTn id="39" dur="500" fill="hold"/>
                                        <p:tgtEl>
                                          <p:spTgt spid="48"/>
                                        </p:tgtEl>
                                        <p:attrNameLst>
                                          <p:attrName>ppt_x</p:attrName>
                                        </p:attrNameLst>
                                      </p:cBhvr>
                                      <p:tavLst>
                                        <p:tav tm="0">
                                          <p:val>
                                            <p:strVal val="1+#ppt_w/2"/>
                                          </p:val>
                                        </p:tav>
                                        <p:tav tm="100000">
                                          <p:val>
                                            <p:strVal val="#ppt_x"/>
                                          </p:val>
                                        </p:tav>
                                      </p:tavLst>
                                    </p:anim>
                                    <p:anim calcmode="lin" valueType="num">
                                      <p:cBhvr additive="base">
                                        <p:cTn id="40" dur="500" fill="hold"/>
                                        <p:tgtEl>
                                          <p:spTgt spid="48"/>
                                        </p:tgtEl>
                                        <p:attrNameLst>
                                          <p:attrName>ppt_y</p:attrName>
                                        </p:attrNameLst>
                                      </p:cBhvr>
                                      <p:tavLst>
                                        <p:tav tm="0">
                                          <p:val>
                                            <p:strVal val="#ppt_y"/>
                                          </p:val>
                                        </p:tav>
                                        <p:tav tm="100000">
                                          <p:val>
                                            <p:strVal val="#ppt_y"/>
                                          </p:val>
                                        </p:tav>
                                      </p:tavLst>
                                    </p:anim>
                                  </p:childTnLst>
                                </p:cTn>
                              </p:par>
                              <p:par>
                                <p:cTn id="41" presetID="52" presetClass="entr" presetSubtype="0" fill="hold" nodeType="withEffect">
                                  <p:stCondLst>
                                    <p:cond delay="1000"/>
                                  </p:stCondLst>
                                  <p:childTnLst>
                                    <p:set>
                                      <p:cBhvr>
                                        <p:cTn id="42" dur="1" fill="hold">
                                          <p:stCondLst>
                                            <p:cond delay="0"/>
                                          </p:stCondLst>
                                        </p:cTn>
                                        <p:tgtEl>
                                          <p:spTgt spid="23"/>
                                        </p:tgtEl>
                                        <p:attrNameLst>
                                          <p:attrName>style.visibility</p:attrName>
                                        </p:attrNameLst>
                                      </p:cBhvr>
                                      <p:to>
                                        <p:strVal val="visible"/>
                                      </p:to>
                                    </p:set>
                                    <p:animScale>
                                      <p:cBhvr>
                                        <p:cTn id="43"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23"/>
                                        </p:tgtEl>
                                        <p:attrNameLst>
                                          <p:attrName>ppt_x</p:attrName>
                                          <p:attrName>ppt_y</p:attrName>
                                        </p:attrNameLst>
                                      </p:cBhvr>
                                    </p:animMotion>
                                    <p:animEffect transition="in" filter="fade">
                                      <p:cBhvr>
                                        <p:cTn id="45" dur="1000"/>
                                        <p:tgtEl>
                                          <p:spTgt spid="23"/>
                                        </p:tgtEl>
                                      </p:cBhvr>
                                    </p:animEffect>
                                  </p:childTnLst>
                                </p:cTn>
                              </p:par>
                              <p:par>
                                <p:cTn id="46" presetID="2" presetClass="entr" presetSubtype="8" fill="hold" nodeType="withEffect">
                                  <p:stCondLst>
                                    <p:cond delay="125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500" fill="hold"/>
                                        <p:tgtEl>
                                          <p:spTgt spid="39"/>
                                        </p:tgtEl>
                                        <p:attrNameLst>
                                          <p:attrName>ppt_x</p:attrName>
                                        </p:attrNameLst>
                                      </p:cBhvr>
                                      <p:tavLst>
                                        <p:tav tm="0">
                                          <p:val>
                                            <p:strVal val="0-#ppt_w/2"/>
                                          </p:val>
                                        </p:tav>
                                        <p:tav tm="100000">
                                          <p:val>
                                            <p:strVal val="#ppt_x"/>
                                          </p:val>
                                        </p:tav>
                                      </p:tavLst>
                                    </p:anim>
                                    <p:anim calcmode="lin" valueType="num">
                                      <p:cBhvr additive="base">
                                        <p:cTn id="49" dur="500" fill="hold"/>
                                        <p:tgtEl>
                                          <p:spTgt spid="39"/>
                                        </p:tgtEl>
                                        <p:attrNameLst>
                                          <p:attrName>ppt_y</p:attrName>
                                        </p:attrNameLst>
                                      </p:cBhvr>
                                      <p:tavLst>
                                        <p:tav tm="0">
                                          <p:val>
                                            <p:strVal val="#ppt_y"/>
                                          </p:val>
                                        </p:tav>
                                        <p:tav tm="100000">
                                          <p:val>
                                            <p:strVal val="#ppt_y"/>
                                          </p:val>
                                        </p:tav>
                                      </p:tavLst>
                                    </p:anim>
                                  </p:childTnLst>
                                </p:cTn>
                              </p:par>
                              <p:par>
                                <p:cTn id="50" presetID="52" presetClass="entr" presetSubtype="0" fill="hold" nodeType="withEffect">
                                  <p:stCondLst>
                                    <p:cond delay="1250"/>
                                  </p:stCondLst>
                                  <p:childTnLst>
                                    <p:set>
                                      <p:cBhvr>
                                        <p:cTn id="51" dur="1" fill="hold">
                                          <p:stCondLst>
                                            <p:cond delay="0"/>
                                          </p:stCondLst>
                                        </p:cTn>
                                        <p:tgtEl>
                                          <p:spTgt spid="28"/>
                                        </p:tgtEl>
                                        <p:attrNameLst>
                                          <p:attrName>style.visibility</p:attrName>
                                        </p:attrNameLst>
                                      </p:cBhvr>
                                      <p:to>
                                        <p:strVal val="visible"/>
                                      </p:to>
                                    </p:set>
                                    <p:animScale>
                                      <p:cBhvr>
                                        <p:cTn id="52"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28"/>
                                        </p:tgtEl>
                                        <p:attrNameLst>
                                          <p:attrName>ppt_x</p:attrName>
                                          <p:attrName>ppt_y</p:attrName>
                                        </p:attrNameLst>
                                      </p:cBhvr>
                                    </p:animMotion>
                                    <p:animEffect transition="in" filter="fade">
                                      <p:cBhvr>
                                        <p:cTn id="54" dur="1000"/>
                                        <p:tgtEl>
                                          <p:spTgt spid="28"/>
                                        </p:tgtEl>
                                      </p:cBhvr>
                                    </p:animEffect>
                                  </p:childTnLst>
                                </p:cTn>
                              </p:par>
                              <p:par>
                                <p:cTn id="55" presetID="2" presetClass="entr" presetSubtype="8" fill="hold" nodeType="withEffect">
                                  <p:stCondLst>
                                    <p:cond delay="150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 presetClass="mediacall" presetSubtype="0" fill="hold" nodeType="withEffect">
                                  <p:stCondLst>
                                    <p:cond delay="0"/>
                                  </p:stCondLst>
                                  <p:childTnLst>
                                    <p:cmd type="call" cmd="playFrom(0.0)">
                                      <p:cBhvr>
                                        <p:cTn id="65" dur="7566" fill="hold"/>
                                        <p:tgtEl>
                                          <p:spTgt spid="51"/>
                                        </p:tgtEl>
                                      </p:cBhvr>
                                    </p:cmd>
                                  </p:childTnLst>
                                </p:cTn>
                              </p:par>
                              <p:par>
                                <p:cTn id="66" presetID="2" presetClass="entr" presetSubtype="4" fill="hold" grpId="0" nodeType="withEffect">
                                  <p:stCondLst>
                                    <p:cond delay="500"/>
                                  </p:stCondLst>
                                  <p:childTnLst>
                                    <p:set>
                                      <p:cBhvr>
                                        <p:cTn id="67" dur="1" fill="hold">
                                          <p:stCondLst>
                                            <p:cond delay="0"/>
                                          </p:stCondLst>
                                        </p:cTn>
                                        <p:tgtEl>
                                          <p:spTgt spid="52"/>
                                        </p:tgtEl>
                                        <p:attrNameLst>
                                          <p:attrName>style.visibility</p:attrName>
                                        </p:attrNameLst>
                                      </p:cBhvr>
                                      <p:to>
                                        <p:strVal val="visible"/>
                                      </p:to>
                                    </p:set>
                                    <p:anim calcmode="lin" valueType="num">
                                      <p:cBhvr additive="base">
                                        <p:cTn id="68" dur="500" fill="hold"/>
                                        <p:tgtEl>
                                          <p:spTgt spid="52"/>
                                        </p:tgtEl>
                                        <p:attrNameLst>
                                          <p:attrName>ppt_x</p:attrName>
                                        </p:attrNameLst>
                                      </p:cBhvr>
                                      <p:tavLst>
                                        <p:tav tm="0">
                                          <p:val>
                                            <p:strVal val="#ppt_x"/>
                                          </p:val>
                                        </p:tav>
                                        <p:tav tm="100000">
                                          <p:val>
                                            <p:strVal val="#ppt_x"/>
                                          </p:val>
                                        </p:tav>
                                      </p:tavLst>
                                    </p:anim>
                                    <p:anim calcmode="lin" valueType="num">
                                      <p:cBhvr additive="base">
                                        <p:cTn id="6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70" restart="whenNotActive" fill="hold" evtFilter="cancelBubble" nodeType="interactiveSeq">
                <p:stCondLst>
                  <p:cond evt="onClick" delay="0">
                    <p:tgtEl>
                      <p:spTgt spid="51"/>
                    </p:tgtEl>
                  </p:cond>
                </p:stCondLst>
                <p:endSync evt="end" delay="0">
                  <p:rtn val="all"/>
                </p:endSync>
                <p:childTnLst>
                  <p:par>
                    <p:cTn id="71" fill="hold">
                      <p:stCondLst>
                        <p:cond delay="0"/>
                      </p:stCondLst>
                      <p:childTnLst>
                        <p:par>
                          <p:cTn id="72" fill="hold">
                            <p:stCondLst>
                              <p:cond delay="0"/>
                            </p:stCondLst>
                            <p:childTnLst>
                              <p:par>
                                <p:cTn id="73" presetID="3" presetClass="mediacall" presetSubtype="0" fill="hold" nodeType="clickEffect">
                                  <p:stCondLst>
                                    <p:cond delay="0"/>
                                  </p:stCondLst>
                                  <p:childTnLst>
                                    <p:cmd type="call" cmd="stop">
                                      <p:cBhvr>
                                        <p:cTn id="74" dur="1" fill="hold"/>
                                        <p:tgtEl>
                                          <p:spTgt spid="51"/>
                                        </p:tgtEl>
                                      </p:cBhvr>
                                    </p:cmd>
                                  </p:childTnLst>
                                </p:cTn>
                              </p:par>
                            </p:childTnLst>
                          </p:cTn>
                        </p:par>
                      </p:childTnLst>
                    </p:cTn>
                  </p:par>
                </p:childTnLst>
              </p:cTn>
              <p:nextCondLst>
                <p:cond evt="onClick" delay="0">
                  <p:tgtEl>
                    <p:spTgt spid="51"/>
                  </p:tgtEl>
                </p:cond>
              </p:nextCondLst>
            </p:seq>
            <p:video>
              <p:cMediaNode vol="80000">
                <p:cTn id="75" fill="hold" display="0">
                  <p:stCondLst>
                    <p:cond delay="indefinite"/>
                  </p:stCondLst>
                </p:cTn>
                <p:tgtEl>
                  <p:spTgt spid="51"/>
                </p:tgtEl>
              </p:cMediaNode>
            </p:video>
          </p:childTnLst>
        </p:cTn>
      </p:par>
    </p:tnLst>
    <p:bldLst>
      <p:bldP spid="52" grpId="0"/>
    </p:bldLst>
  </p:timing>
  <p:extLst>
    <p:ext uri="{E180D4A7-C9FB-4DFB-919C-405C955672EB}">
      <p14:showEvtLst xmlns:p14="http://schemas.microsoft.com/office/powerpoint/2010/main">
        <p14:playEvt time="9268" objId="51"/>
        <p14:stopEvt time="17020" objId="51"/>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20"/>
          <p:cNvSpPr txBox="1">
            <a:spLocks/>
          </p:cNvSpPr>
          <p:nvPr/>
        </p:nvSpPr>
        <p:spPr>
          <a:xfrm>
            <a:off x="5332203" y="7695287"/>
            <a:ext cx="1342918" cy="492443"/>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a:solidFill>
                  <a:schemeClr val="accent2">
                    <a:lumMod val="20000"/>
                    <a:lumOff val="80000"/>
                  </a:schemeClr>
                </a:solidFill>
                <a:latin typeface="Arial" panose="020B0604020202020204" pitchFamily="34" charset="0"/>
                <a:ea typeface="微软雅黑" pitchFamily="34" charset="-122"/>
                <a:cs typeface="Arial" panose="020B0604020202020204" pitchFamily="34" charset="0"/>
              </a:rPr>
              <a:t>S</a:t>
            </a:r>
            <a:r>
              <a:rPr lang="en-US" altLang="zh-CN" sz="3200" dirty="0">
                <a:solidFill>
                  <a:schemeClr val="accent2">
                    <a:lumMod val="20000"/>
                    <a:lumOff val="80000"/>
                  </a:schemeClr>
                </a:solidFill>
                <a:latin typeface="Arial" panose="020B0604020202020204" pitchFamily="34" charset="0"/>
                <a:ea typeface="微软雅黑" pitchFamily="34" charset="-122"/>
                <a:cs typeface="Arial" panose="020B0604020202020204" pitchFamily="34" charset="0"/>
              </a:rPr>
              <a:t>tudio</a:t>
            </a:r>
            <a:endParaRPr lang="en-US" sz="2200" dirty="0">
              <a:solidFill>
                <a:schemeClr val="accent2">
                  <a:lumMod val="20000"/>
                  <a:lumOff val="80000"/>
                </a:schemeClr>
              </a:solidFill>
              <a:latin typeface="Arial" panose="020B0604020202020204" pitchFamily="34" charset="0"/>
              <a:ea typeface="微软雅黑" pitchFamily="34" charset="-122"/>
              <a:cs typeface="Arial" panose="020B0604020202020204" pitchFamily="34" charset="0"/>
            </a:endParaRPr>
          </a:p>
        </p:txBody>
      </p:sp>
      <p:sp>
        <p:nvSpPr>
          <p:cNvPr id="60" name="Oval 174"/>
          <p:cNvSpPr/>
          <p:nvPr/>
        </p:nvSpPr>
        <p:spPr>
          <a:xfrm>
            <a:off x="4491518" y="7642270"/>
            <a:ext cx="661550" cy="660205"/>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accent2">
                  <a:lumMod val="20000"/>
                  <a:lumOff val="80000"/>
                </a:schemeClr>
              </a:solidFill>
              <a:latin typeface="微软雅黑" pitchFamily="34" charset="-122"/>
              <a:ea typeface="微软雅黑" pitchFamily="34" charset="-122"/>
            </a:endParaRPr>
          </a:p>
        </p:txBody>
      </p:sp>
      <p:sp>
        <p:nvSpPr>
          <p:cNvPr id="64" name="Oval 184"/>
          <p:cNvSpPr/>
          <p:nvPr/>
        </p:nvSpPr>
        <p:spPr>
          <a:xfrm>
            <a:off x="7409666" y="7642270"/>
            <a:ext cx="661550" cy="660205"/>
          </a:xfrm>
          <a:prstGeom prst="ellipse">
            <a:avLst/>
          </a:prstGeom>
          <a:solidFill>
            <a:schemeClr val="accent6"/>
          </a:solidFill>
          <a:ln w="12700">
            <a:miter lim="400000"/>
          </a:ln>
        </p:spPr>
        <p:txBody>
          <a:bodyPr lIns="0" tIns="0" rIns="0" bIns="0" anchor="ctr"/>
          <a:lstStyle/>
          <a:p>
            <a:endParaRPr lang="en-US" sz="2200" dirty="0">
              <a:solidFill>
                <a:schemeClr val="accent2">
                  <a:lumMod val="20000"/>
                  <a:lumOff val="80000"/>
                </a:schemeClr>
              </a:solidFill>
              <a:latin typeface="微软雅黑" pitchFamily="34" charset="-122"/>
              <a:ea typeface="微软雅黑" pitchFamily="34" charset="-122"/>
            </a:endParaRPr>
          </a:p>
        </p:txBody>
      </p:sp>
      <p:sp>
        <p:nvSpPr>
          <p:cNvPr id="68" name="Oval 219"/>
          <p:cNvSpPr/>
          <p:nvPr/>
        </p:nvSpPr>
        <p:spPr>
          <a:xfrm>
            <a:off x="10406198" y="7642271"/>
            <a:ext cx="661550" cy="660205"/>
          </a:xfrm>
          <a:prstGeom prst="ellipse">
            <a:avLst/>
          </a:prstGeom>
          <a:solidFill>
            <a:schemeClr val="accent4"/>
          </a:solidFill>
          <a:ln w="12700">
            <a:miter lim="400000"/>
          </a:ln>
        </p:spPr>
        <p:txBody>
          <a:bodyPr lIns="0" tIns="0" rIns="0" bIns="0" anchor="ctr"/>
          <a:lstStyle/>
          <a:p>
            <a:endParaRPr lang="en-US" sz="2200" dirty="0">
              <a:solidFill>
                <a:schemeClr val="accent2">
                  <a:lumMod val="20000"/>
                  <a:lumOff val="80000"/>
                </a:schemeClr>
              </a:solidFill>
              <a:latin typeface="微软雅黑" pitchFamily="34" charset="-122"/>
              <a:ea typeface="微软雅黑" pitchFamily="34" charset="-122"/>
            </a:endParaRPr>
          </a:p>
        </p:txBody>
      </p:sp>
      <p:sp>
        <p:nvSpPr>
          <p:cNvPr id="69" name="Freeform 211"/>
          <p:cNvSpPr>
            <a:spLocks noEditPoints="1"/>
          </p:cNvSpPr>
          <p:nvPr/>
        </p:nvSpPr>
        <p:spPr bwMode="auto">
          <a:xfrm>
            <a:off x="4669560" y="7808114"/>
            <a:ext cx="299968" cy="297021"/>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8" h="58">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latin typeface="微软雅黑" pitchFamily="34" charset="-122"/>
              <a:ea typeface="微软雅黑" pitchFamily="34" charset="-122"/>
            </a:endParaRPr>
          </a:p>
        </p:txBody>
      </p:sp>
      <p:sp>
        <p:nvSpPr>
          <p:cNvPr id="70" name="Freeform 14"/>
          <p:cNvSpPr>
            <a:spLocks noEditPoints="1"/>
          </p:cNvSpPr>
          <p:nvPr/>
        </p:nvSpPr>
        <p:spPr bwMode="auto">
          <a:xfrm>
            <a:off x="7563214" y="7826413"/>
            <a:ext cx="365762" cy="280819"/>
          </a:xfrm>
          <a:custGeom>
            <a:avLst/>
            <a:gdLst/>
            <a:ahLst/>
            <a:cxnLst>
              <a:cxn ang="0">
                <a:pos x="78" y="47"/>
              </a:cxn>
              <a:cxn ang="0">
                <a:pos x="76" y="48"/>
              </a:cxn>
              <a:cxn ang="0">
                <a:pos x="73" y="48"/>
              </a:cxn>
              <a:cxn ang="0">
                <a:pos x="73" y="53"/>
              </a:cxn>
              <a:cxn ang="0">
                <a:pos x="65" y="60"/>
              </a:cxn>
              <a:cxn ang="0">
                <a:pos x="58" y="53"/>
              </a:cxn>
              <a:cxn ang="0">
                <a:pos x="58" y="48"/>
              </a:cxn>
              <a:cxn ang="0">
                <a:pos x="19" y="48"/>
              </a:cxn>
              <a:cxn ang="0">
                <a:pos x="19" y="53"/>
              </a:cxn>
              <a:cxn ang="0">
                <a:pos x="12" y="60"/>
              </a:cxn>
              <a:cxn ang="0">
                <a:pos x="5" y="53"/>
              </a:cxn>
              <a:cxn ang="0">
                <a:pos x="5" y="48"/>
              </a:cxn>
              <a:cxn ang="0">
                <a:pos x="1" y="48"/>
              </a:cxn>
              <a:cxn ang="0">
                <a:pos x="0" y="47"/>
              </a:cxn>
              <a:cxn ang="0">
                <a:pos x="0" y="32"/>
              </a:cxn>
              <a:cxn ang="0">
                <a:pos x="8" y="24"/>
              </a:cxn>
              <a:cxn ang="0">
                <a:pos x="9" y="24"/>
              </a:cxn>
              <a:cxn ang="0">
                <a:pos x="13" y="8"/>
              </a:cxn>
              <a:cxn ang="0">
                <a:pos x="24" y="0"/>
              </a:cxn>
              <a:cxn ang="0">
                <a:pos x="53" y="0"/>
              </a:cxn>
              <a:cxn ang="0">
                <a:pos x="64" y="8"/>
              </a:cxn>
              <a:cxn ang="0">
                <a:pos x="68" y="24"/>
              </a:cxn>
              <a:cxn ang="0">
                <a:pos x="69" y="24"/>
              </a:cxn>
              <a:cxn ang="0">
                <a:pos x="78" y="32"/>
              </a:cxn>
              <a:cxn ang="0">
                <a:pos x="78" y="47"/>
              </a:cxn>
              <a:cxn ang="0">
                <a:pos x="12" y="30"/>
              </a:cxn>
              <a:cxn ang="0">
                <a:pos x="6" y="36"/>
              </a:cxn>
              <a:cxn ang="0">
                <a:pos x="12" y="42"/>
              </a:cxn>
              <a:cxn ang="0">
                <a:pos x="18" y="36"/>
              </a:cxn>
              <a:cxn ang="0">
                <a:pos x="12" y="30"/>
              </a:cxn>
              <a:cxn ang="0">
                <a:pos x="58" y="24"/>
              </a:cxn>
              <a:cxn ang="0">
                <a:pos x="55" y="10"/>
              </a:cxn>
              <a:cxn ang="0">
                <a:pos x="53" y="9"/>
              </a:cxn>
              <a:cxn ang="0">
                <a:pos x="24" y="9"/>
              </a:cxn>
              <a:cxn ang="0">
                <a:pos x="23" y="10"/>
              </a:cxn>
              <a:cxn ang="0">
                <a:pos x="19" y="24"/>
              </a:cxn>
              <a:cxn ang="0">
                <a:pos x="58" y="24"/>
              </a:cxn>
              <a:cxn ang="0">
                <a:pos x="65" y="30"/>
              </a:cxn>
              <a:cxn ang="0">
                <a:pos x="59" y="36"/>
              </a:cxn>
              <a:cxn ang="0">
                <a:pos x="65" y="42"/>
              </a:cxn>
              <a:cxn ang="0">
                <a:pos x="71" y="36"/>
              </a:cxn>
              <a:cxn ang="0">
                <a:pos x="65" y="30"/>
              </a:cxn>
            </a:cxnLst>
            <a:rect l="0" t="0" r="r" b="b"/>
            <a:pathLst>
              <a:path w="78" h="60">
                <a:moveTo>
                  <a:pt x="78" y="47"/>
                </a:moveTo>
                <a:cubicBezTo>
                  <a:pt x="78" y="48"/>
                  <a:pt x="77" y="48"/>
                  <a:pt x="76" y="48"/>
                </a:cubicBezTo>
                <a:cubicBezTo>
                  <a:pt x="73" y="48"/>
                  <a:pt x="73" y="48"/>
                  <a:pt x="73" y="48"/>
                </a:cubicBezTo>
                <a:cubicBezTo>
                  <a:pt x="73" y="53"/>
                  <a:pt x="73" y="53"/>
                  <a:pt x="73" y="53"/>
                </a:cubicBezTo>
                <a:cubicBezTo>
                  <a:pt x="73" y="57"/>
                  <a:pt x="69" y="60"/>
                  <a:pt x="65" y="60"/>
                </a:cubicBezTo>
                <a:cubicBezTo>
                  <a:pt x="61" y="60"/>
                  <a:pt x="58" y="57"/>
                  <a:pt x="58" y="53"/>
                </a:cubicBezTo>
                <a:cubicBezTo>
                  <a:pt x="58" y="48"/>
                  <a:pt x="58" y="48"/>
                  <a:pt x="58" y="48"/>
                </a:cubicBezTo>
                <a:cubicBezTo>
                  <a:pt x="19" y="48"/>
                  <a:pt x="19" y="48"/>
                  <a:pt x="19" y="48"/>
                </a:cubicBezTo>
                <a:cubicBezTo>
                  <a:pt x="19" y="53"/>
                  <a:pt x="19" y="53"/>
                  <a:pt x="19" y="53"/>
                </a:cubicBezTo>
                <a:cubicBezTo>
                  <a:pt x="19" y="57"/>
                  <a:pt x="16" y="60"/>
                  <a:pt x="12" y="60"/>
                </a:cubicBezTo>
                <a:cubicBezTo>
                  <a:pt x="8" y="60"/>
                  <a:pt x="5" y="57"/>
                  <a:pt x="5" y="53"/>
                </a:cubicBezTo>
                <a:cubicBezTo>
                  <a:pt x="5" y="48"/>
                  <a:pt x="5" y="48"/>
                  <a:pt x="5" y="48"/>
                </a:cubicBezTo>
                <a:cubicBezTo>
                  <a:pt x="1" y="48"/>
                  <a:pt x="1" y="48"/>
                  <a:pt x="1" y="48"/>
                </a:cubicBezTo>
                <a:cubicBezTo>
                  <a:pt x="0" y="48"/>
                  <a:pt x="0" y="48"/>
                  <a:pt x="0" y="47"/>
                </a:cubicBezTo>
                <a:cubicBezTo>
                  <a:pt x="0" y="32"/>
                  <a:pt x="0" y="32"/>
                  <a:pt x="0" y="32"/>
                </a:cubicBezTo>
                <a:cubicBezTo>
                  <a:pt x="0" y="28"/>
                  <a:pt x="4" y="24"/>
                  <a:pt x="8" y="24"/>
                </a:cubicBezTo>
                <a:cubicBezTo>
                  <a:pt x="9" y="24"/>
                  <a:pt x="9" y="24"/>
                  <a:pt x="9" y="24"/>
                </a:cubicBezTo>
                <a:cubicBezTo>
                  <a:pt x="13" y="8"/>
                  <a:pt x="13" y="8"/>
                  <a:pt x="13" y="8"/>
                </a:cubicBezTo>
                <a:cubicBezTo>
                  <a:pt x="14" y="3"/>
                  <a:pt x="19" y="0"/>
                  <a:pt x="24" y="0"/>
                </a:cubicBezTo>
                <a:cubicBezTo>
                  <a:pt x="53" y="0"/>
                  <a:pt x="53" y="0"/>
                  <a:pt x="53" y="0"/>
                </a:cubicBezTo>
                <a:cubicBezTo>
                  <a:pt x="58" y="0"/>
                  <a:pt x="63" y="3"/>
                  <a:pt x="64" y="8"/>
                </a:cubicBezTo>
                <a:cubicBezTo>
                  <a:pt x="68" y="24"/>
                  <a:pt x="68" y="24"/>
                  <a:pt x="68" y="24"/>
                </a:cubicBezTo>
                <a:cubicBezTo>
                  <a:pt x="69" y="24"/>
                  <a:pt x="69" y="24"/>
                  <a:pt x="69" y="24"/>
                </a:cubicBezTo>
                <a:cubicBezTo>
                  <a:pt x="74" y="24"/>
                  <a:pt x="78" y="28"/>
                  <a:pt x="78" y="32"/>
                </a:cubicBezTo>
                <a:lnTo>
                  <a:pt x="78" y="47"/>
                </a:lnTo>
                <a:close/>
                <a:moveTo>
                  <a:pt x="12" y="30"/>
                </a:moveTo>
                <a:cubicBezTo>
                  <a:pt x="9" y="30"/>
                  <a:pt x="6" y="33"/>
                  <a:pt x="6" y="36"/>
                </a:cubicBezTo>
                <a:cubicBezTo>
                  <a:pt x="6" y="39"/>
                  <a:pt x="9" y="42"/>
                  <a:pt x="12" y="42"/>
                </a:cubicBezTo>
                <a:cubicBezTo>
                  <a:pt x="15" y="42"/>
                  <a:pt x="18" y="39"/>
                  <a:pt x="18" y="36"/>
                </a:cubicBezTo>
                <a:cubicBezTo>
                  <a:pt x="18" y="33"/>
                  <a:pt x="15" y="30"/>
                  <a:pt x="12" y="30"/>
                </a:cubicBezTo>
                <a:close/>
                <a:moveTo>
                  <a:pt x="58" y="24"/>
                </a:moveTo>
                <a:cubicBezTo>
                  <a:pt x="55" y="10"/>
                  <a:pt x="55" y="10"/>
                  <a:pt x="55" y="10"/>
                </a:cubicBezTo>
                <a:cubicBezTo>
                  <a:pt x="54" y="10"/>
                  <a:pt x="54" y="9"/>
                  <a:pt x="53" y="9"/>
                </a:cubicBezTo>
                <a:cubicBezTo>
                  <a:pt x="24" y="9"/>
                  <a:pt x="24" y="9"/>
                  <a:pt x="24" y="9"/>
                </a:cubicBezTo>
                <a:cubicBezTo>
                  <a:pt x="24" y="9"/>
                  <a:pt x="23" y="10"/>
                  <a:pt x="23" y="10"/>
                </a:cubicBezTo>
                <a:cubicBezTo>
                  <a:pt x="19" y="24"/>
                  <a:pt x="19" y="24"/>
                  <a:pt x="19" y="24"/>
                </a:cubicBezTo>
                <a:lnTo>
                  <a:pt x="58" y="24"/>
                </a:lnTo>
                <a:close/>
                <a:moveTo>
                  <a:pt x="65" y="30"/>
                </a:moveTo>
                <a:cubicBezTo>
                  <a:pt x="62" y="30"/>
                  <a:pt x="59" y="33"/>
                  <a:pt x="59" y="36"/>
                </a:cubicBezTo>
                <a:cubicBezTo>
                  <a:pt x="59" y="39"/>
                  <a:pt x="62" y="42"/>
                  <a:pt x="65" y="42"/>
                </a:cubicBezTo>
                <a:cubicBezTo>
                  <a:pt x="69" y="42"/>
                  <a:pt x="71" y="39"/>
                  <a:pt x="71" y="36"/>
                </a:cubicBezTo>
                <a:cubicBezTo>
                  <a:pt x="71" y="33"/>
                  <a:pt x="69" y="30"/>
                  <a:pt x="65" y="30"/>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latin typeface="微软雅黑" pitchFamily="34" charset="-122"/>
              <a:ea typeface="微软雅黑" pitchFamily="34" charset="-122"/>
            </a:endParaRPr>
          </a:p>
        </p:txBody>
      </p:sp>
      <p:sp>
        <p:nvSpPr>
          <p:cNvPr id="71" name="Freeform 77"/>
          <p:cNvSpPr>
            <a:spLocks noEditPoints="1"/>
          </p:cNvSpPr>
          <p:nvPr/>
        </p:nvSpPr>
        <p:spPr bwMode="auto">
          <a:xfrm>
            <a:off x="10541237" y="7772638"/>
            <a:ext cx="384959" cy="384226"/>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accent2">
                  <a:lumMod val="20000"/>
                  <a:lumOff val="80000"/>
                </a:schemeClr>
              </a:solidFill>
              <a:latin typeface="微软雅黑" pitchFamily="34" charset="-122"/>
              <a:ea typeface="微软雅黑" pitchFamily="34" charset="-122"/>
            </a:endParaRPr>
          </a:p>
        </p:txBody>
      </p:sp>
      <p:sp>
        <p:nvSpPr>
          <p:cNvPr id="74" name="Title 20"/>
          <p:cNvSpPr txBox="1">
            <a:spLocks/>
          </p:cNvSpPr>
          <p:nvPr/>
        </p:nvSpPr>
        <p:spPr>
          <a:xfrm>
            <a:off x="8280368" y="7706161"/>
            <a:ext cx="1675162" cy="492443"/>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a:solidFill>
                  <a:schemeClr val="accent2">
                    <a:lumMod val="20000"/>
                    <a:lumOff val="80000"/>
                  </a:schemeClr>
                </a:solidFill>
                <a:latin typeface="Arial" panose="020B0604020202020204" pitchFamily="34" charset="0"/>
                <a:ea typeface="微软雅黑" pitchFamily="34" charset="-122"/>
                <a:cs typeface="Arial" panose="020B0604020202020204" pitchFamily="34" charset="0"/>
              </a:rPr>
              <a:t>Director</a:t>
            </a:r>
            <a:endParaRPr lang="en-US" sz="2200" dirty="0">
              <a:solidFill>
                <a:schemeClr val="accent2">
                  <a:lumMod val="20000"/>
                  <a:lumOff val="80000"/>
                </a:schemeClr>
              </a:solidFill>
              <a:latin typeface="Arial" panose="020B0604020202020204" pitchFamily="34" charset="0"/>
              <a:ea typeface="微软雅黑" pitchFamily="34" charset="-122"/>
              <a:cs typeface="Arial" panose="020B0604020202020204" pitchFamily="34" charset="0"/>
            </a:endParaRPr>
          </a:p>
        </p:txBody>
      </p:sp>
      <p:sp>
        <p:nvSpPr>
          <p:cNvPr id="77" name="Title 20"/>
          <p:cNvSpPr txBox="1">
            <a:spLocks/>
          </p:cNvSpPr>
          <p:nvPr/>
        </p:nvSpPr>
        <p:spPr>
          <a:xfrm>
            <a:off x="11202788" y="7695287"/>
            <a:ext cx="1184445" cy="492443"/>
          </a:xfrm>
          <a:prstGeom prst="rect">
            <a:avLst/>
          </a:prstGeom>
        </p:spPr>
        <p:txBody>
          <a:bodyPr vert="horz" wrap="square" lIns="91440" tIns="0" rIns="91440"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3200" dirty="0">
                <a:solidFill>
                  <a:schemeClr val="accent2">
                    <a:lumMod val="20000"/>
                    <a:lumOff val="80000"/>
                  </a:schemeClr>
                </a:solidFill>
                <a:latin typeface="Arial" panose="020B0604020202020204" pitchFamily="34" charset="0"/>
                <a:ea typeface="微软雅黑" pitchFamily="34" charset="-122"/>
                <a:cs typeface="Arial" panose="020B0604020202020204" pitchFamily="34" charset="0"/>
              </a:rPr>
              <a:t>Actor</a:t>
            </a:r>
            <a:endParaRPr lang="en-US" sz="2200" dirty="0">
              <a:solidFill>
                <a:schemeClr val="accent2">
                  <a:lumMod val="20000"/>
                  <a:lumOff val="80000"/>
                </a:schemeClr>
              </a:solidFill>
              <a:latin typeface="Arial" panose="020B0604020202020204" pitchFamily="34" charset="0"/>
              <a:ea typeface="微软雅黑" pitchFamily="34" charset="-122"/>
              <a:cs typeface="Arial" panose="020B0604020202020204" pitchFamily="34" charset="0"/>
            </a:endParaRPr>
          </a:p>
        </p:txBody>
      </p:sp>
      <p:sp>
        <p:nvSpPr>
          <p:cNvPr id="20" name="Shape 772"/>
          <p:cNvSpPr txBox="1">
            <a:spLocks/>
          </p:cNvSpPr>
          <p:nvPr/>
        </p:nvSpPr>
        <p:spPr>
          <a:xfrm>
            <a:off x="16107804" y="8832398"/>
            <a:ext cx="546100" cy="534988"/>
          </a:xfrm>
          <a:prstGeom prst="rect">
            <a:avLst/>
          </a:prstGeom>
          <a:extLst>
            <a:ext uri="{C572A759-6A51-4108-AA02-DFA0A04FC94B}">
              <ma14:wrappingTextBoxFlag xmlns="" xmlns:ma14="http://schemas.microsoft.com/office/mac/drawingml/2011/main" val="1"/>
            </a:ext>
          </a:extLst>
        </p:spPr>
        <p:txBody>
          <a:bodyPr lIns="63935" tIns="31967" rIns="63935" bIns="31967"/>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401">
                <a:solidFill>
                  <a:schemeClr val="accent6"/>
                </a:solidFill>
                <a:latin typeface="微软雅黑" pitchFamily="34" charset="-122"/>
                <a:ea typeface="微软雅黑" pitchFamily="34" charset="-122"/>
              </a:rPr>
              <a:pPr>
                <a:defRPr sz="1800">
                  <a:solidFill>
                    <a:srgbClr val="000000"/>
                  </a:solidFill>
                </a:defRPr>
              </a:pPr>
              <a:t>7</a:t>
            </a:fld>
            <a:endParaRPr lang="zh-CN" altLang="en-US" sz="1401" dirty="0">
              <a:solidFill>
                <a:schemeClr val="accent6"/>
              </a:solidFill>
              <a:latin typeface="微软雅黑" pitchFamily="34" charset="-122"/>
              <a:ea typeface="微软雅黑"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7290" y="1800560"/>
            <a:ext cx="9682300" cy="5407389"/>
          </a:xfrm>
          <a:prstGeom prst="rect">
            <a:avLst/>
          </a:prstGeom>
          <a:ln>
            <a:noFill/>
          </a:ln>
          <a:effectLst>
            <a:softEdge rad="112500"/>
          </a:effectLst>
        </p:spPr>
      </p:pic>
      <p:sp>
        <p:nvSpPr>
          <p:cNvPr id="6" name="矩形 5"/>
          <p:cNvSpPr/>
          <p:nvPr/>
        </p:nvSpPr>
        <p:spPr bwMode="auto">
          <a:xfrm>
            <a:off x="7270002" y="2018650"/>
            <a:ext cx="5297422" cy="4204009"/>
          </a:xfrm>
          <a:prstGeom prst="rect">
            <a:avLst/>
          </a:prstGeom>
          <a:solidFill>
            <a:srgbClr val="1E1A3E"/>
          </a:solidFill>
          <a:ln>
            <a:noFill/>
          </a:ln>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7" name="矩形 6"/>
          <p:cNvSpPr/>
          <p:nvPr/>
        </p:nvSpPr>
        <p:spPr bwMode="auto">
          <a:xfrm>
            <a:off x="9795510" y="1988820"/>
            <a:ext cx="2983230" cy="4229100"/>
          </a:xfrm>
          <a:prstGeom prst="rect">
            <a:avLst/>
          </a:prstGeom>
          <a:solidFill>
            <a:srgbClr val="1E1A3E"/>
          </a:solidFill>
          <a:ln>
            <a:noFill/>
          </a:ln>
        </p:spPr>
        <p:txBody>
          <a:bodyPr vert="horz" wrap="square" lIns="91440" tIns="45720" rIns="91440" bIns="45720" numCol="1" rtlCol="0" anchor="t" anchorCtr="0" compatLnSpc="1">
            <a:prstTxWarp prst="textNoShape">
              <a:avLst/>
            </a:prstTxWarp>
          </a:bodyPr>
          <a:lstStyle/>
          <a:p>
            <a:pPr algn="ctr"/>
            <a:endParaRPr lang="zh-CN" altLang="en-US"/>
          </a:p>
        </p:txBody>
      </p:sp>
    </p:spTree>
    <p:custDataLst>
      <p:tags r:id="rId1"/>
    </p:custDataLst>
    <p:extLst>
      <p:ext uri="{BB962C8B-B14F-4D97-AF65-F5344CB8AC3E}">
        <p14:creationId xmlns:p14="http://schemas.microsoft.com/office/powerpoint/2010/main" val="4023994365"/>
      </p:ext>
    </p:extLst>
  </p:cSld>
  <p:clrMapOvr>
    <a:masterClrMapping/>
  </p:clrMapOvr>
  <mc:AlternateContent xmlns:mc="http://schemas.openxmlformats.org/markup-compatibility/2006" xmlns:p14="http://schemas.microsoft.com/office/powerpoint/2010/main">
    <mc:Choice Requires="p14">
      <p:transition spd="slow" p14:dur="1250" advTm="24967">
        <p14:glitter pattern="hexagon"/>
      </p:transition>
    </mc:Choice>
    <mc:Fallback xmlns="">
      <p:transition spd="slow" advTm="24967">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ppt_x"/>
                                          </p:val>
                                        </p:tav>
                                        <p:tav tm="100000">
                                          <p:val>
                                            <p:strVal val="#ppt_x"/>
                                          </p:val>
                                        </p:tav>
                                      </p:tavLst>
                                    </p:anim>
                                    <p:anim calcmode="lin" valueType="num">
                                      <p:cBhvr additive="base">
                                        <p:cTn id="2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2" presetClass="entr" presetSubtype="4" fill="hold" grpId="1" nodeType="withEffect">
                                  <p:stCondLst>
                                    <p:cond delay="0"/>
                                  </p:stCondLst>
                                  <p:childTnLst>
                                    <p:set>
                                      <p:cBhvr>
                                        <p:cTn id="33" dur="1" fill="hold">
                                          <p:stCondLst>
                                            <p:cond delay="0"/>
                                          </p:stCondLst>
                                        </p:cTn>
                                        <p:tgtEl>
                                          <p:spTgt spid="64"/>
                                        </p:tgtEl>
                                        <p:attrNameLst>
                                          <p:attrName>style.visibility</p:attrName>
                                        </p:attrNameLst>
                                      </p:cBhvr>
                                      <p:to>
                                        <p:strVal val="visible"/>
                                      </p:to>
                                    </p:set>
                                    <p:anim calcmode="lin" valueType="num">
                                      <p:cBhvr additive="base">
                                        <p:cTn id="34" dur="500" fill="hold"/>
                                        <p:tgtEl>
                                          <p:spTgt spid="64"/>
                                        </p:tgtEl>
                                        <p:attrNameLst>
                                          <p:attrName>ppt_x</p:attrName>
                                        </p:attrNameLst>
                                      </p:cBhvr>
                                      <p:tavLst>
                                        <p:tav tm="0">
                                          <p:val>
                                            <p:strVal val="#ppt_x"/>
                                          </p:val>
                                        </p:tav>
                                        <p:tav tm="100000">
                                          <p:val>
                                            <p:strVal val="#ppt_x"/>
                                          </p:val>
                                        </p:tav>
                                      </p:tavLst>
                                    </p:anim>
                                    <p:anim calcmode="lin" valueType="num">
                                      <p:cBhvr additive="base">
                                        <p:cTn id="35" dur="500" fill="hold"/>
                                        <p:tgtEl>
                                          <p:spTgt spid="64"/>
                                        </p:tgtEl>
                                        <p:attrNameLst>
                                          <p:attrName>ppt_y</p:attrName>
                                        </p:attrNameLst>
                                      </p:cBhvr>
                                      <p:tavLst>
                                        <p:tav tm="0">
                                          <p:val>
                                            <p:strVal val="1+#ppt_h/2"/>
                                          </p:val>
                                        </p:tav>
                                        <p:tav tm="100000">
                                          <p:val>
                                            <p:strVal val="#ppt_y"/>
                                          </p:val>
                                        </p:tav>
                                      </p:tavLst>
                                    </p:anim>
                                  </p:childTnLst>
                                </p:cTn>
                              </p:par>
                              <p:par>
                                <p:cTn id="36" presetID="2" presetClass="entr" presetSubtype="4" fill="hold" grpId="1" nodeType="withEffect">
                                  <p:stCondLst>
                                    <p:cond delay="0"/>
                                  </p:stCondLst>
                                  <p:childTnLst>
                                    <p:set>
                                      <p:cBhvr>
                                        <p:cTn id="37" dur="1" fill="hold">
                                          <p:stCondLst>
                                            <p:cond delay="0"/>
                                          </p:stCondLst>
                                        </p:cTn>
                                        <p:tgtEl>
                                          <p:spTgt spid="70"/>
                                        </p:tgtEl>
                                        <p:attrNameLst>
                                          <p:attrName>style.visibility</p:attrName>
                                        </p:attrNameLst>
                                      </p:cBhvr>
                                      <p:to>
                                        <p:strVal val="visible"/>
                                      </p:to>
                                    </p:set>
                                    <p:anim calcmode="lin" valueType="num">
                                      <p:cBhvr additive="base">
                                        <p:cTn id="38" dur="500" fill="hold"/>
                                        <p:tgtEl>
                                          <p:spTgt spid="70"/>
                                        </p:tgtEl>
                                        <p:attrNameLst>
                                          <p:attrName>ppt_x</p:attrName>
                                        </p:attrNameLst>
                                      </p:cBhvr>
                                      <p:tavLst>
                                        <p:tav tm="0">
                                          <p:val>
                                            <p:strVal val="#ppt_x"/>
                                          </p:val>
                                        </p:tav>
                                        <p:tav tm="100000">
                                          <p:val>
                                            <p:strVal val="#ppt_x"/>
                                          </p:val>
                                        </p:tav>
                                      </p:tavLst>
                                    </p:anim>
                                    <p:anim calcmode="lin" valueType="num">
                                      <p:cBhvr additive="base">
                                        <p:cTn id="39" dur="500" fill="hold"/>
                                        <p:tgtEl>
                                          <p:spTgt spid="70"/>
                                        </p:tgtEl>
                                        <p:attrNameLst>
                                          <p:attrName>ppt_y</p:attrName>
                                        </p:attrNameLst>
                                      </p:cBhvr>
                                      <p:tavLst>
                                        <p:tav tm="0">
                                          <p:val>
                                            <p:strVal val="1+#ppt_h/2"/>
                                          </p:val>
                                        </p:tav>
                                        <p:tav tm="100000">
                                          <p:val>
                                            <p:strVal val="#ppt_y"/>
                                          </p:val>
                                        </p:tav>
                                      </p:tavLst>
                                    </p:anim>
                                  </p:childTnLst>
                                </p:cTn>
                              </p:par>
                              <p:par>
                                <p:cTn id="40" presetID="2" presetClass="entr" presetSubtype="4" fill="hold" grpId="1" nodeType="withEffect">
                                  <p:stCondLst>
                                    <p:cond delay="0"/>
                                  </p:stCondLst>
                                  <p:childTnLst>
                                    <p:set>
                                      <p:cBhvr>
                                        <p:cTn id="41" dur="1" fill="hold">
                                          <p:stCondLst>
                                            <p:cond delay="0"/>
                                          </p:stCondLst>
                                        </p:cTn>
                                        <p:tgtEl>
                                          <p:spTgt spid="74"/>
                                        </p:tgtEl>
                                        <p:attrNameLst>
                                          <p:attrName>style.visibility</p:attrName>
                                        </p:attrNameLst>
                                      </p:cBhvr>
                                      <p:to>
                                        <p:strVal val="visible"/>
                                      </p:to>
                                    </p:set>
                                    <p:anim calcmode="lin" valueType="num">
                                      <p:cBhvr additive="base">
                                        <p:cTn id="42" dur="500" fill="hold"/>
                                        <p:tgtEl>
                                          <p:spTgt spid="74"/>
                                        </p:tgtEl>
                                        <p:attrNameLst>
                                          <p:attrName>ppt_x</p:attrName>
                                        </p:attrNameLst>
                                      </p:cBhvr>
                                      <p:tavLst>
                                        <p:tav tm="0">
                                          <p:val>
                                            <p:strVal val="#ppt_x"/>
                                          </p:val>
                                        </p:tav>
                                        <p:tav tm="100000">
                                          <p:val>
                                            <p:strVal val="#ppt_x"/>
                                          </p:val>
                                        </p:tav>
                                      </p:tavLst>
                                    </p:anim>
                                    <p:anim calcmode="lin" valueType="num">
                                      <p:cBhvr additive="base">
                                        <p:cTn id="4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par>
                                <p:cTn id="49" presetID="2" presetClass="entr" presetSubtype="4"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 calcmode="lin" valueType="num">
                                      <p:cBhvr additive="base">
                                        <p:cTn id="51" dur="500" fill="hold"/>
                                        <p:tgtEl>
                                          <p:spTgt spid="68"/>
                                        </p:tgtEl>
                                        <p:attrNameLst>
                                          <p:attrName>ppt_x</p:attrName>
                                        </p:attrNameLst>
                                      </p:cBhvr>
                                      <p:tavLst>
                                        <p:tav tm="0">
                                          <p:val>
                                            <p:strVal val="#ppt_x"/>
                                          </p:val>
                                        </p:tav>
                                        <p:tav tm="100000">
                                          <p:val>
                                            <p:strVal val="#ppt_x"/>
                                          </p:val>
                                        </p:tav>
                                      </p:tavLst>
                                    </p:anim>
                                    <p:anim calcmode="lin" valueType="num">
                                      <p:cBhvr additive="base">
                                        <p:cTn id="52" dur="500" fill="hold"/>
                                        <p:tgtEl>
                                          <p:spTgt spid="6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fill="hold"/>
                                        <p:tgtEl>
                                          <p:spTgt spid="71"/>
                                        </p:tgtEl>
                                        <p:attrNameLst>
                                          <p:attrName>ppt_x</p:attrName>
                                        </p:attrNameLst>
                                      </p:cBhvr>
                                      <p:tavLst>
                                        <p:tav tm="0">
                                          <p:val>
                                            <p:strVal val="#ppt_x"/>
                                          </p:val>
                                        </p:tav>
                                        <p:tav tm="100000">
                                          <p:val>
                                            <p:strVal val="#ppt_x"/>
                                          </p:val>
                                        </p:tav>
                                      </p:tavLst>
                                    </p:anim>
                                    <p:anim calcmode="lin" valueType="num">
                                      <p:cBhvr additive="base">
                                        <p:cTn id="56" dur="500" fill="hold"/>
                                        <p:tgtEl>
                                          <p:spTgt spid="7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 calcmode="lin" valueType="num">
                                      <p:cBhvr additive="base">
                                        <p:cTn id="59" dur="500" fill="hold"/>
                                        <p:tgtEl>
                                          <p:spTgt spid="77"/>
                                        </p:tgtEl>
                                        <p:attrNameLst>
                                          <p:attrName>ppt_x</p:attrName>
                                        </p:attrNameLst>
                                      </p:cBhvr>
                                      <p:tavLst>
                                        <p:tav tm="0">
                                          <p:val>
                                            <p:strVal val="#ppt_x"/>
                                          </p:val>
                                        </p:tav>
                                        <p:tav tm="100000">
                                          <p:val>
                                            <p:strVal val="#ppt_x"/>
                                          </p:val>
                                        </p:tav>
                                      </p:tavLst>
                                    </p:anim>
                                    <p:anim calcmode="lin" valueType="num">
                                      <p:cBhvr additive="base">
                                        <p:cTn id="60"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animBg="1"/>
      <p:bldP spid="64" grpId="1" animBg="1"/>
      <p:bldP spid="68" grpId="0" animBg="1"/>
      <p:bldP spid="69" grpId="0" animBg="1"/>
      <p:bldP spid="70" grpId="1" animBg="1"/>
      <p:bldP spid="71" grpId="0" animBg="1"/>
      <p:bldP spid="74" grpId="1"/>
      <p:bldP spid="77" grpId="0"/>
      <p:bldP spid="6" grpId="0" animBg="1"/>
      <p:bldP spid="6" grpId="1" animBg="1"/>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772"/>
          <p:cNvSpPr txBox="1">
            <a:spLocks/>
          </p:cNvSpPr>
          <p:nvPr/>
        </p:nvSpPr>
        <p:spPr>
          <a:xfrm>
            <a:off x="16107804" y="8832398"/>
            <a:ext cx="546100" cy="534988"/>
          </a:xfrm>
          <a:prstGeom prst="rect">
            <a:avLst/>
          </a:prstGeom>
          <a:extLst>
            <a:ext uri="{C572A759-6A51-4108-AA02-DFA0A04FC94B}">
              <ma14:wrappingTextBoxFlag xmlns="" xmlns:ma14="http://schemas.microsoft.com/office/mac/drawingml/2011/main" val="1"/>
            </a:ext>
          </a:extLst>
        </p:spPr>
        <p:txBody>
          <a:bodyPr lIns="63935" tIns="31967" rIns="63935" bIns="31967"/>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401">
                <a:solidFill>
                  <a:schemeClr val="accent6"/>
                </a:solidFill>
                <a:latin typeface="微软雅黑" pitchFamily="34" charset="-122"/>
                <a:ea typeface="微软雅黑" pitchFamily="34" charset="-122"/>
              </a:rPr>
              <a:pPr>
                <a:defRPr sz="1800">
                  <a:solidFill>
                    <a:srgbClr val="000000"/>
                  </a:solidFill>
                </a:defRPr>
              </a:pPr>
              <a:t>8</a:t>
            </a:fld>
            <a:endParaRPr lang="zh-CN" altLang="en-US" sz="1401" dirty="0">
              <a:solidFill>
                <a:schemeClr val="accent6"/>
              </a:solidFill>
              <a:latin typeface="微软雅黑" pitchFamily="34" charset="-122"/>
              <a:ea typeface="微软雅黑" pitchFamily="34" charset="-122"/>
            </a:endParaRPr>
          </a:p>
        </p:txBody>
      </p:sp>
      <p:pic>
        <p:nvPicPr>
          <p:cNvPr id="63" name="图片 62"/>
          <p:cNvPicPr/>
          <p:nvPr/>
        </p:nvPicPr>
        <p:blipFill>
          <a:blip r:embed="rId4">
            <a:extLst>
              <a:ext uri="{28A0092B-C50C-407E-A947-70E740481C1C}">
                <a14:useLocalDpi xmlns:a14="http://schemas.microsoft.com/office/drawing/2010/main" val="0"/>
              </a:ext>
            </a:extLst>
          </a:blip>
          <a:srcRect/>
          <a:stretch>
            <a:fillRect/>
          </a:stretch>
        </p:blipFill>
        <p:spPr bwMode="auto">
          <a:xfrm>
            <a:off x="2134394" y="1928012"/>
            <a:ext cx="10712926" cy="6221096"/>
          </a:xfrm>
          <a:prstGeom prst="rect">
            <a:avLst/>
          </a:prstGeom>
          <a:ln>
            <a:noFill/>
          </a:ln>
          <a:effectLst>
            <a:softEdge rad="112500"/>
          </a:effectLst>
        </p:spPr>
      </p:pic>
      <p:sp>
        <p:nvSpPr>
          <p:cNvPr id="11" name="圆角矩形标注 10"/>
          <p:cNvSpPr/>
          <p:nvPr/>
        </p:nvSpPr>
        <p:spPr bwMode="auto">
          <a:xfrm>
            <a:off x="13195935" y="4056120"/>
            <a:ext cx="1308735" cy="434234"/>
          </a:xfrm>
          <a:prstGeom prst="wedgeRoundRectCallout">
            <a:avLst>
              <a:gd name="adj1" fmla="val -75805"/>
              <a:gd name="adj2" fmla="val 18818"/>
              <a:gd name="adj3" fmla="val 16667"/>
            </a:avLst>
          </a:prstGeom>
          <a:solidFill>
            <a:srgbClr val="DCA90C"/>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Comedy</a:t>
            </a:r>
            <a:endPar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pic>
        <p:nvPicPr>
          <p:cNvPr id="64" name="图片 63"/>
          <p:cNvPicPr/>
          <p:nvPr/>
        </p:nvPicPr>
        <p:blipFill>
          <a:blip r:embed="rId5">
            <a:extLst>
              <a:ext uri="{28A0092B-C50C-407E-A947-70E740481C1C}">
                <a14:useLocalDpi xmlns:a14="http://schemas.microsoft.com/office/drawing/2010/main" val="0"/>
              </a:ext>
            </a:extLst>
          </a:blip>
          <a:srcRect/>
          <a:stretch>
            <a:fillRect/>
          </a:stretch>
        </p:blipFill>
        <p:spPr bwMode="auto">
          <a:xfrm>
            <a:off x="2134394" y="1928012"/>
            <a:ext cx="10712926" cy="6221096"/>
          </a:xfrm>
          <a:prstGeom prst="rect">
            <a:avLst/>
          </a:prstGeom>
          <a:ln>
            <a:noFill/>
          </a:ln>
          <a:effectLst>
            <a:softEdge rad="112500"/>
          </a:effectLst>
        </p:spPr>
      </p:pic>
      <p:sp>
        <p:nvSpPr>
          <p:cNvPr id="65" name="圆角矩形标注 64"/>
          <p:cNvSpPr/>
          <p:nvPr/>
        </p:nvSpPr>
        <p:spPr bwMode="auto">
          <a:xfrm>
            <a:off x="13231790" y="5836224"/>
            <a:ext cx="1055986" cy="370353"/>
          </a:xfrm>
          <a:prstGeom prst="wedgeRoundRectCallout">
            <a:avLst>
              <a:gd name="adj1" fmla="val -90638"/>
              <a:gd name="adj2" fmla="val -10590"/>
              <a:gd name="adj3" fmla="val 16667"/>
            </a:avLst>
          </a:prstGeom>
          <a:solidFill>
            <a:srgbClr val="5996CE"/>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Action</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966084396"/>
      </p:ext>
    </p:extLst>
  </p:cSld>
  <p:clrMapOvr>
    <a:masterClrMapping/>
  </p:clrMapOvr>
  <mc:AlternateContent xmlns:mc="http://schemas.openxmlformats.org/markup-compatibility/2006" xmlns:p14="http://schemas.microsoft.com/office/powerpoint/2010/main">
    <mc:Choice Requires="p14">
      <p:transition spd="slow" p14:dur="1250" advTm="43">
        <p14:glitter pattern="hexagon"/>
      </p:transition>
    </mc:Choice>
    <mc:Fallback xmlns="">
      <p:transition spd="slow" advTm="43">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0-#ppt_w/2"/>
                                          </p:val>
                                        </p:tav>
                                        <p:tav tm="100000">
                                          <p:val>
                                            <p:strVal val="#ppt_x"/>
                                          </p:val>
                                        </p:tav>
                                      </p:tavLst>
                                    </p:anim>
                                    <p:anim calcmode="lin" valueType="num">
                                      <p:cBhvr additive="base">
                                        <p:cTn id="8" dur="500" fill="hold"/>
                                        <p:tgtEl>
                                          <p:spTgt spid="6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772"/>
          <p:cNvSpPr txBox="1">
            <a:spLocks/>
          </p:cNvSpPr>
          <p:nvPr/>
        </p:nvSpPr>
        <p:spPr>
          <a:xfrm>
            <a:off x="16107804" y="8832398"/>
            <a:ext cx="546100" cy="534988"/>
          </a:xfrm>
          <a:prstGeom prst="rect">
            <a:avLst/>
          </a:prstGeom>
          <a:extLst>
            <a:ext uri="{C572A759-6A51-4108-AA02-DFA0A04FC94B}">
              <ma14:wrappingTextBoxFlag xmlns="" xmlns:ma14="http://schemas.microsoft.com/office/mac/drawingml/2011/main" val="1"/>
            </a:ext>
          </a:extLst>
        </p:spPr>
        <p:txBody>
          <a:bodyPr lIns="63935" tIns="31967" rIns="63935" bIns="31967"/>
          <a:lstStyle>
            <a:lvl1pPr algn="ctr" defTabSz="408473">
              <a:defRPr sz="3500">
                <a:latin typeface="+mn-lt"/>
                <a:ea typeface="+mn-ea"/>
                <a:cs typeface="+mn-cs"/>
                <a:sym typeface="Helvetica Light"/>
              </a:defRPr>
            </a:lvl1pPr>
            <a:lvl2pPr indent="159837" algn="ctr" defTabSz="408473">
              <a:defRPr sz="3500">
                <a:latin typeface="+mn-lt"/>
                <a:ea typeface="+mn-ea"/>
                <a:cs typeface="+mn-cs"/>
                <a:sym typeface="Helvetica Light"/>
              </a:defRPr>
            </a:lvl2pPr>
            <a:lvl3pPr indent="319674" algn="ctr" defTabSz="408473">
              <a:defRPr sz="3500">
                <a:latin typeface="+mn-lt"/>
                <a:ea typeface="+mn-ea"/>
                <a:cs typeface="+mn-cs"/>
                <a:sym typeface="Helvetica Light"/>
              </a:defRPr>
            </a:lvl3pPr>
            <a:lvl4pPr indent="479511" algn="ctr" defTabSz="408473">
              <a:defRPr sz="3500">
                <a:latin typeface="+mn-lt"/>
                <a:ea typeface="+mn-ea"/>
                <a:cs typeface="+mn-cs"/>
                <a:sym typeface="Helvetica Light"/>
              </a:defRPr>
            </a:lvl4pPr>
            <a:lvl5pPr indent="639348" algn="ctr" defTabSz="408473">
              <a:defRPr sz="3500">
                <a:latin typeface="+mn-lt"/>
                <a:ea typeface="+mn-ea"/>
                <a:cs typeface="+mn-cs"/>
                <a:sym typeface="Helvetica Light"/>
              </a:defRPr>
            </a:lvl5pPr>
            <a:lvl6pPr indent="799186" algn="ctr" defTabSz="408473">
              <a:defRPr sz="3500">
                <a:latin typeface="+mn-lt"/>
                <a:ea typeface="+mn-ea"/>
                <a:cs typeface="+mn-cs"/>
                <a:sym typeface="Helvetica Light"/>
              </a:defRPr>
            </a:lvl6pPr>
            <a:lvl7pPr indent="959023" algn="ctr" defTabSz="408473">
              <a:defRPr sz="3500">
                <a:latin typeface="+mn-lt"/>
                <a:ea typeface="+mn-ea"/>
                <a:cs typeface="+mn-cs"/>
                <a:sym typeface="Helvetica Light"/>
              </a:defRPr>
            </a:lvl7pPr>
            <a:lvl8pPr indent="1118860" algn="ctr" defTabSz="408473">
              <a:defRPr sz="3500">
                <a:latin typeface="+mn-lt"/>
                <a:ea typeface="+mn-ea"/>
                <a:cs typeface="+mn-cs"/>
                <a:sym typeface="Helvetica Light"/>
              </a:defRPr>
            </a:lvl8pPr>
            <a:lvl9pPr indent="1278697" algn="ctr" defTabSz="408473">
              <a:defRPr sz="3500">
                <a:latin typeface="+mn-lt"/>
                <a:ea typeface="+mn-ea"/>
                <a:cs typeface="+mn-cs"/>
                <a:sym typeface="Helvetica Light"/>
              </a:defRPr>
            </a:lvl9pPr>
          </a:lstStyle>
          <a:p>
            <a:pPr>
              <a:defRPr sz="1800">
                <a:solidFill>
                  <a:srgbClr val="000000"/>
                </a:solidFill>
              </a:defRPr>
            </a:pPr>
            <a:fld id="{86CB4B4D-7CA3-9044-876B-883B54F8677D}" type="slidenum">
              <a:rPr lang="en-US" altLang="zh-CN" sz="1401">
                <a:solidFill>
                  <a:schemeClr val="accent6"/>
                </a:solidFill>
                <a:latin typeface="微软雅黑" pitchFamily="34" charset="-122"/>
                <a:ea typeface="微软雅黑" pitchFamily="34" charset="-122"/>
              </a:rPr>
              <a:pPr>
                <a:defRPr sz="1800">
                  <a:solidFill>
                    <a:srgbClr val="000000"/>
                  </a:solidFill>
                </a:defRPr>
              </a:pPr>
              <a:t>9</a:t>
            </a:fld>
            <a:endParaRPr lang="zh-CN" altLang="en-US" sz="1401" dirty="0">
              <a:solidFill>
                <a:schemeClr val="accent6"/>
              </a:solidFill>
              <a:latin typeface="微软雅黑" pitchFamily="34" charset="-122"/>
              <a:ea typeface="微软雅黑" pitchFamily="34" charset="-122"/>
            </a:endParaRPr>
          </a:p>
        </p:txBody>
      </p:sp>
      <p:sp>
        <p:nvSpPr>
          <p:cNvPr id="11" name="圆角矩形标注 10"/>
          <p:cNvSpPr/>
          <p:nvPr/>
        </p:nvSpPr>
        <p:spPr bwMode="auto">
          <a:xfrm>
            <a:off x="13195935" y="4056120"/>
            <a:ext cx="1308735" cy="434234"/>
          </a:xfrm>
          <a:prstGeom prst="wedgeRoundRectCallout">
            <a:avLst>
              <a:gd name="adj1" fmla="val -75805"/>
              <a:gd name="adj2" fmla="val 18818"/>
              <a:gd name="adj3" fmla="val 16667"/>
            </a:avLst>
          </a:prstGeom>
          <a:solidFill>
            <a:srgbClr val="DCA90C"/>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Comedy</a:t>
            </a:r>
            <a:endPar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
        <p:nvSpPr>
          <p:cNvPr id="65" name="圆角矩形标注 64"/>
          <p:cNvSpPr/>
          <p:nvPr/>
        </p:nvSpPr>
        <p:spPr bwMode="auto">
          <a:xfrm>
            <a:off x="13231790" y="5836224"/>
            <a:ext cx="1055986" cy="370353"/>
          </a:xfrm>
          <a:prstGeom prst="wedgeRoundRectCallout">
            <a:avLst>
              <a:gd name="adj1" fmla="val -90638"/>
              <a:gd name="adj2" fmla="val -10590"/>
              <a:gd name="adj3" fmla="val 16667"/>
            </a:avLst>
          </a:prstGeom>
          <a:solidFill>
            <a:srgbClr val="5996CE"/>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Action</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pic>
        <p:nvPicPr>
          <p:cNvPr id="66" name="图片 65"/>
          <p:cNvPicPr/>
          <p:nvPr/>
        </p:nvPicPr>
        <p:blipFill>
          <a:blip r:embed="rId4">
            <a:extLst>
              <a:ext uri="{28A0092B-C50C-407E-A947-70E740481C1C}">
                <a14:useLocalDpi xmlns:a14="http://schemas.microsoft.com/office/drawing/2010/main" val="0"/>
              </a:ext>
            </a:extLst>
          </a:blip>
          <a:srcRect/>
          <a:stretch>
            <a:fillRect/>
          </a:stretch>
        </p:blipFill>
        <p:spPr bwMode="auto">
          <a:xfrm>
            <a:off x="2110015" y="1886535"/>
            <a:ext cx="10712926" cy="6221096"/>
          </a:xfrm>
          <a:prstGeom prst="rect">
            <a:avLst/>
          </a:prstGeom>
          <a:ln>
            <a:noFill/>
          </a:ln>
          <a:effectLst>
            <a:softEdge rad="112500"/>
          </a:effectLst>
        </p:spPr>
      </p:pic>
      <p:sp>
        <p:nvSpPr>
          <p:cNvPr id="67" name="圆角矩形标注 66"/>
          <p:cNvSpPr/>
          <p:nvPr/>
        </p:nvSpPr>
        <p:spPr bwMode="auto">
          <a:xfrm>
            <a:off x="13195935" y="4684002"/>
            <a:ext cx="1548766" cy="373760"/>
          </a:xfrm>
          <a:prstGeom prst="wedgeRoundRectCallout">
            <a:avLst>
              <a:gd name="adj1" fmla="val -77600"/>
              <a:gd name="adj2" fmla="val 117879"/>
              <a:gd name="adj3" fmla="val 16667"/>
            </a:avLst>
          </a:prstGeom>
          <a:solidFill>
            <a:srgbClr val="ED7D31"/>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Adventure</a:t>
            </a:r>
            <a:endParaRPr lang="zh-CN" altLang="en-US" sz="28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pic>
        <p:nvPicPr>
          <p:cNvPr id="68" name="图片 67"/>
          <p:cNvPicPr/>
          <p:nvPr/>
        </p:nvPicPr>
        <p:blipFill>
          <a:blip r:embed="rId5">
            <a:extLst>
              <a:ext uri="{28A0092B-C50C-407E-A947-70E740481C1C}">
                <a14:useLocalDpi xmlns:a14="http://schemas.microsoft.com/office/drawing/2010/main" val="0"/>
              </a:ext>
            </a:extLst>
          </a:blip>
          <a:srcRect/>
          <a:stretch>
            <a:fillRect/>
          </a:stretch>
        </p:blipFill>
        <p:spPr bwMode="auto">
          <a:xfrm>
            <a:off x="2110015" y="1886535"/>
            <a:ext cx="10698637" cy="6221096"/>
          </a:xfrm>
          <a:prstGeom prst="rect">
            <a:avLst/>
          </a:prstGeom>
          <a:ln>
            <a:noFill/>
          </a:ln>
          <a:effectLst>
            <a:softEdge rad="112500"/>
          </a:effectLst>
        </p:spPr>
      </p:pic>
      <p:sp>
        <p:nvSpPr>
          <p:cNvPr id="69" name="圆角矩形标注 68"/>
          <p:cNvSpPr/>
          <p:nvPr/>
        </p:nvSpPr>
        <p:spPr bwMode="auto">
          <a:xfrm>
            <a:off x="13231790" y="5272222"/>
            <a:ext cx="1137286" cy="374655"/>
          </a:xfrm>
          <a:prstGeom prst="wedgeRoundRectCallout">
            <a:avLst>
              <a:gd name="adj1" fmla="val -85690"/>
              <a:gd name="adj2" fmla="val 4416"/>
              <a:gd name="adj3" fmla="val 16667"/>
            </a:avLst>
          </a:prstGeom>
          <a:solidFill>
            <a:srgbClr val="A9D18E"/>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rPr>
              <a:t>Thriller</a:t>
            </a:r>
            <a:endParaRPr lang="zh-CN" altLang="en-US" sz="2400" b="1"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pic>
        <p:nvPicPr>
          <p:cNvPr id="70" name="图片 69"/>
          <p:cNvPicPr/>
          <p:nvPr/>
        </p:nvPicPr>
        <p:blipFill>
          <a:blip r:embed="rId6">
            <a:extLst>
              <a:ext uri="{28A0092B-C50C-407E-A947-70E740481C1C}">
                <a14:useLocalDpi xmlns:a14="http://schemas.microsoft.com/office/drawing/2010/main" val="0"/>
              </a:ext>
            </a:extLst>
          </a:blip>
          <a:srcRect/>
          <a:stretch>
            <a:fillRect/>
          </a:stretch>
        </p:blipFill>
        <p:spPr bwMode="auto">
          <a:xfrm>
            <a:off x="2129065" y="1929649"/>
            <a:ext cx="10712926" cy="6221096"/>
          </a:xfrm>
          <a:prstGeom prst="rect">
            <a:avLst/>
          </a:prstGeom>
          <a:ln>
            <a:noFill/>
          </a:ln>
          <a:effectLst>
            <a:softEdge rad="112500"/>
          </a:effectLst>
        </p:spPr>
      </p:pic>
      <p:sp>
        <p:nvSpPr>
          <p:cNvPr id="71" name="圆角矩形标注 70"/>
          <p:cNvSpPr/>
          <p:nvPr/>
        </p:nvSpPr>
        <p:spPr bwMode="auto">
          <a:xfrm>
            <a:off x="13264515" y="6386173"/>
            <a:ext cx="1411605" cy="370353"/>
          </a:xfrm>
          <a:prstGeom prst="wedgeRoundRectCallout">
            <a:avLst>
              <a:gd name="adj1" fmla="val -83094"/>
              <a:gd name="adj2" fmla="val -38366"/>
              <a:gd name="adj3" fmla="val 16667"/>
            </a:avLst>
          </a:prstGeom>
          <a:solidFill>
            <a:srgbClr val="FAE4D5"/>
          </a:solidFill>
          <a:ln>
            <a:noFill/>
          </a:ln>
        </p:spPr>
        <p:txBody>
          <a:bodyPr vert="horz" wrap="square" lIns="91440" tIns="45720" rIns="91440" bIns="45720" numCol="1" rtlCol="0" anchor="t" anchorCtr="0" compatLnSpc="1">
            <a:prstTxWarp prst="textNoShape">
              <a:avLst/>
            </a:prstTxWarp>
          </a:bodyPr>
          <a:lstStyle/>
          <a:p>
            <a:r>
              <a:rPr lang="en-US" altLang="zh-CN" sz="2000" b="1" dirty="0">
                <a:ln w="6600">
                  <a:solidFill>
                    <a:schemeClr val="accent2"/>
                  </a:solidFill>
                  <a:prstDash val="solid"/>
                </a:ln>
                <a:solidFill>
                  <a:schemeClr val="accent4"/>
                </a:solidFill>
                <a:effectLst>
                  <a:outerShdw dist="38100" dir="2700000" algn="tl" rotWithShape="0">
                    <a:schemeClr val="accent2"/>
                  </a:outerShdw>
                </a:effectLst>
                <a:latin typeface="Arial" panose="020B0604020202020204" pitchFamily="34" charset="0"/>
                <a:cs typeface="Arial" panose="020B0604020202020204" pitchFamily="34" charset="0"/>
              </a:rPr>
              <a:t>Romance</a:t>
            </a:r>
            <a:endParaRPr lang="zh-CN" altLang="en-US" sz="2400" b="1" dirty="0">
              <a:ln w="6600">
                <a:solidFill>
                  <a:schemeClr val="accent2"/>
                </a:solidFill>
                <a:prstDash val="solid"/>
              </a:ln>
              <a:solidFill>
                <a:schemeClr val="accent4"/>
              </a:solidFill>
              <a:effectLst>
                <a:outerShdw dist="38100" dir="2700000" algn="tl" rotWithShape="0">
                  <a:schemeClr val="accent2"/>
                </a:outerShdw>
              </a:effectLst>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401579604"/>
      </p:ext>
    </p:extLst>
  </p:cSld>
  <p:clrMapOvr>
    <a:masterClrMapping/>
  </p:clrMapOvr>
  <mc:AlternateContent xmlns:mc="http://schemas.openxmlformats.org/markup-compatibility/2006" xmlns:p14="http://schemas.microsoft.com/office/powerpoint/2010/main">
    <mc:Choice Requires="p14">
      <p:transition p14:dur="0" advTm="1645"/>
    </mc:Choice>
    <mc:Fallback xmlns="">
      <p:transition advTm="1645"/>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ffed9dca776571ba2bb2b65a98689cfe5911"/>
  <p:tag name="ISPRING_ULTRA_SCORM_COURSE_ID" val="42F7E51D-A1EC-4708-8B12-3896C82CCE72"/>
  <p:tag name="ISPRING_SCORM_RATE_SLIDES" val="1"/>
  <p:tag name="ISPRINGONLINEFOLDERID" val="0"/>
  <p:tag name="ISPRINGONLINEFOLDERPATH" val="Content List"/>
  <p:tag name="ISPRINGCLOUDFOLDERID" val="0"/>
  <p:tag name="ISPRINGCLOUDFOLDERPATH" val="Content List"/>
  <p:tag name="ISPRING_PLAYERS_CUSTOMIZATION" val="UEsDBBQAAgAIADy6rE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8uqx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Dy6rE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PLqs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PLqs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PLqs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PLqsS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PLqsS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PbqsSCTg/xfEDAAAYxkAABcAAAB1bml2ZXJzYWwvdW5pdmVyc2FsLnBuZ+1XaVxT55o/isVOLSBqCrI7ttJFxKgBFJO4AOIom4QisouWyy7IIQYI0UtbBEXa3lvwgiESLAHCTkMwAUJF4NYYUFnCYqSCISSHJGAgIWSbg/bOb2a+zefhw/md8/zf9z3P+n/Oc/L9fU+ZfGT1EQAAJqe9Pc4BgBECADbe/NAYRox/4u+Gbxuunjt1AmgYsBHDwqbY4z7HAaC5aIs2+gNY/rcr3iFXAcC0Z+3a0J9SfQkALFdOexzHXYuQCs7QLwnH+1/rz+YA2GNVJ4ynP3Xbnr8b8bEH7vElhy83eVSctvmi4HNfj022f9n/1/s3HbYN52/e+mLgqGeNq0pJnKAFT4EThvAJ9uqFKwHshPqgoISRaCynNojtXFclLkvpCiEqx2Ppfhj1m8eb7bNhc648NK+1qLWeFafhshd7LaRPYOzMiFnMkfyCMyX7GFs2AkBdoG3qNsQUyUBkw4vdLiPbLSR3q5P3/PmMWZ2rzPiXwNoJb2Fvg0NyzAMHP5oHbAAADw/Y8a3m6+A6uA6ug+vgOrgOroPr4Dq4Dv4/BPdla6TMrwDg+tD/8UfhDS5gcZkf2RiRoxaOzBRhuzLnKvK+xk8RVShacrCgi0UGs9hSAIjqJDzlFzIHbrF0wu8sIsYSws5zR4/E6GQtgzCUZ2Mht0VEwu+QvMqSJ6XMM2qTUwSy5CwAaJ+gUXIyeV2Ee9Wp0UmhTF7rhdmOQgI+QCXeN8lp7KycFtMoySl/MBqS8Ux0jYhC0nu4poj9SKtDkr/5YR5KtCS9gkLn6KQpjvrFIlIYitJDMOhUznJNcARBWEBQ6M5xeYpvQEqhsGtVQv9qtlCB74zko70Gpo+0OalKONrLMxlVs3j2wHTJ3/12bzClvbqN7rtvqderOMxJNP0yCyw6LmDG6r7XvApIjbhVv2ZHvtU9wZUeE0cjRrL+RT3zVeYIAfEpmGMSxZXnqNh/GxKm2XhJNQX5EyL8y9R+YVP1DU278xM5yaBhHD8PjcTVh3ILCcvt1TcyedbYQSiD1f/PkLD+KmF8KPQWag5TiJYHnlRgX9dxlXGfdo9Xu8bbEd78qFxW3k2fxECjh/eA9hRhWVrWKU985cCt5CxfunE0qp0+ZPUA5D6NPzZhsiIhiwkOwSUMrvBHug5j9gwKX/0of5VweKHhep2mNqdhq41q/OZPzWFouz7HYJQ3BRvUvthnPbl/5yjayzfLlmEyI/LhjrgU9SsqqNP8lW8V/hSvjWEpku1/yEDl2HsrXMBI/GSOFXX6733R/872OmbyH6Ibr49galaWh4ktHfL4hXAad4xO6ad9iFqwz121uld0+cm1o8PXieqak7qsISJbhkybgKopUCor6aG5hYIQK13TtPW9pvMaGUppCU5i1zQtsxV1XZG7vjwRc53PKxtx/03h3ku2+ucdfM/hDlmXdUCzTRR/kHuDsJNrNnOALWSaTMAJfgGNgQ+TmM7P0fZmFexkICMw75GNQvV5MYu4H36pF2iJY+o02xAVyG5ollecywox+TSh6/4KCKoEKTsRAqFFQDNbxtowxkOSkA+HpLkhzIHmWmzZpDSXeLPgmeUfoOL7Iw8uCw4gdoB7s/B70XlBeft5u1xJNOqAfZ7bz2p3ROuFHBsMrk9lK+lIDempkuMSM28/4DdDadSNf6wuj4amMBrp/XWTZq3J5BiljC1v00QHc0Jwe2nhos9Y0tPSbQjEx5AeF2uC67e4lCeMKuqp1oXlQqlTw0TkowpjKcjBLRUuWP8YQItZQDcGlhw0G01wwDa22owNtsGJvGq73P5S1BaWELAooTe2iVIyfeYarK/zTHUWqw1Bgq67IGTTuuT8RUGBv8mzvqgksrDCscdtPi5uUpiaER/Jf+152ePx3WAjNbIRY2spGowctvsNWVwmZ5sDYA452aqJr3tFjoTrBfzHblzGQ6eyR3tG0Pb8GgtGEVZ/TXqVJFD/Agfe5Yw+O7Fzw69Lw4F+4eWRnNBZgnPn0gtJvmP5efTqXGWoM+2oZr61xLkyp5z/BRiCavQtUbSJlb11obFlLCdGoYIw4zKaMcxJcJdMkUsjNY055aqYGm69AlK96Rh4Eafs/SGbcwIHbOaj7d2XT6zwXKe0hoMGCf879a9D4a4ANNK8JIDEDaM+MVHhjRBUZYZZiYKEw2VnUSRt8vkc6lu1iEK5hzWe18wp+9e0InlGGqu5QVGh6wCrZjb4yghu8mgbc2NlVTPWxQckMp7GkZUaBHWjW7tM7ZZYWszl0chwqcwRV17nSRPEmHgrI8E5JJLiSr1oN/c1EMZKF7/RmhuheCWtSwPu8nt7D5I+8odGcdFIZzY9mfKUBbbtDEyacksJx91Wk5t9k/Df9d6svXy0UMeOmyJ7oV1YxJb8asC0IQtjWlaF5LhL0/kmx+R79ROBPtwN0pWl+zkyKrUD5rCjqOhGhk+Zcd+MQHPYwas7Pc9TSp10hCssaTYuURFHpd7WuRVHynrSqqur+72Yfi7miO7fwMH+6KFDs/j3XoCNlZraGmMOqt1p9ycS8nIp1iwzwT+smHubK64iOKAxAsupfstcmXBXAFui/H0tYKVw62obUY44boGoFw879UR9i/NRONq3nvT0FCt/30O9mAs3vym6IyX77ZsNSLoiPoJpeoXxLnh9Wtm7LHXKwPRIqGrxsxnknO1x/0CTNkizA1VV6kwbaPxtMVG/4+Jjb/IoCzXy+niMvotFPACNjldVsQQx7AR3vmdvB/mXtoSuOnUTrRQ7aO3Ra/iTRWLc/uHc5SKSdkbSSNJBkuZ+O/ajXDNMO0vaNulbbG7RFK7KtnHxicnBT4hhdrwK0crHUTwK7vYNxX7jzpntecjuCNP7CRMu+8s53UdNiRf03z0gpmsujda3+vjEuPepjkmmUIXEg3p0I7/GoSZu07iW+FP0/FTrnYLMRHjf9oDmBYpBGwuKyPjyb0+i/fkPry1O/36AkVg/FP7JQuv/rKBO/Sr0roImDt0P9/LcmefkZFgd2mc0o95eBOZtkta+z2W81SSS9MJ/CBMQQHk2jOMOIFGmOitTBGJ5bO5dvCsw+e2i8qyJH+aGWxi++JDuQZYoJrYjF1VFeLWiclurn+7MNZpqMln0UheTv7CrLfP2jRwynkCBeVgn56zsEwFDb4fuEEFNzDtPFUkNzdN3iwOQKTP+z/01NKVnDSWB3CxAXJpp4e6iUu22C/RjXrizEqy+tqe0+HUTz4n5siVzsdciWN6pshM9vTqIxqfdtYZGtoSpssdPqbLDaBEO/e7uAi0oKoFdPy+HGjmYZQvyGZNvXE1kEN7bqVW7xQfl3aA4lTg8CD2FRhyyYJK+pI1Ii+Be7AKyizWVprm1in7axyhSYs85p0DNg5wIO9mhfbS+8pmOZtJQt5Wk2b8oP5mUuPvLPcsfzK+a9h6wkgwQFTxXv+FBrtrs6EK3pEsjS9hcH6Zh3TgULCl31syVF5UN37rQ6Z2hcOncsxaob2IXDUH3Tr3vmGx4/GEKLNgrPOo081nS4LxyMgVLKEk3/b72sdDh14GykhpYY5d6ll48kz1n/DysJqtrvjILY3cCLwASVW+5zsz/1vWXhvyYcNenXkyD6pkR5lt+sf62WJjmKkgPZNvwu5K38n5mibgYlmhm15ohye8GAcbyeVATNVp/tU7SiCYrm2jHcWc9epdrrD2u/iJTtxTJ1Nc+FIBGTWXOHO2B1Zxewp8fr1VY2SSxySwAKTYl1cr9926u4MqD3LTibOhPM2f4K58F8Z/DbGTTYyRs/ljMcJKhLlRk2Ql/raRK+Rk4v349GZHDOVIGf5/ZMUgk1K5SM3Rx44T7T9TPTagPz63l1pY2jnYcPJe593MAq0FFtDZ+IGgbZIF3eCF62Uv3Lweg/ovsjlvqNT5eAhi3v0/SL+Rh68oJs//I6H7CkEqZU13xAO9nGQtqUML+nCQ9iCgJf2eW5ozBUJAg2GeIWQrRFs3wW4b0pB3QvC1CxIjAOzVjDerBUIOrNMQpFEov+UBLvcM/+ti5hvW01e2THdcjbTSqrzJ2WtgpHF3yrh1Mlle7FZm1EDNexlKIGW8FBRo5h1N48/V07y1H7nvWAIAoqDP66u3oZqh94XxPbZt4a0qf1BYh9Je72T2Ke9Vb510tDx6OtgdZHxfk2eesvGn6odTxc+B6DFjel80ew4dd60wxYHwRCP4tfiRJ94ZzvRGLcn/f/wAgLOV/zd8/boFH63B3I3iiLpPkb8FqF066b/+XoFsK/C+BbvDB1MMHlEG2AUOnccNLUwY9M3wrvFqzGn22pJJaZU/Spi7rVFPMr+CRHueMc9UeqP/asNk8bFOh9WHvr+GzwGlPX4+GE1F//U9QSwMEFAACAAgAPbqsSHBr3rpLAAAAagAAABsAAAB1bml2ZXJzYWwvdW5pdmVyc2FsLnBuZy54bWyzsa/IzVEoSy0qzszPs1Uy1DNQsrfj5bIpKEoty0wtV6gAigEFIUBJoRLINUJwyzNTSjJslczNTBFiGamZ6Rkltkqm5iZwQX2gkQBQSwECAAAUAAIACAA8uqxIFQ6tKGQEAAAHEQAAHQAAAAAAAAABAAAAAAAAAAAAdW5pdmVyc2FsL2NvbW1vbl9tZXNzYWdlcy5sbmdQSwECAAAUAAIACAA8uqxICH4LIykDAACGDAAAJwAAAAAAAAABAAAAAACfBAAAdW5pdmVyc2FsL2ZsYXNoX3B1Ymxpc2hpbmdfc2V0dGluZ3MueG1sUEsBAgAAFAACAAgAPLqsSLX8CWS6AgAAVQoAACEAAAAAAAAAAQAAAAAADQgAAHVuaXZlcnNhbC9mbGFzaF9za2luX3NldHRpbmdzLnhtbFBLAQIAABQAAgAIADy6rEgqlg9n/gIAAJcLAAAmAAAAAAAAAAEAAAAAAAYLAAB1bml2ZXJzYWwvaHRtbF9wdWJsaXNoaW5nX3NldHRpbmdzLnhtbFBLAQIAABQAAgAIADy6rEhocVKRmgEAAB8GAAAfAAAAAAAAAAEAAAAAAEgOAAB1bml2ZXJzYWwvaHRtbF9za2luX3NldHRpbmdzLmpzUEsBAgAAFAACAAgAPLqsSD08L9HBAAAA5QEAABoAAAAAAAAAAQAAAAAAHxAAAHVuaXZlcnNhbC9pMThuX3ByZXNldHMueG1sUEsBAgAAFAACAAgAPLqsSJr5lmRrAAAAawAAABwAAAAAAAAAAQAAAAAAGBEAAHVuaXZlcnNhbC9sb2NhbF9zZXR0aW5ncy54bWxQSwECAAAUAAIACABElFdHI7RO+/sCAACwCAAAFAAAAAAAAAABAAAAAAC9EQAAdW5pdmVyc2FsL3BsYXllci54bWxQSwECAAAUAAIACAA8uqxIsIcj9GwBAAD3AgAAKQAAAAAAAAABAAAAAADqFAAAdW5pdmVyc2FsL3NraW5fY3VzdG9taXphdGlvbl9zZXR0aW5ncy54bWxQSwECAAAUAAIACAA9uqxIJOD/F8QMAABjGQAAFwAAAAAAAAAAAAAAAACdFgAAdW5pdmVyc2FsL3VuaXZlcnNhbC5wbmdQSwECAAAUAAIACAA9uqxIcGveuksAAABqAAAAGwAAAAAAAAABAAAAAACWIwAAdW5pdmVyc2FsL3VuaXZlcnNhbC5wbmcueG1sUEsFBgAAAAALAAsASQMAABokAAAAAA=="/>
  <p:tag name="ISPRING_PRESENTATION_TITLE" val="HG000407"/>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TIMING" val="|4.8|1|1.1|0.7|0.9"/>
</p:tagLst>
</file>

<file path=ppt/tags/tag3.xml><?xml version="1.0" encoding="utf-8"?>
<p:tagLst xmlns:a="http://schemas.openxmlformats.org/drawingml/2006/main" xmlns:r="http://schemas.openxmlformats.org/officeDocument/2006/relationships" xmlns:p="http://schemas.openxmlformats.org/presentationml/2006/main">
  <p:tag name="TIMING" val="|9.2"/>
</p:tagLst>
</file>

<file path=ppt/tags/tag4.xml><?xml version="1.0" encoding="utf-8"?>
<p:tagLst xmlns:a="http://schemas.openxmlformats.org/drawingml/2006/main" xmlns:r="http://schemas.openxmlformats.org/officeDocument/2006/relationships" xmlns:p="http://schemas.openxmlformats.org/presentationml/2006/main">
  <p:tag name="TIMING" val="|0.1|1.2"/>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0.4"/>
</p:tagLst>
</file>

<file path=ppt/tags/tag7.xml><?xml version="1.0" encoding="utf-8"?>
<p:tagLst xmlns:a="http://schemas.openxmlformats.org/drawingml/2006/main" xmlns:r="http://schemas.openxmlformats.org/officeDocument/2006/relationships" xmlns:p="http://schemas.openxmlformats.org/presentationml/2006/main">
  <p:tag name="TIMING" val="|3.5"/>
</p:tagLst>
</file>

<file path=ppt/tags/tag8.xml><?xml version="1.0" encoding="utf-8"?>
<p:tagLst xmlns:a="http://schemas.openxmlformats.org/drawingml/2006/main" xmlns:r="http://schemas.openxmlformats.org/officeDocument/2006/relationships" xmlns:p="http://schemas.openxmlformats.org/presentationml/2006/main">
  <p:tag name="TIMING" val="|7.6|10|1.6"/>
</p:tagLst>
</file>

<file path=ppt/tags/tag9.xml><?xml version="1.0" encoding="utf-8"?>
<p:tagLst xmlns:a="http://schemas.openxmlformats.org/drawingml/2006/main" xmlns:r="http://schemas.openxmlformats.org/officeDocument/2006/relationships" xmlns:p="http://schemas.openxmlformats.org/presentationml/2006/main">
  <p:tag name="TIMING" val="|21.8"/>
</p:tagLst>
</file>

<file path=ppt/theme/_rels/theme2.xml.rels><?xml version="1.0" encoding="UTF-8" standalone="yes"?>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name="White">
  <a:themeElements>
    <a:clrScheme name="Blue">
      <a:dk1>
        <a:sysClr val="windowText" lastClr="000000"/>
      </a:dk1>
      <a:lt1>
        <a:sysClr val="window" lastClr="FFFFFF"/>
      </a:lt1>
      <a:dk2>
        <a:srgbClr val="122C4D"/>
      </a:dk2>
      <a:lt2>
        <a:srgbClr val="FFFCFF"/>
      </a:lt2>
      <a:accent1>
        <a:srgbClr val="002E59"/>
      </a:accent1>
      <a:accent2>
        <a:srgbClr val="144E84"/>
      </a:accent2>
      <a:accent3>
        <a:srgbClr val="2378C2"/>
      </a:accent3>
      <a:accent4>
        <a:srgbClr val="328FC1"/>
      </a:accent4>
      <a:accent5>
        <a:srgbClr val="55B5E2"/>
      </a:accent5>
      <a:accent6>
        <a:srgbClr val="75E3FF"/>
      </a:accent6>
      <a:hlink>
        <a:srgbClr val="0000FF"/>
      </a:hlink>
      <a:folHlink>
        <a:srgbClr val="800080"/>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alpha val="68000"/>
          </a:schemeClr>
        </a:solidFill>
        <a:ln>
          <a:noFill/>
        </a:ln>
      </a:spPr>
      <a:bodyPr vert="horz" wrap="square" lIns="91440" tIns="45720" rIns="91440" bIns="45720" numCol="1" anchor="t" anchorCtr="0" compatLnSpc="1">
        <a:prstTxWarp prst="textNoShape">
          <a:avLst/>
        </a:prstTxWarp>
      </a:bodyPr>
      <a:lstStyle>
        <a:defPPr>
          <a:defRPr/>
        </a:defPPr>
      </a:lst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2877</TotalTime>
  <Words>502</Words>
  <Application>Microsoft Macintosh PowerPoint</Application>
  <PresentationFormat>Custom</PresentationFormat>
  <Paragraphs>162</Paragraphs>
  <Slides>19</Slides>
  <Notes>18</Notes>
  <HiddenSlides>0</HiddenSlides>
  <MMClips>3</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19</vt:i4>
      </vt:variant>
    </vt:vector>
  </HeadingPairs>
  <TitlesOfParts>
    <vt:vector size="37" baseType="lpstr">
      <vt:lpstr>等线</vt:lpstr>
      <vt:lpstr>Estrangelo Edessa</vt:lpstr>
      <vt:lpstr>FontAwesome</vt:lpstr>
      <vt:lpstr>Lato</vt:lpstr>
      <vt:lpstr>Lato Black</vt:lpstr>
      <vt:lpstr>Lato Light</vt:lpstr>
      <vt:lpstr>Lato Regular</vt:lpstr>
      <vt:lpstr>微软雅黑</vt:lpstr>
      <vt:lpstr>宋体</vt:lpstr>
      <vt:lpstr>方正中等线简体</vt:lpstr>
      <vt:lpstr>方正兰亭黑简体</vt:lpstr>
      <vt:lpstr>汉仪神工体简</vt:lpstr>
      <vt:lpstr>Arial</vt:lpstr>
      <vt:lpstr>Avenir Book</vt:lpstr>
      <vt:lpstr>Gill Sans</vt:lpstr>
      <vt:lpstr>Helvetica Light</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李 晓辉</cp:lastModifiedBy>
  <cp:revision>128</cp:revision>
  <dcterms:modified xsi:type="dcterms:W3CDTF">2018-12-06T01:04:57Z</dcterms:modified>
</cp:coreProperties>
</file>